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</p:sldMasterIdLst>
  <p:sldIdLst>
    <p:sldId id="268" r:id="rId3"/>
    <p:sldId id="258" r:id="rId4"/>
    <p:sldId id="260" r:id="rId5"/>
    <p:sldId id="264" r:id="rId6"/>
    <p:sldId id="266" r:id="rId7"/>
    <p:sldId id="262" r:id="rId8"/>
    <p:sldId id="261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D87B2"/>
    <a:srgbClr val="C345BA"/>
    <a:srgbClr val="0066FF"/>
    <a:srgbClr val="006666"/>
    <a:srgbClr val="990000"/>
    <a:srgbClr val="6600FF"/>
    <a:srgbClr val="D49658"/>
    <a:srgbClr val="FF0066"/>
    <a:srgbClr val="E6E6E6"/>
    <a:srgbClr val="AD5B7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79" d="100"/>
          <a:sy n="79" d="100"/>
        </p:scale>
        <p:origin x="-300" y="-2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viewProps" Target="viewProps.xml"/><Relationship Id="rId5" Type="http://schemas.openxmlformats.org/officeDocument/2006/relationships/slide" Target="slides/slide3.xml"/><Relationship Id="rId1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E5FBB55-74B2-44BC-AC78-9C8120541354}" type="doc">
      <dgm:prSet loTypeId="urn:microsoft.com/office/officeart/2005/8/layout/cycle7#1" loCatId="cycle" qsTypeId="urn:microsoft.com/office/officeart/2005/8/quickstyle/simple1#1" qsCatId="simple" csTypeId="urn:microsoft.com/office/officeart/2005/8/colors/accent1_2#1" csCatId="accent1" phldr="1"/>
      <dgm:spPr/>
      <dgm:t>
        <a:bodyPr/>
        <a:lstStyle/>
        <a:p>
          <a:endParaRPr lang="en-US"/>
        </a:p>
      </dgm:t>
    </dgm:pt>
    <dgm:pt modelId="{FD81B4A0-A345-47B8-9034-54FAD7F16EEA}">
      <dgm:prSet phldrT="[Text]" phldr="0" custT="1"/>
      <dgm:spPr>
        <a:solidFill>
          <a:srgbClr val="DD87B2"/>
        </a:solidFill>
      </dgm:spPr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dirty="0" err="1">
              <a:solidFill>
                <a:schemeClr val="bg1"/>
              </a:solidFill>
              <a:sym typeface="+mn-ea"/>
            </a:rPr>
            <a:t>Mimpi</a:t>
          </a:r>
          <a:r>
            <a:rPr lang="en-US" sz="2200" b="1" dirty="0">
              <a:solidFill>
                <a:schemeClr val="bg1"/>
              </a:solidFill>
              <a:sym typeface="+mn-ea"/>
            </a:rPr>
            <a:t> </a:t>
          </a:r>
          <a:r>
            <a:rPr lang="en-US" sz="2200" b="1" dirty="0" err="1">
              <a:solidFill>
                <a:schemeClr val="bg1"/>
              </a:solidFill>
              <a:sym typeface="+mn-ea"/>
            </a:rPr>
            <a:t>basah</a:t>
          </a:r>
          <a:r>
            <a:rPr lang="en-US" sz="2200" b="1" dirty="0">
              <a:solidFill>
                <a:schemeClr val="bg1"/>
              </a:solidFill>
              <a:sym typeface="+mn-ea"/>
            </a:rPr>
            <a:t>/</a:t>
          </a:r>
          <a:r>
            <a:rPr lang="en-US" sz="2200" b="1" dirty="0" err="1">
              <a:solidFill>
                <a:schemeClr val="bg1"/>
              </a:solidFill>
              <a:sym typeface="+mn-ea"/>
            </a:rPr>
            <a:t>ihtilam</a:t>
          </a:r>
        </a:p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dirty="0" smtClean="0">
              <a:solidFill>
                <a:schemeClr val="bg1"/>
              </a:solidFill>
              <a:sym typeface="+mn-ea"/>
            </a:rPr>
            <a:t>(</a:t>
          </a:r>
          <a:r>
            <a:rPr lang="en-US" sz="2200" b="1" dirty="0" err="1" smtClean="0">
              <a:solidFill>
                <a:schemeClr val="bg1"/>
              </a:solidFill>
              <a:sym typeface="+mn-ea"/>
            </a:rPr>
            <a:t>untuk</a:t>
          </a:r>
          <a:r>
            <a:rPr lang="en-US" sz="2200" b="1" dirty="0" smtClean="0">
              <a:solidFill>
                <a:schemeClr val="bg1"/>
              </a:solidFill>
              <a:sym typeface="+mn-ea"/>
            </a:rPr>
            <a:t> </a:t>
          </a:r>
          <a:r>
            <a:rPr lang="en-US" sz="2200" b="1" dirty="0" err="1" smtClean="0">
              <a:solidFill>
                <a:schemeClr val="bg1"/>
              </a:solidFill>
              <a:sym typeface="+mn-ea"/>
            </a:rPr>
            <a:t>laki-laki</a:t>
          </a:r>
          <a:r>
            <a:rPr lang="en-US" sz="2200" b="1" dirty="0" smtClean="0">
              <a:solidFill>
                <a:schemeClr val="bg1"/>
              </a:solidFill>
              <a:sym typeface="+mn-ea"/>
            </a:rPr>
            <a:t>).</a:t>
          </a:r>
          <a:endParaRPr lang="en-US" sz="2200" b="1" dirty="0">
            <a:solidFill>
              <a:schemeClr val="bg1"/>
            </a:solidFill>
            <a:sym typeface="+mn-ea"/>
          </a:endParaRPr>
        </a:p>
      </dgm:t>
    </dgm:pt>
    <dgm:pt modelId="{E5F7B21D-EDDB-4955-880B-EEB76C1FBF59}" type="parTrans" cxnId="{585A36CB-4875-445E-904A-897B3F1C45B3}">
      <dgm:prSet/>
      <dgm:spPr/>
      <dgm:t>
        <a:bodyPr/>
        <a:lstStyle/>
        <a:p>
          <a:endParaRPr lang="en-US"/>
        </a:p>
      </dgm:t>
    </dgm:pt>
    <dgm:pt modelId="{1EF361B0-10D3-4975-BCEB-0A2159A1CAE4}" type="sibTrans" cxnId="{585A36CB-4875-445E-904A-897B3F1C45B3}">
      <dgm:prSet/>
      <dgm:spPr>
        <a:solidFill>
          <a:srgbClr val="C345BA"/>
        </a:solidFill>
      </dgm:spPr>
      <dgm:t>
        <a:bodyPr/>
        <a:lstStyle/>
        <a:p>
          <a:endParaRPr lang="en-US"/>
        </a:p>
      </dgm:t>
    </dgm:pt>
    <dgm:pt modelId="{B3995DE3-A920-49BD-B90D-49DF4D6B94F9}">
      <dgm:prSet phldrT="[Text]" phldr="0" custT="0"/>
      <dgm:spPr>
        <a:solidFill>
          <a:srgbClr val="00B0F0"/>
        </a:solidFill>
      </dgm:spPr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b="1" dirty="0" err="1">
              <a:solidFill>
                <a:schemeClr val="bg1"/>
              </a:solidFill>
              <a:sym typeface="+mn-ea"/>
            </a:rPr>
            <a:t>B</a:t>
          </a:r>
          <a:r>
            <a:rPr lang="en-US" b="1" dirty="0" err="1">
              <a:solidFill>
                <a:schemeClr val="bg1"/>
              </a:solidFill>
              <a:sym typeface="+mn-ea"/>
            </a:rPr>
            <a:t>erusia</a:t>
          </a:r>
          <a:r>
            <a:rPr dirty="0">
              <a:solidFill>
                <a:schemeClr val="bg1"/>
              </a:solidFill>
              <a:sym typeface="+mn-ea"/>
            </a:rPr>
            <a:t> </a:t>
          </a:r>
          <a:r>
            <a:rPr lang="en-US" b="1" dirty="0">
              <a:solidFill>
                <a:schemeClr val="bg1"/>
              </a:solidFill>
              <a:sym typeface="+mn-ea"/>
            </a:rPr>
            <a:t>15 </a:t>
          </a:r>
          <a:r>
            <a:rPr dirty="0" err="1">
              <a:solidFill>
                <a:schemeClr val="bg1"/>
              </a:solidFill>
              <a:sym typeface="+mn-ea"/>
            </a:rPr>
            <a:t>t</a:t>
          </a:r>
          <a:r>
            <a:rPr lang="en-US" b="1" dirty="0" err="1">
              <a:solidFill>
                <a:schemeClr val="bg1"/>
              </a:solidFill>
              <a:sym typeface="+mn-ea"/>
            </a:rPr>
            <a:t>ahun</a:t>
          </a:r>
          <a:endParaRPr lang="en-US" b="1" dirty="0">
            <a:solidFill>
              <a:schemeClr val="bg1"/>
            </a:solidFill>
            <a:sym typeface="+mn-ea"/>
          </a:endParaRPr>
        </a:p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b="1" dirty="0" smtClean="0">
              <a:solidFill>
                <a:schemeClr val="bg1"/>
              </a:solidFill>
              <a:sym typeface="+mn-ea"/>
            </a:rPr>
            <a:t>(</a:t>
          </a:r>
          <a:r>
            <a:rPr lang="en-US" b="1" dirty="0" err="1" smtClean="0">
              <a:solidFill>
                <a:schemeClr val="bg1"/>
              </a:solidFill>
              <a:sym typeface="+mn-ea"/>
            </a:rPr>
            <a:t>untuk</a:t>
          </a:r>
          <a:r>
            <a:rPr lang="en-US" b="1" dirty="0" smtClean="0">
              <a:solidFill>
                <a:schemeClr val="bg1"/>
              </a:solidFill>
              <a:sym typeface="+mn-ea"/>
            </a:rPr>
            <a:t> </a:t>
          </a:r>
          <a:r>
            <a:rPr lang="en-US" b="1" dirty="0" err="1">
              <a:solidFill>
                <a:schemeClr val="bg1"/>
              </a:solidFill>
              <a:sym typeface="+mn-ea"/>
            </a:rPr>
            <a:t>laki-laki</a:t>
          </a:r>
          <a:r>
            <a:rPr lang="en-US" b="1" dirty="0">
              <a:solidFill>
                <a:schemeClr val="bg1"/>
              </a:solidFill>
              <a:sym typeface="+mn-ea"/>
            </a:rPr>
            <a:t> </a:t>
          </a:r>
          <a:r>
            <a:rPr lang="en-US" b="1" dirty="0" err="1">
              <a:solidFill>
                <a:schemeClr val="bg1"/>
              </a:solidFill>
              <a:sym typeface="+mn-ea"/>
            </a:rPr>
            <a:t>dan</a:t>
          </a:r>
          <a:r>
            <a:rPr lang="en-US" b="1" dirty="0">
              <a:solidFill>
                <a:schemeClr val="bg1"/>
              </a:solidFill>
              <a:sym typeface="+mn-ea"/>
            </a:rPr>
            <a:t> </a:t>
          </a:r>
          <a:r>
            <a:rPr lang="en-US" b="1" dirty="0" err="1" smtClean="0">
              <a:solidFill>
                <a:schemeClr val="bg1"/>
              </a:solidFill>
              <a:sym typeface="+mn-ea"/>
            </a:rPr>
            <a:t>perempuan</a:t>
          </a:r>
          <a:r>
            <a:rPr lang="en-US" b="1" dirty="0" smtClean="0">
              <a:solidFill>
                <a:schemeClr val="bg1"/>
              </a:solidFill>
              <a:sym typeface="+mn-ea"/>
            </a:rPr>
            <a:t>).</a:t>
          </a:r>
          <a:endParaRPr lang="en-US" b="1" dirty="0">
            <a:solidFill>
              <a:schemeClr val="bg1"/>
            </a:solidFill>
            <a:sym typeface="+mn-ea"/>
          </a:endParaRPr>
        </a:p>
      </dgm:t>
    </dgm:pt>
    <dgm:pt modelId="{0B5786FC-6F01-4387-BA93-C2ED8F2F5F9F}" type="parTrans" cxnId="{F71772D7-2E98-43A4-AF11-632EAC96F527}">
      <dgm:prSet/>
      <dgm:spPr/>
      <dgm:t>
        <a:bodyPr/>
        <a:lstStyle/>
        <a:p>
          <a:endParaRPr lang="en-US"/>
        </a:p>
      </dgm:t>
    </dgm:pt>
    <dgm:pt modelId="{B5EFECF8-F5E2-41D1-B747-7DC03FDA2049}" type="sibTrans" cxnId="{F71772D7-2E98-43A4-AF11-632EAC96F527}">
      <dgm:prSet/>
      <dgm:spPr>
        <a:solidFill>
          <a:srgbClr val="FF0000"/>
        </a:solidFill>
      </dgm:spPr>
      <dgm:t>
        <a:bodyPr/>
        <a:lstStyle/>
        <a:p>
          <a:endParaRPr lang="en-US"/>
        </a:p>
      </dgm:t>
    </dgm:pt>
    <dgm:pt modelId="{75AE001A-7AA3-4D0D-8AEC-957FF2B7D3BE}">
      <dgm:prSet phldrT="[Text]" phldr="0" custT="0"/>
      <dgm:spPr>
        <a:solidFill>
          <a:srgbClr val="7030A0"/>
        </a:solidFill>
      </dgm:spPr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b="1" dirty="0" err="1">
              <a:solidFill>
                <a:schemeClr val="bg1"/>
              </a:solidFill>
              <a:sym typeface="+mn-ea"/>
            </a:rPr>
            <a:t>Haid</a:t>
          </a:r>
          <a:r>
            <a:rPr lang="en-US" b="1" dirty="0">
              <a:solidFill>
                <a:schemeClr val="bg1"/>
              </a:solidFill>
              <a:sym typeface="+mn-ea"/>
            </a:rPr>
            <a:t>/</a:t>
          </a:r>
          <a:r>
            <a:rPr lang="en-US" b="1" dirty="0" err="1">
              <a:solidFill>
                <a:schemeClr val="bg1"/>
              </a:solidFill>
              <a:sym typeface="+mn-ea"/>
            </a:rPr>
            <a:t>menstruasi</a:t>
          </a:r>
        </a:p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b="1" dirty="0" smtClean="0">
              <a:solidFill>
                <a:schemeClr val="bg1"/>
              </a:solidFill>
              <a:sym typeface="+mn-ea"/>
            </a:rPr>
            <a:t>(</a:t>
          </a:r>
          <a:r>
            <a:rPr lang="en-US" b="1" dirty="0" err="1" smtClean="0">
              <a:solidFill>
                <a:schemeClr val="bg1"/>
              </a:solidFill>
              <a:sym typeface="+mn-ea"/>
            </a:rPr>
            <a:t>untuk</a:t>
          </a:r>
          <a:r>
            <a:rPr lang="en-US" b="1" dirty="0" smtClean="0">
              <a:solidFill>
                <a:schemeClr val="bg1"/>
              </a:solidFill>
              <a:sym typeface="+mn-ea"/>
            </a:rPr>
            <a:t> </a:t>
          </a:r>
          <a:r>
            <a:rPr lang="en-US" b="1" dirty="0" err="1" smtClean="0">
              <a:solidFill>
                <a:schemeClr val="bg1"/>
              </a:solidFill>
              <a:sym typeface="+mn-ea"/>
            </a:rPr>
            <a:t>perempuan</a:t>
          </a:r>
          <a:r>
            <a:rPr lang="en-US" b="1" dirty="0" smtClean="0">
              <a:solidFill>
                <a:schemeClr val="bg1"/>
              </a:solidFill>
              <a:sym typeface="+mn-ea"/>
            </a:rPr>
            <a:t>).</a:t>
          </a:r>
          <a:endParaRPr lang="en-US" b="1" dirty="0">
            <a:solidFill>
              <a:schemeClr val="bg1"/>
            </a:solidFill>
            <a:sym typeface="+mn-ea"/>
          </a:endParaRPr>
        </a:p>
      </dgm:t>
    </dgm:pt>
    <dgm:pt modelId="{AA8EA639-CBEC-4D14-84DF-6FD6A7CA2AAC}" type="parTrans" cxnId="{E5E951AC-88F2-4D1C-8950-985C3B427E9C}">
      <dgm:prSet/>
      <dgm:spPr/>
      <dgm:t>
        <a:bodyPr/>
        <a:lstStyle/>
        <a:p>
          <a:endParaRPr lang="en-US"/>
        </a:p>
      </dgm:t>
    </dgm:pt>
    <dgm:pt modelId="{E405E0E1-B30E-4F09-96E1-A6304DA3EA52}" type="sibTrans" cxnId="{E5E951AC-88F2-4D1C-8950-985C3B427E9C}">
      <dgm:prSet/>
      <dgm:spPr>
        <a:solidFill>
          <a:srgbClr val="00B050"/>
        </a:solidFill>
      </dgm:spPr>
      <dgm:t>
        <a:bodyPr/>
        <a:lstStyle/>
        <a:p>
          <a:endParaRPr lang="en-US"/>
        </a:p>
      </dgm:t>
    </dgm:pt>
    <dgm:pt modelId="{CCF7C031-5F3B-494B-9CA8-C75E89BC6D59}" type="pres">
      <dgm:prSet presAssocID="{6E5FBB55-74B2-44BC-AC78-9C8120541354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8AB63ED-303C-4535-83BE-CFA56B755A49}" type="pres">
      <dgm:prSet presAssocID="{FD81B4A0-A345-47B8-9034-54FAD7F16EEA}" presName="node" presStyleLbl="node1" presStyleIdx="0" presStyleCnt="3" custScaleX="117406" custScaleY="140017" custRadScaleRad="8960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7F39950-454C-43F9-9796-3DBC01350EA2}" type="pres">
      <dgm:prSet presAssocID="{1EF361B0-10D3-4975-BCEB-0A2159A1CAE4}" presName="sibTrans" presStyleLbl="sibTrans2D1" presStyleIdx="0" presStyleCnt="3"/>
      <dgm:spPr/>
      <dgm:t>
        <a:bodyPr/>
        <a:lstStyle/>
        <a:p>
          <a:endParaRPr lang="en-US"/>
        </a:p>
      </dgm:t>
    </dgm:pt>
    <dgm:pt modelId="{0C18B507-9B20-414B-AB3C-235076D54769}" type="pres">
      <dgm:prSet presAssocID="{1EF361B0-10D3-4975-BCEB-0A2159A1CAE4}" presName="connectorText" presStyleLbl="sibTrans2D1" presStyleIdx="0" presStyleCnt="3"/>
      <dgm:spPr/>
      <dgm:t>
        <a:bodyPr/>
        <a:lstStyle/>
        <a:p>
          <a:endParaRPr lang="en-US"/>
        </a:p>
      </dgm:t>
    </dgm:pt>
    <dgm:pt modelId="{54F1E4FC-40C7-436A-952E-A33C90D6EA21}" type="pres">
      <dgm:prSet presAssocID="{B3995DE3-A920-49BD-B90D-49DF4D6B94F9}" presName="node" presStyleLbl="node1" presStyleIdx="1" presStyleCnt="3" custScaleX="124074" custScaleY="12066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068CDE7-4F94-46CD-9906-0B60DF0B6ACB}" type="pres">
      <dgm:prSet presAssocID="{B5EFECF8-F5E2-41D1-B747-7DC03FDA2049}" presName="sibTrans" presStyleLbl="sibTrans2D1" presStyleIdx="1" presStyleCnt="3" custLinFactNeighborX="-3541"/>
      <dgm:spPr/>
      <dgm:t>
        <a:bodyPr/>
        <a:lstStyle/>
        <a:p>
          <a:endParaRPr lang="en-US"/>
        </a:p>
      </dgm:t>
    </dgm:pt>
    <dgm:pt modelId="{CE17F78B-B90E-44D4-8C83-46147AFCCD4F}" type="pres">
      <dgm:prSet presAssocID="{B5EFECF8-F5E2-41D1-B747-7DC03FDA2049}" presName="connectorText" presStyleLbl="sibTrans2D1" presStyleIdx="1" presStyleCnt="3"/>
      <dgm:spPr/>
      <dgm:t>
        <a:bodyPr/>
        <a:lstStyle/>
        <a:p>
          <a:endParaRPr lang="en-US"/>
        </a:p>
      </dgm:t>
    </dgm:pt>
    <dgm:pt modelId="{16E6D73D-0C2D-4F2E-8F54-ED0B6238B1DF}" type="pres">
      <dgm:prSet presAssocID="{75AE001A-7AA3-4D0D-8AEC-957FF2B7D3BE}" presName="node" presStyleLbl="node1" presStyleIdx="2" presStyleCnt="3" custScaleX="125185" custScaleY="13215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E1DC624-06E4-4837-AFAE-09183CBBBDF0}" type="pres">
      <dgm:prSet presAssocID="{E405E0E1-B30E-4F09-96E1-A6304DA3EA52}" presName="sibTrans" presStyleLbl="sibTrans2D1" presStyleIdx="2" presStyleCnt="3"/>
      <dgm:spPr/>
      <dgm:t>
        <a:bodyPr/>
        <a:lstStyle/>
        <a:p>
          <a:endParaRPr lang="en-US"/>
        </a:p>
      </dgm:t>
    </dgm:pt>
    <dgm:pt modelId="{FECB3C4C-2D55-4804-A958-985CE091DD6A}" type="pres">
      <dgm:prSet presAssocID="{E405E0E1-B30E-4F09-96E1-A6304DA3EA52}" presName="connectorText" presStyleLbl="sibTrans2D1" presStyleIdx="2" presStyleCnt="3"/>
      <dgm:spPr/>
      <dgm:t>
        <a:bodyPr/>
        <a:lstStyle/>
        <a:p>
          <a:endParaRPr lang="en-US"/>
        </a:p>
      </dgm:t>
    </dgm:pt>
  </dgm:ptLst>
  <dgm:cxnLst>
    <dgm:cxn modelId="{6355A283-A41C-4C97-9F0D-BE57C42E9D08}" type="presOf" srcId="{B5EFECF8-F5E2-41D1-B747-7DC03FDA2049}" destId="{CE17F78B-B90E-44D4-8C83-46147AFCCD4F}" srcOrd="1" destOrd="0" presId="urn:microsoft.com/office/officeart/2005/8/layout/cycle7#1"/>
    <dgm:cxn modelId="{3EDDCF9B-EB55-41CE-A0E4-2684BC985C6B}" type="presOf" srcId="{75AE001A-7AA3-4D0D-8AEC-957FF2B7D3BE}" destId="{16E6D73D-0C2D-4F2E-8F54-ED0B6238B1DF}" srcOrd="0" destOrd="0" presId="urn:microsoft.com/office/officeart/2005/8/layout/cycle7#1"/>
    <dgm:cxn modelId="{585A36CB-4875-445E-904A-897B3F1C45B3}" srcId="{6E5FBB55-74B2-44BC-AC78-9C8120541354}" destId="{FD81B4A0-A345-47B8-9034-54FAD7F16EEA}" srcOrd="0" destOrd="0" parTransId="{E5F7B21D-EDDB-4955-880B-EEB76C1FBF59}" sibTransId="{1EF361B0-10D3-4975-BCEB-0A2159A1CAE4}"/>
    <dgm:cxn modelId="{F447DE91-E931-4432-BFCD-891B3D367E44}" type="presOf" srcId="{E405E0E1-B30E-4F09-96E1-A6304DA3EA52}" destId="{0E1DC624-06E4-4837-AFAE-09183CBBBDF0}" srcOrd="0" destOrd="0" presId="urn:microsoft.com/office/officeart/2005/8/layout/cycle7#1"/>
    <dgm:cxn modelId="{E5E951AC-88F2-4D1C-8950-985C3B427E9C}" srcId="{6E5FBB55-74B2-44BC-AC78-9C8120541354}" destId="{75AE001A-7AA3-4D0D-8AEC-957FF2B7D3BE}" srcOrd="2" destOrd="0" parTransId="{AA8EA639-CBEC-4D14-84DF-6FD6A7CA2AAC}" sibTransId="{E405E0E1-B30E-4F09-96E1-A6304DA3EA52}"/>
    <dgm:cxn modelId="{6EA5C626-2F7D-4B2B-992F-D0594689B8B2}" type="presOf" srcId="{E405E0E1-B30E-4F09-96E1-A6304DA3EA52}" destId="{FECB3C4C-2D55-4804-A958-985CE091DD6A}" srcOrd="1" destOrd="0" presId="urn:microsoft.com/office/officeart/2005/8/layout/cycle7#1"/>
    <dgm:cxn modelId="{648C779E-85F2-4ECA-BD62-FFA22099D306}" type="presOf" srcId="{1EF361B0-10D3-4975-BCEB-0A2159A1CAE4}" destId="{0C18B507-9B20-414B-AB3C-235076D54769}" srcOrd="1" destOrd="0" presId="urn:microsoft.com/office/officeart/2005/8/layout/cycle7#1"/>
    <dgm:cxn modelId="{62F460F1-7E83-46E7-B269-AE41905B0841}" type="presOf" srcId="{B5EFECF8-F5E2-41D1-B747-7DC03FDA2049}" destId="{E068CDE7-4F94-46CD-9906-0B60DF0B6ACB}" srcOrd="0" destOrd="0" presId="urn:microsoft.com/office/officeart/2005/8/layout/cycle7#1"/>
    <dgm:cxn modelId="{DA333078-DB36-4F90-84E2-7D48B2756ADF}" type="presOf" srcId="{FD81B4A0-A345-47B8-9034-54FAD7F16EEA}" destId="{08AB63ED-303C-4535-83BE-CFA56B755A49}" srcOrd="0" destOrd="0" presId="urn:microsoft.com/office/officeart/2005/8/layout/cycle7#1"/>
    <dgm:cxn modelId="{19CB2C9F-FB0C-43DA-BA28-466FE0EB32C5}" type="presOf" srcId="{6E5FBB55-74B2-44BC-AC78-9C8120541354}" destId="{CCF7C031-5F3B-494B-9CA8-C75E89BC6D59}" srcOrd="0" destOrd="0" presId="urn:microsoft.com/office/officeart/2005/8/layout/cycle7#1"/>
    <dgm:cxn modelId="{F71772D7-2E98-43A4-AF11-632EAC96F527}" srcId="{6E5FBB55-74B2-44BC-AC78-9C8120541354}" destId="{B3995DE3-A920-49BD-B90D-49DF4D6B94F9}" srcOrd="1" destOrd="0" parTransId="{0B5786FC-6F01-4387-BA93-C2ED8F2F5F9F}" sibTransId="{B5EFECF8-F5E2-41D1-B747-7DC03FDA2049}"/>
    <dgm:cxn modelId="{342466D7-2A90-4261-980B-E6E7B20CC075}" type="presOf" srcId="{1EF361B0-10D3-4975-BCEB-0A2159A1CAE4}" destId="{97F39950-454C-43F9-9796-3DBC01350EA2}" srcOrd="0" destOrd="0" presId="urn:microsoft.com/office/officeart/2005/8/layout/cycle7#1"/>
    <dgm:cxn modelId="{A315A684-C110-4B8E-9786-0275D05D2422}" type="presOf" srcId="{B3995DE3-A920-49BD-B90D-49DF4D6B94F9}" destId="{54F1E4FC-40C7-436A-952E-A33C90D6EA21}" srcOrd="0" destOrd="0" presId="urn:microsoft.com/office/officeart/2005/8/layout/cycle7#1"/>
    <dgm:cxn modelId="{31DD0573-2DF6-48D5-A145-5E3BFB614DAA}" type="presParOf" srcId="{CCF7C031-5F3B-494B-9CA8-C75E89BC6D59}" destId="{08AB63ED-303C-4535-83BE-CFA56B755A49}" srcOrd="0" destOrd="0" presId="urn:microsoft.com/office/officeart/2005/8/layout/cycle7#1"/>
    <dgm:cxn modelId="{446D7F38-E428-4813-B6AC-946FD4651035}" type="presParOf" srcId="{CCF7C031-5F3B-494B-9CA8-C75E89BC6D59}" destId="{97F39950-454C-43F9-9796-3DBC01350EA2}" srcOrd="1" destOrd="0" presId="urn:microsoft.com/office/officeart/2005/8/layout/cycle7#1"/>
    <dgm:cxn modelId="{F21E80C6-DB75-4DEA-AB91-45BE11A7EA91}" type="presParOf" srcId="{97F39950-454C-43F9-9796-3DBC01350EA2}" destId="{0C18B507-9B20-414B-AB3C-235076D54769}" srcOrd="0" destOrd="0" presId="urn:microsoft.com/office/officeart/2005/8/layout/cycle7#1"/>
    <dgm:cxn modelId="{4F09D9B1-EA3F-4115-88AD-7C45B9AEDD9F}" type="presParOf" srcId="{CCF7C031-5F3B-494B-9CA8-C75E89BC6D59}" destId="{54F1E4FC-40C7-436A-952E-A33C90D6EA21}" srcOrd="2" destOrd="0" presId="urn:microsoft.com/office/officeart/2005/8/layout/cycle7#1"/>
    <dgm:cxn modelId="{703BFA11-765E-45CC-B9D3-A1DAD192721D}" type="presParOf" srcId="{CCF7C031-5F3B-494B-9CA8-C75E89BC6D59}" destId="{E068CDE7-4F94-46CD-9906-0B60DF0B6ACB}" srcOrd="3" destOrd="0" presId="urn:microsoft.com/office/officeart/2005/8/layout/cycle7#1"/>
    <dgm:cxn modelId="{BB06452D-2EC3-44E5-A7F1-0594D2F53B86}" type="presParOf" srcId="{E068CDE7-4F94-46CD-9906-0B60DF0B6ACB}" destId="{CE17F78B-B90E-44D4-8C83-46147AFCCD4F}" srcOrd="0" destOrd="0" presId="urn:microsoft.com/office/officeart/2005/8/layout/cycle7#1"/>
    <dgm:cxn modelId="{32F58294-F0DB-4781-96DB-9EBCAB30CBC2}" type="presParOf" srcId="{CCF7C031-5F3B-494B-9CA8-C75E89BC6D59}" destId="{16E6D73D-0C2D-4F2E-8F54-ED0B6238B1DF}" srcOrd="4" destOrd="0" presId="urn:microsoft.com/office/officeart/2005/8/layout/cycle7#1"/>
    <dgm:cxn modelId="{52CEFC16-4AE2-4AB2-BCE5-6877DE296357}" type="presParOf" srcId="{CCF7C031-5F3B-494B-9CA8-C75E89BC6D59}" destId="{0E1DC624-06E4-4837-AFAE-09183CBBBDF0}" srcOrd="5" destOrd="0" presId="urn:microsoft.com/office/officeart/2005/8/layout/cycle7#1"/>
    <dgm:cxn modelId="{433EF449-41C4-4B72-910C-C3B9B289DAC3}" type="presParOf" srcId="{0E1DC624-06E4-4837-AFAE-09183CBBBDF0}" destId="{FECB3C4C-2D55-4804-A958-985CE091DD6A}" srcOrd="0" destOrd="0" presId="urn:microsoft.com/office/officeart/2005/8/layout/cycle7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AB63ED-303C-4535-83BE-CFA56B755A49}">
      <dsp:nvSpPr>
        <dsp:cNvPr id="0" name=""/>
        <dsp:cNvSpPr/>
      </dsp:nvSpPr>
      <dsp:spPr>
        <a:xfrm>
          <a:off x="2693687" y="19450"/>
          <a:ext cx="2468896" cy="1472188"/>
        </a:xfrm>
        <a:prstGeom prst="roundRect">
          <a:avLst>
            <a:gd name="adj" fmla="val 10000"/>
          </a:avLst>
        </a:prstGeom>
        <a:solidFill>
          <a:srgbClr val="DD87B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kern="1200" dirty="0" err="1">
              <a:solidFill>
                <a:schemeClr val="bg1"/>
              </a:solidFill>
              <a:sym typeface="+mn-ea"/>
            </a:rPr>
            <a:t>Mimpi</a:t>
          </a:r>
          <a:r>
            <a:rPr lang="en-US" sz="2200" b="1" kern="1200" dirty="0">
              <a:solidFill>
                <a:schemeClr val="bg1"/>
              </a:solidFill>
              <a:sym typeface="+mn-ea"/>
            </a:rPr>
            <a:t> </a:t>
          </a:r>
          <a:r>
            <a:rPr lang="en-US" sz="2200" b="1" kern="1200" dirty="0" err="1">
              <a:solidFill>
                <a:schemeClr val="bg1"/>
              </a:solidFill>
              <a:sym typeface="+mn-ea"/>
            </a:rPr>
            <a:t>basah</a:t>
          </a:r>
          <a:r>
            <a:rPr lang="en-US" sz="2200" b="1" kern="1200" dirty="0">
              <a:solidFill>
                <a:schemeClr val="bg1"/>
              </a:solidFill>
              <a:sym typeface="+mn-ea"/>
            </a:rPr>
            <a:t>/</a:t>
          </a:r>
          <a:r>
            <a:rPr lang="en-US" sz="2200" b="1" kern="1200" dirty="0" err="1">
              <a:solidFill>
                <a:schemeClr val="bg1"/>
              </a:solidFill>
              <a:sym typeface="+mn-ea"/>
            </a:rPr>
            <a:t>ihtilam</a:t>
          </a:r>
        </a:p>
        <a:p>
          <a:pPr lvl="0" algn="ctr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kern="1200" dirty="0" smtClean="0">
              <a:solidFill>
                <a:schemeClr val="bg1"/>
              </a:solidFill>
              <a:sym typeface="+mn-ea"/>
            </a:rPr>
            <a:t>(</a:t>
          </a:r>
          <a:r>
            <a:rPr lang="en-US" sz="2200" b="1" kern="1200" dirty="0" err="1" smtClean="0">
              <a:solidFill>
                <a:schemeClr val="bg1"/>
              </a:solidFill>
              <a:sym typeface="+mn-ea"/>
            </a:rPr>
            <a:t>untuk</a:t>
          </a:r>
          <a:r>
            <a:rPr lang="en-US" sz="2200" b="1" kern="1200" dirty="0" smtClean="0">
              <a:solidFill>
                <a:schemeClr val="bg1"/>
              </a:solidFill>
              <a:sym typeface="+mn-ea"/>
            </a:rPr>
            <a:t> </a:t>
          </a:r>
          <a:r>
            <a:rPr lang="en-US" sz="2200" b="1" kern="1200" dirty="0" err="1" smtClean="0">
              <a:solidFill>
                <a:schemeClr val="bg1"/>
              </a:solidFill>
              <a:sym typeface="+mn-ea"/>
            </a:rPr>
            <a:t>laki-laki</a:t>
          </a:r>
          <a:r>
            <a:rPr lang="en-US" sz="2200" b="1" kern="1200" dirty="0" smtClean="0">
              <a:solidFill>
                <a:schemeClr val="bg1"/>
              </a:solidFill>
              <a:sym typeface="+mn-ea"/>
            </a:rPr>
            <a:t>).</a:t>
          </a:r>
          <a:endParaRPr lang="en-US" sz="2200" b="1" kern="1200" dirty="0">
            <a:solidFill>
              <a:schemeClr val="bg1"/>
            </a:solidFill>
            <a:sym typeface="+mn-ea"/>
          </a:endParaRPr>
        </a:p>
      </dsp:txBody>
      <dsp:txXfrm>
        <a:off x="2736806" y="62569"/>
        <a:ext cx="2382658" cy="1385950"/>
      </dsp:txXfrm>
    </dsp:sp>
    <dsp:sp modelId="{97F39950-454C-43F9-9796-3DBC01350EA2}">
      <dsp:nvSpPr>
        <dsp:cNvPr id="0" name=""/>
        <dsp:cNvSpPr/>
      </dsp:nvSpPr>
      <dsp:spPr>
        <a:xfrm rot="3491177">
          <a:off x="4487503" y="2020848"/>
          <a:ext cx="679439" cy="368002"/>
        </a:xfrm>
        <a:prstGeom prst="leftRightArrow">
          <a:avLst>
            <a:gd name="adj1" fmla="val 60000"/>
            <a:gd name="adj2" fmla="val 50000"/>
          </a:avLst>
        </a:prstGeom>
        <a:solidFill>
          <a:srgbClr val="C345BA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500" kern="1200"/>
        </a:p>
      </dsp:txBody>
      <dsp:txXfrm>
        <a:off x="4597904" y="2094448"/>
        <a:ext cx="458637" cy="220802"/>
      </dsp:txXfrm>
    </dsp:sp>
    <dsp:sp modelId="{54F1E4FC-40C7-436A-952E-A33C90D6EA21}">
      <dsp:nvSpPr>
        <dsp:cNvPr id="0" name=""/>
        <dsp:cNvSpPr/>
      </dsp:nvSpPr>
      <dsp:spPr>
        <a:xfrm>
          <a:off x="4358625" y="2918060"/>
          <a:ext cx="2609116" cy="1268672"/>
        </a:xfrm>
        <a:prstGeom prst="roundRect">
          <a:avLst>
            <a:gd name="adj" fmla="val 10000"/>
          </a:avLst>
        </a:prstGeom>
        <a:solidFill>
          <a:srgbClr val="00B0F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sz="2000" b="1" kern="1200" dirty="0" err="1">
              <a:solidFill>
                <a:schemeClr val="bg1"/>
              </a:solidFill>
              <a:sym typeface="+mn-ea"/>
            </a:rPr>
            <a:t>B</a:t>
          </a:r>
          <a:r>
            <a:rPr lang="en-US" sz="2000" b="1" kern="1200" dirty="0" err="1">
              <a:solidFill>
                <a:schemeClr val="bg1"/>
              </a:solidFill>
              <a:sym typeface="+mn-ea"/>
            </a:rPr>
            <a:t>erusia</a:t>
          </a:r>
          <a:r>
            <a:rPr sz="2000" kern="1200" dirty="0">
              <a:solidFill>
                <a:schemeClr val="bg1"/>
              </a:solidFill>
              <a:sym typeface="+mn-ea"/>
            </a:rPr>
            <a:t> </a:t>
          </a:r>
          <a:r>
            <a:rPr lang="en-US" sz="2000" b="1" kern="1200" dirty="0">
              <a:solidFill>
                <a:schemeClr val="bg1"/>
              </a:solidFill>
              <a:sym typeface="+mn-ea"/>
            </a:rPr>
            <a:t>15 </a:t>
          </a:r>
          <a:r>
            <a:rPr sz="2000" kern="1200" dirty="0" err="1">
              <a:solidFill>
                <a:schemeClr val="bg1"/>
              </a:solidFill>
              <a:sym typeface="+mn-ea"/>
            </a:rPr>
            <a:t>t</a:t>
          </a:r>
          <a:r>
            <a:rPr lang="en-US" sz="2000" b="1" kern="1200" dirty="0" err="1">
              <a:solidFill>
                <a:schemeClr val="bg1"/>
              </a:solidFill>
              <a:sym typeface="+mn-ea"/>
            </a:rPr>
            <a:t>ahun</a:t>
          </a:r>
          <a:endParaRPr lang="en-US" sz="2000" b="1" kern="1200" dirty="0">
            <a:solidFill>
              <a:schemeClr val="bg1"/>
            </a:solidFill>
            <a:sym typeface="+mn-ea"/>
          </a:endParaRPr>
        </a:p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solidFill>
                <a:schemeClr val="bg1"/>
              </a:solidFill>
              <a:sym typeface="+mn-ea"/>
            </a:rPr>
            <a:t>(</a:t>
          </a:r>
          <a:r>
            <a:rPr lang="en-US" sz="2000" b="1" kern="1200" dirty="0" err="1" smtClean="0">
              <a:solidFill>
                <a:schemeClr val="bg1"/>
              </a:solidFill>
              <a:sym typeface="+mn-ea"/>
            </a:rPr>
            <a:t>untuk</a:t>
          </a:r>
          <a:r>
            <a:rPr lang="en-US" sz="2000" b="1" kern="1200" dirty="0" smtClean="0">
              <a:solidFill>
                <a:schemeClr val="bg1"/>
              </a:solidFill>
              <a:sym typeface="+mn-ea"/>
            </a:rPr>
            <a:t> </a:t>
          </a:r>
          <a:r>
            <a:rPr lang="en-US" sz="2000" b="1" kern="1200" dirty="0" err="1">
              <a:solidFill>
                <a:schemeClr val="bg1"/>
              </a:solidFill>
              <a:sym typeface="+mn-ea"/>
            </a:rPr>
            <a:t>laki-laki</a:t>
          </a:r>
          <a:r>
            <a:rPr lang="en-US" sz="2000" b="1" kern="1200" dirty="0">
              <a:solidFill>
                <a:schemeClr val="bg1"/>
              </a:solidFill>
              <a:sym typeface="+mn-ea"/>
            </a:rPr>
            <a:t> </a:t>
          </a:r>
          <a:r>
            <a:rPr lang="en-US" sz="2000" b="1" kern="1200" dirty="0" err="1">
              <a:solidFill>
                <a:schemeClr val="bg1"/>
              </a:solidFill>
              <a:sym typeface="+mn-ea"/>
            </a:rPr>
            <a:t>dan</a:t>
          </a:r>
          <a:r>
            <a:rPr lang="en-US" sz="2000" b="1" kern="1200" dirty="0">
              <a:solidFill>
                <a:schemeClr val="bg1"/>
              </a:solidFill>
              <a:sym typeface="+mn-ea"/>
            </a:rPr>
            <a:t> </a:t>
          </a:r>
          <a:r>
            <a:rPr lang="en-US" sz="2000" b="1" kern="1200" dirty="0" err="1" smtClean="0">
              <a:solidFill>
                <a:schemeClr val="bg1"/>
              </a:solidFill>
              <a:sym typeface="+mn-ea"/>
            </a:rPr>
            <a:t>perempuan</a:t>
          </a:r>
          <a:r>
            <a:rPr lang="en-US" sz="2000" b="1" kern="1200" dirty="0" smtClean="0">
              <a:solidFill>
                <a:schemeClr val="bg1"/>
              </a:solidFill>
              <a:sym typeface="+mn-ea"/>
            </a:rPr>
            <a:t>).</a:t>
          </a:r>
          <a:endParaRPr lang="en-US" sz="2000" b="1" kern="1200" dirty="0">
            <a:solidFill>
              <a:schemeClr val="bg1"/>
            </a:solidFill>
            <a:sym typeface="+mn-ea"/>
          </a:endParaRPr>
        </a:p>
      </dsp:txBody>
      <dsp:txXfrm>
        <a:off x="4395783" y="2955218"/>
        <a:ext cx="2534800" cy="1194356"/>
      </dsp:txXfrm>
    </dsp:sp>
    <dsp:sp modelId="{E068CDE7-4F94-46CD-9906-0B60DF0B6ACB}">
      <dsp:nvSpPr>
        <dsp:cNvPr id="0" name=""/>
        <dsp:cNvSpPr/>
      </dsp:nvSpPr>
      <dsp:spPr>
        <a:xfrm rot="10800000">
          <a:off x="3570197" y="3368395"/>
          <a:ext cx="679439" cy="368002"/>
        </a:xfrm>
        <a:prstGeom prst="leftRightArrow">
          <a:avLst>
            <a:gd name="adj1" fmla="val 60000"/>
            <a:gd name="adj2" fmla="val 50000"/>
          </a:avLst>
        </a:prstGeom>
        <a:solidFill>
          <a:srgbClr val="FF0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500" kern="1200"/>
        </a:p>
      </dsp:txBody>
      <dsp:txXfrm rot="10800000">
        <a:off x="3680598" y="3441995"/>
        <a:ext cx="458637" cy="220802"/>
      </dsp:txXfrm>
    </dsp:sp>
    <dsp:sp modelId="{16E6D73D-0C2D-4F2E-8F54-ED0B6238B1DF}">
      <dsp:nvSpPr>
        <dsp:cNvPr id="0" name=""/>
        <dsp:cNvSpPr/>
      </dsp:nvSpPr>
      <dsp:spPr>
        <a:xfrm>
          <a:off x="876847" y="2857618"/>
          <a:ext cx="2632479" cy="1389556"/>
        </a:xfrm>
        <a:prstGeom prst="roundRect">
          <a:avLst>
            <a:gd name="adj" fmla="val 10000"/>
          </a:avLst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err="1">
              <a:solidFill>
                <a:schemeClr val="bg1"/>
              </a:solidFill>
              <a:sym typeface="+mn-ea"/>
            </a:rPr>
            <a:t>Haid</a:t>
          </a:r>
          <a:r>
            <a:rPr lang="en-US" sz="2000" b="1" kern="1200" dirty="0">
              <a:solidFill>
                <a:schemeClr val="bg1"/>
              </a:solidFill>
              <a:sym typeface="+mn-ea"/>
            </a:rPr>
            <a:t>/</a:t>
          </a:r>
          <a:r>
            <a:rPr lang="en-US" sz="2000" b="1" kern="1200" dirty="0" err="1">
              <a:solidFill>
                <a:schemeClr val="bg1"/>
              </a:solidFill>
              <a:sym typeface="+mn-ea"/>
            </a:rPr>
            <a:t>menstruasi</a:t>
          </a:r>
        </a:p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solidFill>
                <a:schemeClr val="bg1"/>
              </a:solidFill>
              <a:sym typeface="+mn-ea"/>
            </a:rPr>
            <a:t>(</a:t>
          </a:r>
          <a:r>
            <a:rPr lang="en-US" sz="2000" b="1" kern="1200" dirty="0" err="1" smtClean="0">
              <a:solidFill>
                <a:schemeClr val="bg1"/>
              </a:solidFill>
              <a:sym typeface="+mn-ea"/>
            </a:rPr>
            <a:t>untuk</a:t>
          </a:r>
          <a:r>
            <a:rPr lang="en-US" sz="2000" b="1" kern="1200" dirty="0" smtClean="0">
              <a:solidFill>
                <a:schemeClr val="bg1"/>
              </a:solidFill>
              <a:sym typeface="+mn-ea"/>
            </a:rPr>
            <a:t> </a:t>
          </a:r>
          <a:r>
            <a:rPr lang="en-US" sz="2000" b="1" kern="1200" dirty="0" err="1" smtClean="0">
              <a:solidFill>
                <a:schemeClr val="bg1"/>
              </a:solidFill>
              <a:sym typeface="+mn-ea"/>
            </a:rPr>
            <a:t>perempuan</a:t>
          </a:r>
          <a:r>
            <a:rPr lang="en-US" sz="2000" b="1" kern="1200" dirty="0" smtClean="0">
              <a:solidFill>
                <a:schemeClr val="bg1"/>
              </a:solidFill>
              <a:sym typeface="+mn-ea"/>
            </a:rPr>
            <a:t>).</a:t>
          </a:r>
          <a:endParaRPr lang="en-US" sz="2000" b="1" kern="1200" dirty="0">
            <a:solidFill>
              <a:schemeClr val="bg1"/>
            </a:solidFill>
            <a:sym typeface="+mn-ea"/>
          </a:endParaRPr>
        </a:p>
      </dsp:txBody>
      <dsp:txXfrm>
        <a:off x="917546" y="2898317"/>
        <a:ext cx="2551081" cy="1308158"/>
      </dsp:txXfrm>
    </dsp:sp>
    <dsp:sp modelId="{0E1DC624-06E4-4837-AFAE-09183CBBBDF0}">
      <dsp:nvSpPr>
        <dsp:cNvPr id="0" name=""/>
        <dsp:cNvSpPr/>
      </dsp:nvSpPr>
      <dsp:spPr>
        <a:xfrm rot="18108823">
          <a:off x="2708076" y="1990627"/>
          <a:ext cx="679439" cy="368002"/>
        </a:xfrm>
        <a:prstGeom prst="leftRightArrow">
          <a:avLst>
            <a:gd name="adj1" fmla="val 60000"/>
            <a:gd name="adj2" fmla="val 50000"/>
          </a:avLst>
        </a:prstGeom>
        <a:solidFill>
          <a:srgbClr val="00B05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500" kern="1200"/>
        </a:p>
      </dsp:txBody>
      <dsp:txXfrm>
        <a:off x="2818477" y="2064227"/>
        <a:ext cx="458637" cy="22080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7#1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Sty" val="arr"/>
                    <dgm:param type="endSty" val="arr"/>
                    <dgm:param type="begPts" val="radial"/>
                    <dgm:param type="endPts" val="radial"/>
                  </dgm:alg>
                </dgm:if>
                <dgm:else name="Name8">
                  <dgm:alg type="conn">
                    <dgm:param type="begSty" val="arr"/>
                    <dgm:param type="endSty" val="arr"/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FF8AB-3DA1-4AD3-9893-09DEA9D4A115}" type="datetimeFigureOut">
              <a:rPr lang="en-ID" smtClean="0"/>
              <a:t>6/22/2022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85682-387B-434B-BEB3-1107A6CE2A23}" type="slidenum">
              <a:rPr lang="en-ID" smtClean="0"/>
              <a:t>‹#›</a:t>
            </a:fld>
            <a:endParaRPr lang="en-ID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FF8AB-3DA1-4AD3-9893-09DEA9D4A115}" type="datetimeFigureOut">
              <a:rPr lang="en-ID" smtClean="0"/>
              <a:t>6/22/2022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85682-387B-434B-BEB3-1107A6CE2A23}" type="slidenum">
              <a:rPr lang="en-ID" smtClean="0"/>
              <a:t>‹#›</a:t>
            </a:fld>
            <a:endParaRPr lang="en-ID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FF8AB-3DA1-4AD3-9893-09DEA9D4A115}" type="datetimeFigureOut">
              <a:rPr lang="en-ID" smtClean="0"/>
              <a:t>6/22/2022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85682-387B-434B-BEB3-1107A6CE2A23}" type="slidenum">
              <a:rPr lang="en-ID" smtClean="0"/>
              <a:t>‹#›</a:t>
            </a:fld>
            <a:endParaRPr lang="en-ID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FF8AB-3DA1-4AD3-9893-09DEA9D4A115}" type="datetimeFigureOut">
              <a:rPr lang="en-ID" smtClean="0"/>
              <a:t>6/22/2022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85682-387B-434B-BEB3-1107A6CE2A23}" type="slidenum">
              <a:rPr lang="en-ID" smtClean="0"/>
              <a:t>‹#›</a:t>
            </a:fld>
            <a:endParaRPr lang="en-ID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FF8AB-3DA1-4AD3-9893-09DEA9D4A115}" type="datetimeFigureOut">
              <a:rPr lang="en-ID" smtClean="0"/>
              <a:t>6/22/2022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85682-387B-434B-BEB3-1107A6CE2A23}" type="slidenum">
              <a:rPr lang="en-ID" smtClean="0"/>
              <a:t>‹#›</a:t>
            </a:fld>
            <a:endParaRPr lang="en-ID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FF8AB-3DA1-4AD3-9893-09DEA9D4A115}" type="datetimeFigureOut">
              <a:rPr lang="en-ID" smtClean="0"/>
              <a:t>6/22/2022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85682-387B-434B-BEB3-1107A6CE2A23}" type="slidenum">
              <a:rPr lang="en-ID" smtClean="0"/>
              <a:t>‹#›</a:t>
            </a:fld>
            <a:endParaRPr lang="en-ID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FF8AB-3DA1-4AD3-9893-09DEA9D4A115}" type="datetimeFigureOut">
              <a:rPr lang="en-ID" smtClean="0"/>
              <a:t>6/22/2022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85682-387B-434B-BEB3-1107A6CE2A23}" type="slidenum">
              <a:rPr lang="en-ID" smtClean="0"/>
              <a:t>‹#›</a:t>
            </a:fld>
            <a:endParaRPr lang="en-ID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FF8AB-3DA1-4AD3-9893-09DEA9D4A115}" type="datetimeFigureOut">
              <a:rPr lang="en-ID" smtClean="0"/>
              <a:t>6/22/2022</a:t>
            </a:fld>
            <a:endParaRPr lang="en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85682-387B-434B-BEB3-1107A6CE2A23}" type="slidenum">
              <a:rPr lang="en-ID" smtClean="0"/>
              <a:t>‹#›</a:t>
            </a:fld>
            <a:endParaRPr lang="en-ID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FF8AB-3DA1-4AD3-9893-09DEA9D4A115}" type="datetimeFigureOut">
              <a:rPr lang="en-ID" smtClean="0"/>
              <a:t>6/22/2022</a:t>
            </a:fld>
            <a:endParaRPr lang="en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85682-387B-434B-BEB3-1107A6CE2A23}" type="slidenum">
              <a:rPr lang="en-ID" smtClean="0"/>
              <a:t>‹#›</a:t>
            </a:fld>
            <a:endParaRPr lang="en-ID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FF8AB-3DA1-4AD3-9893-09DEA9D4A115}" type="datetimeFigureOut">
              <a:rPr lang="en-ID" smtClean="0"/>
              <a:t>6/22/2022</a:t>
            </a:fld>
            <a:endParaRPr lang="en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85682-387B-434B-BEB3-1107A6CE2A23}" type="slidenum">
              <a:rPr lang="en-ID" smtClean="0"/>
              <a:t>‹#›</a:t>
            </a:fld>
            <a:endParaRPr lang="en-ID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FF8AB-3DA1-4AD3-9893-09DEA9D4A115}" type="datetimeFigureOut">
              <a:rPr lang="en-ID" smtClean="0"/>
              <a:t>6/22/2022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85682-387B-434B-BEB3-1107A6CE2A23}" type="slidenum">
              <a:rPr lang="en-ID" smtClean="0"/>
              <a:t>‹#›</a:t>
            </a:fld>
            <a:endParaRPr lang="en-ID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FF8AB-3DA1-4AD3-9893-09DEA9D4A115}" type="datetimeFigureOut">
              <a:rPr lang="en-ID" smtClean="0"/>
              <a:t>6/22/2022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85682-387B-434B-BEB3-1107A6CE2A23}" type="slidenum">
              <a:rPr lang="en-ID" smtClean="0"/>
              <a:t>‹#›</a:t>
            </a:fld>
            <a:endParaRPr lang="en-ID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FF8AB-3DA1-4AD3-9893-09DEA9D4A115}" type="datetimeFigureOut">
              <a:rPr lang="en-ID" smtClean="0"/>
              <a:t>6/22/2022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85682-387B-434B-BEB3-1107A6CE2A23}" type="slidenum">
              <a:rPr lang="en-ID" smtClean="0"/>
              <a:t>‹#›</a:t>
            </a:fld>
            <a:endParaRPr lang="en-ID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FF8AB-3DA1-4AD3-9893-09DEA9D4A115}" type="datetimeFigureOut">
              <a:rPr lang="en-ID" smtClean="0"/>
              <a:t>6/22/2022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85682-387B-434B-BEB3-1107A6CE2A23}" type="slidenum">
              <a:rPr lang="en-ID" smtClean="0"/>
              <a:t>‹#›</a:t>
            </a:fld>
            <a:endParaRPr lang="en-ID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FF8AB-3DA1-4AD3-9893-09DEA9D4A115}" type="datetimeFigureOut">
              <a:rPr lang="en-ID" smtClean="0"/>
              <a:t>6/22/2022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85682-387B-434B-BEB3-1107A6CE2A23}" type="slidenum">
              <a:rPr lang="en-ID" smtClean="0"/>
              <a:t>‹#›</a:t>
            </a:fld>
            <a:endParaRPr lang="en-ID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FF8AB-3DA1-4AD3-9893-09DEA9D4A115}" type="datetimeFigureOut">
              <a:rPr lang="en-ID" smtClean="0"/>
              <a:t>6/22/2022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85682-387B-434B-BEB3-1107A6CE2A23}" type="slidenum">
              <a:rPr lang="en-ID" smtClean="0"/>
              <a:t>‹#›</a:t>
            </a:fld>
            <a:endParaRPr lang="en-ID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FF8AB-3DA1-4AD3-9893-09DEA9D4A115}" type="datetimeFigureOut">
              <a:rPr lang="en-ID" smtClean="0"/>
              <a:t>6/22/2022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85682-387B-434B-BEB3-1107A6CE2A23}" type="slidenum">
              <a:rPr lang="en-ID" smtClean="0"/>
              <a:t>‹#›</a:t>
            </a:fld>
            <a:endParaRPr lang="en-ID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FF8AB-3DA1-4AD3-9893-09DEA9D4A115}" type="datetimeFigureOut">
              <a:rPr lang="en-ID" smtClean="0"/>
              <a:t>6/22/2022</a:t>
            </a:fld>
            <a:endParaRPr lang="en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85682-387B-434B-BEB3-1107A6CE2A23}" type="slidenum">
              <a:rPr lang="en-ID" smtClean="0"/>
              <a:t>‹#›</a:t>
            </a:fld>
            <a:endParaRPr lang="en-ID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FF8AB-3DA1-4AD3-9893-09DEA9D4A115}" type="datetimeFigureOut">
              <a:rPr lang="en-ID" smtClean="0"/>
              <a:t>6/22/2022</a:t>
            </a:fld>
            <a:endParaRPr lang="en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85682-387B-434B-BEB3-1107A6CE2A23}" type="slidenum">
              <a:rPr lang="en-ID" smtClean="0"/>
              <a:t>‹#›</a:t>
            </a:fld>
            <a:endParaRPr lang="en-ID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FF8AB-3DA1-4AD3-9893-09DEA9D4A115}" type="datetimeFigureOut">
              <a:rPr lang="en-ID" smtClean="0"/>
              <a:t>6/22/2022</a:t>
            </a:fld>
            <a:endParaRPr lang="en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85682-387B-434B-BEB3-1107A6CE2A23}" type="slidenum">
              <a:rPr lang="en-ID" smtClean="0"/>
              <a:t>‹#›</a:t>
            </a:fld>
            <a:endParaRPr lang="en-ID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FF8AB-3DA1-4AD3-9893-09DEA9D4A115}" type="datetimeFigureOut">
              <a:rPr lang="en-ID" smtClean="0"/>
              <a:t>6/22/2022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85682-387B-434B-BEB3-1107A6CE2A23}" type="slidenum">
              <a:rPr lang="en-ID" smtClean="0"/>
              <a:t>‹#›</a:t>
            </a:fld>
            <a:endParaRPr lang="en-ID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FF8AB-3DA1-4AD3-9893-09DEA9D4A115}" type="datetimeFigureOut">
              <a:rPr lang="en-ID" smtClean="0"/>
              <a:t>6/22/2022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85682-387B-434B-BEB3-1107A6CE2A23}" type="slidenum">
              <a:rPr lang="en-ID" smtClean="0"/>
              <a:t>‹#›</a:t>
            </a:fld>
            <a:endParaRPr lang="en-ID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EFF8AB-3DA1-4AD3-9893-09DEA9D4A115}" type="datetimeFigureOut">
              <a:rPr lang="en-ID" smtClean="0"/>
              <a:t>6/22/2022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785682-387B-434B-BEB3-1107A6CE2A23}" type="slidenum">
              <a:rPr lang="en-ID" smtClean="0"/>
              <a:t>‹#›</a:t>
            </a:fld>
            <a:endParaRPr lang="en-ID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EFF8AB-3DA1-4AD3-9893-09DEA9D4A115}" type="datetimeFigureOut">
              <a:rPr lang="en-ID" smtClean="0"/>
              <a:t>6/22/2022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785682-387B-434B-BEB3-1107A6CE2A23}" type="slidenum">
              <a:rPr lang="en-ID" smtClean="0"/>
              <a:t>‹#›</a:t>
            </a:fld>
            <a:endParaRPr lang="en-ID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hyperlink" Target="http://www.freepik.com/brgfx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764477" y="4555625"/>
            <a:ext cx="676715" cy="646232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7736" y="1222369"/>
            <a:ext cx="2674888" cy="3656372"/>
          </a:xfrm>
          <a:prstGeom prst="rect">
            <a:avLst/>
          </a:prstGeom>
        </p:spPr>
      </p:pic>
      <p:sp>
        <p:nvSpPr>
          <p:cNvPr id="37" name="タイトル 1"/>
          <p:cNvSpPr txBox="1"/>
          <p:nvPr/>
        </p:nvSpPr>
        <p:spPr>
          <a:xfrm>
            <a:off x="4871085" y="2218055"/>
            <a:ext cx="5071745" cy="666750"/>
          </a:xfrm>
          <a:prstGeom prst="rect">
            <a:avLst/>
          </a:prstGeom>
        </p:spPr>
        <p:txBody>
          <a:bodyPr lIns="68580" tIns="34290" rIns="68580" bIns="34290" anchor="b"/>
          <a:lstStyle>
            <a:lvl1pPr algn="ctr" defTabSz="914400" rtl="0" eaLnBrk="1" latinLnBrk="0" hangingPunct="1">
              <a:spcBef>
                <a:spcPct val="0"/>
              </a:spcBef>
              <a:buNone/>
              <a:defRPr sz="9600" kern="1200" spc="15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632585">
              <a:defRPr/>
            </a:pPr>
            <a:r>
              <a:rPr kumimoji="1" lang="en-US" altLang="ja-JP" sz="3200" b="1" spc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MEDIA MENGAJAR</a:t>
            </a:r>
            <a:endParaRPr kumimoji="1" lang="ja-JP" altLang="en-US" sz="3200" b="1" spc="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テキスト プレースホルダー 11"/>
          <p:cNvSpPr txBox="1"/>
          <p:nvPr/>
        </p:nvSpPr>
        <p:spPr>
          <a:xfrm>
            <a:off x="5158128" y="2968703"/>
            <a:ext cx="4495775" cy="718215"/>
          </a:xfrm>
          <a:prstGeom prst="rect">
            <a:avLst/>
          </a:prstGeom>
        </p:spPr>
        <p:txBody>
          <a:bodyPr anchor="t">
            <a:noAutofit/>
          </a:bodyPr>
          <a:lstStyle>
            <a:lvl1pPr marL="342900" indent="-34290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40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</a:pPr>
            <a:r>
              <a:rPr lang="en-US" sz="3200" b="1" dirty="0" err="1">
                <a:solidFill>
                  <a:srgbClr val="F8A01B"/>
                </a:solidFill>
                <a:cs typeface="Arial" panose="020B0604020202020204" pitchFamily="34" charset="0"/>
              </a:rPr>
              <a:t>Pendidikan</a:t>
            </a:r>
            <a:r>
              <a:rPr lang="en-US" sz="3200" b="1" dirty="0">
                <a:solidFill>
                  <a:srgbClr val="F8A01B"/>
                </a:solidFill>
                <a:cs typeface="Arial" panose="020B0604020202020204" pitchFamily="34" charset="0"/>
              </a:rPr>
              <a:t> Agama Islam </a:t>
            </a:r>
            <a:r>
              <a:rPr lang="en-US" sz="3200" b="1" dirty="0" err="1">
                <a:solidFill>
                  <a:srgbClr val="F8A01B"/>
                </a:solidFill>
                <a:cs typeface="Arial" panose="020B0604020202020204" pitchFamily="34" charset="0"/>
              </a:rPr>
              <a:t>dan</a:t>
            </a:r>
            <a:r>
              <a:rPr lang="en-US" sz="3200" b="1" dirty="0">
                <a:solidFill>
                  <a:srgbClr val="F8A01B"/>
                </a:solidFill>
                <a:cs typeface="Arial" panose="020B0604020202020204" pitchFamily="34" charset="0"/>
              </a:rPr>
              <a:t> Budi </a:t>
            </a:r>
            <a:r>
              <a:rPr lang="en-US" sz="3200" b="1" dirty="0" err="1">
                <a:solidFill>
                  <a:srgbClr val="F8A01B"/>
                </a:solidFill>
                <a:cs typeface="Arial" panose="020B0604020202020204" pitchFamily="34" charset="0"/>
              </a:rPr>
              <a:t>Pekerti</a:t>
            </a:r>
            <a:endParaRPr lang="en-US" sz="3200" b="1" dirty="0">
              <a:solidFill>
                <a:srgbClr val="F8A01B"/>
              </a:solidFill>
              <a:cs typeface="Arial" panose="020B0604020202020204" pitchFamily="34" charset="0"/>
            </a:endParaRPr>
          </a:p>
        </p:txBody>
      </p:sp>
      <p:cxnSp>
        <p:nvCxnSpPr>
          <p:cNvPr id="39" name="直線コネクタ 9"/>
          <p:cNvCxnSpPr/>
          <p:nvPr/>
        </p:nvCxnSpPr>
        <p:spPr>
          <a:xfrm>
            <a:off x="5158130" y="4097655"/>
            <a:ext cx="4495775" cy="0"/>
          </a:xfrm>
          <a:prstGeom prst="line">
            <a:avLst/>
          </a:prstGeom>
          <a:noFill/>
          <a:ln w="2857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headEnd type="oval"/>
            <a:tailEnd type="oval"/>
          </a:ln>
          <a:effectLst/>
        </p:spPr>
      </p:cxnSp>
      <p:sp>
        <p:nvSpPr>
          <p:cNvPr id="41" name="Rectangle 40"/>
          <p:cNvSpPr/>
          <p:nvPr/>
        </p:nvSpPr>
        <p:spPr>
          <a:xfrm>
            <a:off x="6532059" y="4198456"/>
            <a:ext cx="1747914" cy="315471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UNTUK SD KELAS 4</a:t>
            </a:r>
            <a:endParaRPr lang="id-ID" sz="1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6132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600"/>
                            </p:stCondLst>
                            <p:childTnLst>
                              <p:par>
                                <p:cTn id="14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4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4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6135" y="2486025"/>
            <a:ext cx="5015865" cy="3810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810" y="2146300"/>
            <a:ext cx="7054850" cy="335661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51622" y="2473592"/>
            <a:ext cx="605960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2400" dirty="0" err="1"/>
              <a:t>Balig</a:t>
            </a:r>
            <a:r>
              <a:rPr lang="en-ID" sz="2400" dirty="0"/>
              <a:t> </a:t>
            </a:r>
            <a:r>
              <a:rPr lang="en-ID" sz="2400" dirty="0" err="1"/>
              <a:t>dalam</a:t>
            </a:r>
            <a:r>
              <a:rPr lang="en-ID" sz="2400" dirty="0"/>
              <a:t> </a:t>
            </a:r>
            <a:r>
              <a:rPr lang="en-ID" sz="2400" dirty="0" err="1"/>
              <a:t>Kamus</a:t>
            </a:r>
            <a:r>
              <a:rPr lang="en-ID" sz="2400" dirty="0"/>
              <a:t> </a:t>
            </a:r>
            <a:r>
              <a:rPr lang="en-ID" sz="2400" dirty="0" err="1"/>
              <a:t>Besar</a:t>
            </a:r>
            <a:r>
              <a:rPr lang="en-ID" sz="2400" dirty="0"/>
              <a:t> Bahasa Indonesia </a:t>
            </a:r>
            <a:r>
              <a:rPr lang="en-ID" sz="2400" dirty="0" err="1"/>
              <a:t>memiliki</a:t>
            </a:r>
            <a:r>
              <a:rPr lang="en-ID" sz="2400" dirty="0"/>
              <a:t> arti </a:t>
            </a:r>
            <a:r>
              <a:rPr lang="en-ID" sz="2400" dirty="0" err="1"/>
              <a:t>cukup</a:t>
            </a:r>
            <a:r>
              <a:rPr lang="en-ID" sz="2400" dirty="0"/>
              <a:t> </a:t>
            </a:r>
            <a:r>
              <a:rPr lang="en-ID" sz="2400" dirty="0" err="1"/>
              <a:t>umur</a:t>
            </a:r>
            <a:r>
              <a:rPr lang="en-ID" sz="2400" dirty="0"/>
              <a:t>, </a:t>
            </a:r>
            <a:r>
              <a:rPr lang="en-ID" sz="2400" dirty="0" err="1"/>
              <a:t>akil</a:t>
            </a:r>
            <a:r>
              <a:rPr lang="en-ID" sz="2400" dirty="0"/>
              <a:t> </a:t>
            </a:r>
            <a:r>
              <a:rPr lang="en-ID" sz="2400" dirty="0" err="1"/>
              <a:t>balig</a:t>
            </a:r>
            <a:r>
              <a:rPr lang="en-ID" sz="2400" dirty="0"/>
              <a:t>. </a:t>
            </a:r>
          </a:p>
          <a:p>
            <a:r>
              <a:rPr lang="en-ID" sz="2400" dirty="0"/>
              <a:t>Tanda-</a:t>
            </a:r>
            <a:r>
              <a:rPr lang="en-ID" sz="2400" dirty="0" err="1"/>
              <a:t>tanda</a:t>
            </a:r>
            <a:r>
              <a:rPr lang="en-ID" sz="2400" dirty="0"/>
              <a:t> </a:t>
            </a:r>
            <a:r>
              <a:rPr lang="en-ID" sz="2400" dirty="0" err="1"/>
              <a:t>balig</a:t>
            </a:r>
            <a:r>
              <a:rPr lang="en-ID" sz="2400" dirty="0"/>
              <a:t> pada </a:t>
            </a:r>
            <a:r>
              <a:rPr lang="en-ID" sz="2400" dirty="0" err="1"/>
              <a:t>laki-laki</a:t>
            </a:r>
            <a:r>
              <a:rPr lang="en-ID" sz="2400" dirty="0"/>
              <a:t> dan </a:t>
            </a:r>
            <a:r>
              <a:rPr lang="en-ID" sz="2400" dirty="0" err="1"/>
              <a:t>perempuan</a:t>
            </a:r>
            <a:r>
              <a:rPr lang="en-ID" sz="2400" dirty="0"/>
              <a:t> </a:t>
            </a:r>
            <a:r>
              <a:rPr lang="en-ID" sz="2400" dirty="0" err="1"/>
              <a:t>berbeda</a:t>
            </a:r>
            <a:r>
              <a:rPr lang="en-ID" sz="2400" dirty="0"/>
              <a:t>. </a:t>
            </a:r>
          </a:p>
          <a:p>
            <a:r>
              <a:rPr lang="en-ID" sz="2400" dirty="0" err="1"/>
              <a:t>Seseorang</a:t>
            </a:r>
            <a:r>
              <a:rPr lang="en-ID" sz="2400" dirty="0"/>
              <a:t> yang </a:t>
            </a:r>
            <a:r>
              <a:rPr lang="en-ID" sz="2400" dirty="0" err="1"/>
              <a:t>telah</a:t>
            </a:r>
            <a:r>
              <a:rPr lang="en-ID" sz="2400" dirty="0"/>
              <a:t> </a:t>
            </a:r>
            <a:r>
              <a:rPr lang="en-ID" sz="2400" dirty="0" err="1"/>
              <a:t>memasuki</a:t>
            </a:r>
            <a:r>
              <a:rPr lang="en-ID" sz="2400" dirty="0"/>
              <a:t> </a:t>
            </a:r>
            <a:r>
              <a:rPr lang="en-ID" sz="2400" dirty="0" err="1"/>
              <a:t>usia</a:t>
            </a:r>
            <a:r>
              <a:rPr lang="en-ID" sz="2400" dirty="0"/>
              <a:t> </a:t>
            </a:r>
            <a:r>
              <a:rPr lang="en-ID" sz="2400" dirty="0" err="1"/>
              <a:t>balig</a:t>
            </a:r>
            <a:r>
              <a:rPr lang="en-ID" sz="2400" dirty="0"/>
              <a:t> </a:t>
            </a:r>
            <a:r>
              <a:rPr lang="en-ID" sz="2400" dirty="0" err="1"/>
              <a:t>dikenakan</a:t>
            </a:r>
            <a:r>
              <a:rPr lang="en-ID" sz="2400" dirty="0"/>
              <a:t> </a:t>
            </a:r>
            <a:r>
              <a:rPr lang="en-ID" sz="2400" dirty="0" err="1"/>
              <a:t>kewajiban</a:t>
            </a:r>
            <a:r>
              <a:rPr lang="en-ID" sz="2400" dirty="0"/>
              <a:t> agama </a:t>
            </a:r>
            <a:r>
              <a:rPr lang="en-ID" sz="2400" dirty="0" err="1"/>
              <a:t>atau</a:t>
            </a:r>
            <a:r>
              <a:rPr lang="en-ID" sz="2400" dirty="0"/>
              <a:t> </a:t>
            </a:r>
            <a:r>
              <a:rPr lang="en-ID" sz="2400" dirty="0" err="1"/>
              <a:t>disebut</a:t>
            </a:r>
            <a:r>
              <a:rPr lang="en-ID" sz="2400" dirty="0"/>
              <a:t> </a:t>
            </a:r>
            <a:r>
              <a:rPr lang="en-ID" sz="2400" dirty="0" err="1"/>
              <a:t>dengan</a:t>
            </a:r>
            <a:r>
              <a:rPr lang="en-ID" sz="2400" dirty="0"/>
              <a:t> </a:t>
            </a:r>
            <a:r>
              <a:rPr lang="en-ID" sz="2400" dirty="0" err="1"/>
              <a:t>istilah</a:t>
            </a:r>
            <a:r>
              <a:rPr lang="en-ID" sz="2400" dirty="0"/>
              <a:t> </a:t>
            </a:r>
            <a:r>
              <a:rPr lang="en-ID" sz="2400" dirty="0" err="1"/>
              <a:t>mukalaf</a:t>
            </a:r>
            <a:r>
              <a:rPr lang="en-ID" sz="2400" dirty="0"/>
              <a:t>.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156899"/>
            <a:ext cx="12192000" cy="701101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1126490" y="497205"/>
            <a:ext cx="5010785" cy="669925"/>
            <a:chOff x="1611544" y="3352296"/>
            <a:chExt cx="5544563" cy="516823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7" name="Parallelogram 16"/>
            <p:cNvSpPr/>
            <p:nvPr/>
          </p:nvSpPr>
          <p:spPr>
            <a:xfrm>
              <a:off x="1611544" y="3352296"/>
              <a:ext cx="5544563" cy="516823"/>
            </a:xfrm>
            <a:prstGeom prst="parallelogram">
              <a:avLst>
                <a:gd name="adj" fmla="val 4531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8" name="テキスト プレースホルダー 17"/>
            <p:cNvSpPr txBox="1"/>
            <p:nvPr/>
          </p:nvSpPr>
          <p:spPr>
            <a:xfrm>
              <a:off x="2249462" y="3427266"/>
              <a:ext cx="4505401" cy="288594"/>
            </a:xfrm>
            <a:prstGeom prst="rect">
              <a:avLst/>
            </a:prstGeom>
            <a:grpFill/>
          </p:spPr>
          <p:txBody>
            <a:bodyPr vert="horz" lIns="36000" tIns="36000" rIns="36000" bIns="36000" rtlCol="0" anchor="ctr">
              <a:noAutofit/>
            </a:bodyPr>
            <a:lstStyle>
              <a:lvl1pPr marL="342900" indent="-342900" algn="l" defTabSz="1632585" rtl="0" eaLnBrk="1" latinLnBrk="0" hangingPunct="1">
                <a:lnSpc>
                  <a:spcPct val="120000"/>
                </a:lnSpc>
                <a:spcBef>
                  <a:spcPts val="1200"/>
                </a:spcBef>
                <a:buClr>
                  <a:schemeClr val="accent5"/>
                </a:buClr>
                <a:buFont typeface="Wingdings" panose="05000000000000000000" pitchFamily="2" charset="2"/>
                <a:buChar char="l"/>
                <a:defRPr kumimoji="1" sz="2000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1326515" indent="-510540" algn="l" defTabSz="1632585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5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040890" indent="-408305" algn="l" defTabSz="1632585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4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857500" indent="-408305" algn="l" defTabSz="1632585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673475" indent="-408305" algn="l" defTabSz="1632585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490085" indent="-408305" algn="l" defTabSz="1632585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5306695" indent="-408305" algn="l" defTabSz="1632585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6122670" indent="-408305" algn="l" defTabSz="1632585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939280" indent="-408305" algn="l" defTabSz="1632585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Clr>
                  <a:srgbClr val="FFA513"/>
                </a:buClr>
                <a:buNone/>
                <a:defRPr/>
              </a:pPr>
              <a:r>
                <a:rPr lang="en-US" sz="3200" dirty="0">
                  <a:ln w="0"/>
                  <a:solidFill>
                    <a:schemeClr val="accent2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sym typeface="+mn-ea"/>
                </a:rPr>
                <a:t>Tanda-Tanda </a:t>
              </a:r>
              <a:r>
                <a:rPr lang="en-US" sz="3200" dirty="0" err="1">
                  <a:ln/>
                  <a:solidFill>
                    <a:schemeClr val="accent2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sym typeface="+mn-ea"/>
                </a:rPr>
                <a:t>Baligh</a:t>
              </a:r>
              <a:endParaRPr lang="en-US" sz="3200" b="1" dirty="0" err="1">
                <a:ln/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endParaRPr>
            </a:p>
          </p:txBody>
        </p:sp>
      </p:grpSp>
      <p:sp>
        <p:nvSpPr>
          <p:cNvPr id="19" name="直角三角形 28"/>
          <p:cNvSpPr/>
          <p:nvPr/>
        </p:nvSpPr>
        <p:spPr>
          <a:xfrm rot="2700000">
            <a:off x="316014" y="335803"/>
            <a:ext cx="1157922" cy="1157922"/>
          </a:xfrm>
          <a:prstGeom prst="rtTriangle">
            <a:avLst/>
          </a:prstGeom>
          <a:solidFill>
            <a:schemeClr val="accent2">
              <a:lumMod val="50000"/>
            </a:schemeClr>
          </a:solidFill>
          <a:ln w="25400" cap="flat" cmpd="sng" algn="ctr">
            <a:noFill/>
            <a:prstDash val="sysDot"/>
          </a:ln>
          <a:effectLst/>
        </p:spPr>
        <p:txBody>
          <a:bodyPr rot="0" spcFirstLastPara="0" vertOverflow="overflow" horzOverflow="overflow" vert="horz" wrap="square" lIns="121917" tIns="60958" rIns="121917" bIns="60958" numCol="1" spcCol="0" rtlCol="0" fromWordArt="0" anchor="ctr" anchorCtr="0" forceAA="0" compatLnSpc="1">
            <a:noAutofit/>
          </a:bodyPr>
          <a:lstStyle/>
          <a:p>
            <a:pPr algn="ctr" defTabSz="1219200">
              <a:defRPr/>
            </a:pPr>
            <a:endParaRPr kumimoji="1" lang="ja-JP" altLang="en-US" kern="0" dirty="0">
              <a:solidFill>
                <a:srgbClr val="5BB8D1"/>
              </a:solidFill>
              <a:latin typeface="Open Sans" panose="020B0606030504020204"/>
            </a:endParaRPr>
          </a:p>
        </p:txBody>
      </p:sp>
      <p:sp>
        <p:nvSpPr>
          <p:cNvPr id="20" name="直角三角形 8"/>
          <p:cNvSpPr/>
          <p:nvPr/>
        </p:nvSpPr>
        <p:spPr>
          <a:xfrm rot="2700000">
            <a:off x="538794" y="335814"/>
            <a:ext cx="1157922" cy="1157922"/>
          </a:xfrm>
          <a:prstGeom prst="rtTriangle">
            <a:avLst/>
          </a:prstGeom>
          <a:solidFill>
            <a:schemeClr val="accent2">
              <a:lumMod val="60000"/>
              <a:lumOff val="40000"/>
            </a:schemeClr>
          </a:solidFill>
          <a:ln w="25400" cap="flat" cmpd="sng" algn="ctr">
            <a:noFill/>
            <a:prstDash val="sysDot"/>
          </a:ln>
          <a:effectLst/>
        </p:spPr>
        <p:txBody>
          <a:bodyPr rot="0" spcFirstLastPara="0" vertOverflow="overflow" horzOverflow="overflow" vert="horz" wrap="square" lIns="121917" tIns="60958" rIns="121917" bIns="60958" numCol="1" spcCol="0" rtlCol="0" fromWordArt="0" anchor="ctr" anchorCtr="0" forceAA="0" compatLnSpc="1">
            <a:noAutofit/>
          </a:bodyPr>
          <a:lstStyle/>
          <a:p>
            <a:pPr algn="ctr" defTabSz="1219200">
              <a:defRPr/>
            </a:pPr>
            <a:endParaRPr kumimoji="1" lang="ja-JP" altLang="en-US" kern="0" dirty="0">
              <a:solidFill>
                <a:srgbClr val="5BB8D1"/>
              </a:solidFill>
              <a:latin typeface="Open Sans" panose="020B0606030504020204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616297" y="449427"/>
            <a:ext cx="1002917" cy="1003319"/>
            <a:chOff x="2895601" y="-542991"/>
            <a:chExt cx="960519" cy="960903"/>
          </a:xfrm>
        </p:grpSpPr>
        <p:grpSp>
          <p:nvGrpSpPr>
            <p:cNvPr id="23" name="Group 22"/>
            <p:cNvGrpSpPr/>
            <p:nvPr/>
          </p:nvGrpSpPr>
          <p:grpSpPr>
            <a:xfrm>
              <a:off x="2895601" y="-542991"/>
              <a:ext cx="960519" cy="960519"/>
              <a:chOff x="2895601" y="-542991"/>
              <a:chExt cx="960519" cy="960519"/>
            </a:xfrm>
          </p:grpSpPr>
          <p:sp>
            <p:nvSpPr>
              <p:cNvPr id="26" name="Oval 25"/>
              <p:cNvSpPr/>
              <p:nvPr/>
            </p:nvSpPr>
            <p:spPr>
              <a:xfrm>
                <a:off x="2895601" y="-542991"/>
                <a:ext cx="960519" cy="96051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en-US" sz="1100" dirty="0">
                  <a:solidFill>
                    <a:srgbClr val="4F81BD"/>
                  </a:solidFill>
                </a:endParaRPr>
              </a:p>
            </p:txBody>
          </p:sp>
          <p:sp>
            <p:nvSpPr>
              <p:cNvPr id="27" name="Oval 26"/>
              <p:cNvSpPr/>
              <p:nvPr/>
            </p:nvSpPr>
            <p:spPr>
              <a:xfrm>
                <a:off x="2926336" y="-512255"/>
                <a:ext cx="898264" cy="898263"/>
              </a:xfrm>
              <a:prstGeom prst="ellipse">
                <a:avLst/>
              </a:prstGeom>
              <a:solidFill>
                <a:srgbClr val="F8A01B"/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en-US" sz="1100" dirty="0"/>
              </a:p>
            </p:txBody>
          </p:sp>
        </p:grpSp>
        <p:sp>
          <p:nvSpPr>
            <p:cNvPr id="24" name="Rectangle 23"/>
            <p:cNvSpPr/>
            <p:nvPr/>
          </p:nvSpPr>
          <p:spPr>
            <a:xfrm>
              <a:off x="3080572" y="-488577"/>
              <a:ext cx="589789" cy="418852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/>
            <a:p>
              <a:pPr algn="ctr"/>
              <a:r>
                <a:rPr lang="en-US" sz="32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Bab</a:t>
              </a: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3220169" y="-119089"/>
              <a:ext cx="328404" cy="537001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/>
            <a:p>
              <a:pPr algn="ctr"/>
              <a:r>
                <a:rPr lang="en-US" sz="32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5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75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ldLvl="0" animBg="1"/>
      <p:bldP spid="20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4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990" y="2562727"/>
            <a:ext cx="4700387" cy="3424353"/>
          </a:xfrm>
          <a:prstGeom prst="rect">
            <a:avLst/>
          </a:prstGeom>
        </p:spPr>
      </p:pic>
      <p:graphicFrame>
        <p:nvGraphicFramePr>
          <p:cNvPr id="15" name="Diagram 14"/>
          <p:cNvGraphicFramePr/>
          <p:nvPr>
            <p:extLst>
              <p:ext uri="{D42A27DB-BD31-4B8C-83A1-F6EECF244321}">
                <p14:modId xmlns:p14="http://schemas.microsoft.com/office/powerpoint/2010/main" val="3401176683"/>
              </p:ext>
            </p:extLst>
          </p:nvPr>
        </p:nvGraphicFramePr>
        <p:xfrm>
          <a:off x="4602514" y="1681329"/>
          <a:ext cx="7844590" cy="40582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Rectangle: Diagonal Corners Snipped 2"/>
          <p:cNvSpPr/>
          <p:nvPr/>
        </p:nvSpPr>
        <p:spPr>
          <a:xfrm>
            <a:off x="591854" y="406901"/>
            <a:ext cx="4010660" cy="1139825"/>
          </a:xfrm>
          <a:prstGeom prst="snip2DiagRect">
            <a:avLst/>
          </a:prstGeom>
          <a:solidFill>
            <a:srgbClr val="92D050"/>
          </a:solidFill>
          <a:ln w="38100">
            <a:solidFill>
              <a:schemeClr val="bg1"/>
            </a:solidFill>
            <a:prstDash val="sysDot"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rgbClr val="002060"/>
              </a:solidFill>
            </a:endParaRPr>
          </a:p>
          <a:p>
            <a:pPr algn="ctr"/>
            <a:r>
              <a:rPr lang="en-US" sz="3200" b="1" dirty="0" err="1">
                <a:solidFill>
                  <a:srgbClr val="002060"/>
                </a:solidFill>
              </a:rPr>
              <a:t>Tanda-Tanda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Balig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Menurut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Ilmu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Fikih</a:t>
            </a:r>
            <a:endParaRPr lang="en-US" sz="3200" b="1" dirty="0">
              <a:solidFill>
                <a:srgbClr val="002060"/>
              </a:solidFill>
            </a:endParaRPr>
          </a:p>
          <a:p>
            <a:pPr algn="ctr"/>
            <a:endParaRPr lang="en-ID" sz="3200" b="1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6156899"/>
            <a:ext cx="12192000" cy="701101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5" y="-10160"/>
            <a:ext cx="12192635" cy="685800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3" name="TextBox 2"/>
          <p:cNvSpPr txBox="1"/>
          <p:nvPr/>
        </p:nvSpPr>
        <p:spPr>
          <a:xfrm>
            <a:off x="2602865" y="1000957"/>
            <a:ext cx="7093693" cy="584775"/>
          </a:xfrm>
          <a:prstGeom prst="rect">
            <a:avLst/>
          </a:prstGeom>
          <a:solidFill>
            <a:srgbClr val="C345B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bg1"/>
                </a:solidFill>
              </a:rPr>
              <a:t>Tanda-Tanda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</a:rPr>
              <a:t>Balig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Menurut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Ilmu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Biologi</a:t>
            </a:r>
            <a:endParaRPr lang="en-US" sz="3200" b="1" dirty="0">
              <a:solidFill>
                <a:schemeClr val="bg1"/>
              </a:solidFill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2602865" y="1692730"/>
            <a:ext cx="7093693" cy="0"/>
          </a:xfrm>
          <a:prstGeom prst="straightConnector1">
            <a:avLst/>
          </a:prstGeom>
          <a:ln w="38100">
            <a:solidFill>
              <a:srgbClr val="C345BA"/>
            </a:solidFill>
            <a:prstDash val="sysDot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602865" y="2274470"/>
            <a:ext cx="7251700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2400" b="1" dirty="0" err="1">
                <a:solidFill>
                  <a:schemeClr val="accent2">
                    <a:lumMod val="50000"/>
                  </a:schemeClr>
                </a:solidFill>
              </a:rPr>
              <a:t>Untuk</a:t>
            </a:r>
            <a:r>
              <a:rPr lang="en-ID" sz="24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ID" sz="2400" b="1" dirty="0" err="1">
                <a:solidFill>
                  <a:schemeClr val="accent2">
                    <a:lumMod val="50000"/>
                  </a:schemeClr>
                </a:solidFill>
              </a:rPr>
              <a:t>anak</a:t>
            </a:r>
            <a:r>
              <a:rPr lang="en-ID" sz="24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ID" sz="2400" b="1" dirty="0" err="1" smtClean="0">
                <a:solidFill>
                  <a:schemeClr val="accent2">
                    <a:lumMod val="50000"/>
                  </a:schemeClr>
                </a:solidFill>
              </a:rPr>
              <a:t>laki-laki</a:t>
            </a:r>
            <a:r>
              <a:rPr lang="en-ID" sz="2400" b="1" dirty="0" smtClean="0">
                <a:solidFill>
                  <a:schemeClr val="accent2">
                    <a:lumMod val="50000"/>
                  </a:schemeClr>
                </a:solidFill>
              </a:rPr>
              <a:t>:</a:t>
            </a:r>
            <a:endParaRPr lang="en-ID" sz="2400" b="1" dirty="0"/>
          </a:p>
          <a:p>
            <a:pPr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ID" sz="2400" b="1" dirty="0" smtClean="0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- </a:t>
            </a:r>
            <a:r>
              <a:rPr lang="en-ID" sz="2400" b="1" dirty="0" err="1" smtClean="0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Suara</a:t>
            </a:r>
            <a:r>
              <a:rPr lang="en-ID" sz="2400" b="1" dirty="0" smtClean="0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ID" sz="2400" b="1" dirty="0" err="1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terdengar</a:t>
            </a:r>
            <a:r>
              <a:rPr lang="en-ID" sz="2400" b="1" dirty="0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ID" sz="2400" b="1" dirty="0" err="1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semakin</a:t>
            </a:r>
            <a:r>
              <a:rPr lang="en-ID" sz="2400" b="1" dirty="0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ID" sz="2400" b="1" dirty="0" err="1" smtClean="0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berat</a:t>
            </a:r>
            <a:r>
              <a:rPr lang="en-ID" sz="2400" b="1" dirty="0" smtClean="0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.</a:t>
            </a:r>
            <a:endParaRPr lang="en-ID" sz="2400" b="1" dirty="0">
              <a:ln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ID" sz="2400" b="1" dirty="0" smtClean="0">
                <a:ln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- </a:t>
            </a:r>
            <a:r>
              <a:rPr lang="en-ID" sz="2400" b="1" dirty="0" err="1" smtClean="0">
                <a:ln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Tumbuhnya</a:t>
            </a:r>
            <a:r>
              <a:rPr lang="en-ID" sz="2400" b="1" dirty="0" smtClean="0">
                <a:ln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ID" sz="2400" b="1" dirty="0" err="1" smtClean="0">
                <a:ln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jakun</a:t>
            </a:r>
            <a:r>
              <a:rPr lang="en-ID" sz="2400" b="1" dirty="0" smtClean="0">
                <a:ln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.</a:t>
            </a:r>
            <a:endParaRPr lang="en-ID" sz="2400" b="1" dirty="0">
              <a:ln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ID" sz="2400" b="1" dirty="0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</a:rPr>
              <a:t>- </a:t>
            </a:r>
            <a:r>
              <a:rPr lang="en-ID" sz="2400" b="1" dirty="0" err="1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</a:rPr>
              <a:t>Tumbuhnya</a:t>
            </a:r>
            <a:r>
              <a:rPr lang="en-ID" sz="2400" b="1" dirty="0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</a:rPr>
              <a:t> </a:t>
            </a:r>
            <a:r>
              <a:rPr lang="en-ID" sz="2400" b="1" dirty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</a:rPr>
              <a:t>kumis, </a:t>
            </a:r>
            <a:r>
              <a:rPr lang="en-ID" sz="2400" b="1" dirty="0" err="1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</a:rPr>
              <a:t>jenggot</a:t>
            </a:r>
            <a:r>
              <a:rPr lang="en-ID" sz="2400" b="1" dirty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</a:rPr>
              <a:t>, dan </a:t>
            </a:r>
            <a:r>
              <a:rPr lang="en-ID" sz="2400" b="1" dirty="0" err="1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</a:rPr>
              <a:t>rambut</a:t>
            </a:r>
            <a:r>
              <a:rPr lang="en-ID" sz="2400" b="1" dirty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</a:rPr>
              <a:t> </a:t>
            </a:r>
            <a:r>
              <a:rPr lang="en-US" sz="2400" b="1" dirty="0" err="1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</a:rPr>
              <a:t>lainnya</a:t>
            </a:r>
            <a:r>
              <a:rPr lang="en-US" sz="2400" b="1" dirty="0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</a:rPr>
              <a:t>.</a:t>
            </a:r>
            <a:endParaRPr lang="en-US" sz="2400" b="1" dirty="0">
              <a:gradFill>
                <a:gsLst>
                  <a:gs pos="0">
                    <a:srgbClr val="14CD68"/>
                  </a:gs>
                  <a:gs pos="100000">
                    <a:srgbClr val="0B6E38"/>
                  </a:gs>
                </a:gsLst>
                <a:lin scaled="0"/>
              </a:gradFill>
            </a:endParaRPr>
          </a:p>
          <a:p>
            <a:pPr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ID" sz="2400" b="1" dirty="0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</a:rPr>
              <a:t>- </a:t>
            </a:r>
            <a:r>
              <a:rPr lang="en-ID" sz="2400" b="1" dirty="0" err="1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</a:rPr>
              <a:t>Pertumbuhan</a:t>
            </a:r>
            <a:r>
              <a:rPr lang="en-ID" sz="2400" b="1" dirty="0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</a:rPr>
              <a:t> </a:t>
            </a:r>
            <a:r>
              <a:rPr lang="en-ID" sz="2400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</a:rPr>
              <a:t>badan yang </a:t>
            </a:r>
            <a:r>
              <a:rPr lang="en-ID" sz="2400" b="1" dirty="0" err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</a:rPr>
              <a:t>semakin</a:t>
            </a:r>
            <a:r>
              <a:rPr lang="en-ID" sz="2400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</a:rPr>
              <a:t> </a:t>
            </a:r>
            <a:r>
              <a:rPr lang="en-ID" sz="2400" b="1" dirty="0" err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</a:rPr>
              <a:t>pesat</a:t>
            </a:r>
            <a:r>
              <a:rPr lang="en-ID" sz="2400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</a:rPr>
              <a:t> </a:t>
            </a:r>
            <a:r>
              <a:rPr lang="en-ID" sz="2400" b="1" dirty="0" err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</a:rPr>
              <a:t>disertai</a:t>
            </a:r>
            <a:r>
              <a:rPr lang="en-ID" sz="2400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</a:rPr>
              <a:t> </a:t>
            </a:r>
            <a:r>
              <a:rPr lang="en-ID" sz="2400" b="1" dirty="0" err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</a:rPr>
              <a:t>nafsu</a:t>
            </a:r>
            <a:r>
              <a:rPr lang="en-ID" sz="2400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</a:rPr>
              <a:t> </a:t>
            </a:r>
            <a:r>
              <a:rPr lang="en-ID" sz="2400" b="1" dirty="0" err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</a:rPr>
              <a:t>makan</a:t>
            </a:r>
            <a:r>
              <a:rPr lang="en-ID" sz="2400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</a:rPr>
              <a:t> yang </a:t>
            </a:r>
            <a:r>
              <a:rPr lang="en-ID" sz="2400" b="1" dirty="0" err="1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</a:rPr>
              <a:t>meningkat</a:t>
            </a:r>
            <a:r>
              <a:rPr lang="en-ID" sz="2400" b="1" dirty="0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</a:rPr>
              <a:t>.</a:t>
            </a:r>
            <a:endParaRPr lang="en-ID" sz="2400" b="1" dirty="0">
              <a:gradFill>
                <a:gsLst>
                  <a:gs pos="0">
                    <a:srgbClr val="7B32B2"/>
                  </a:gs>
                  <a:gs pos="100000">
                    <a:srgbClr val="401A5D"/>
                  </a:gs>
                </a:gsLst>
                <a:lin scaled="0"/>
              </a:gra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156899"/>
            <a:ext cx="12192000" cy="701101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5" y="-10160"/>
            <a:ext cx="12192635" cy="6858000"/>
          </a:xfrm>
          <a:prstGeom prst="rect">
            <a:avLst/>
          </a:prstGeom>
          <a:solidFill>
            <a:srgbClr val="FFFFFF"/>
          </a:solidFill>
        </p:spPr>
      </p:pic>
      <p:cxnSp>
        <p:nvCxnSpPr>
          <p:cNvPr id="5" name="Straight Arrow Connector 4"/>
          <p:cNvCxnSpPr/>
          <p:nvPr/>
        </p:nvCxnSpPr>
        <p:spPr>
          <a:xfrm>
            <a:off x="2602865" y="1668667"/>
            <a:ext cx="7093693" cy="0"/>
          </a:xfrm>
          <a:prstGeom prst="straightConnector1">
            <a:avLst/>
          </a:prstGeom>
          <a:ln w="38100">
            <a:solidFill>
              <a:srgbClr val="C345BA"/>
            </a:solidFill>
            <a:prstDash val="sysDot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792729" y="2126180"/>
            <a:ext cx="6605905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2400" b="1" dirty="0" err="1">
                <a:solidFill>
                  <a:schemeClr val="accent2">
                    <a:lumMod val="50000"/>
                  </a:schemeClr>
                </a:solidFill>
              </a:rPr>
              <a:t>Untuk</a:t>
            </a:r>
            <a:r>
              <a:rPr lang="en-ID" sz="24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ID" sz="2400" b="1" dirty="0" err="1">
                <a:solidFill>
                  <a:schemeClr val="accent2">
                    <a:lumMod val="50000"/>
                  </a:schemeClr>
                </a:solidFill>
              </a:rPr>
              <a:t>anak</a:t>
            </a:r>
            <a:r>
              <a:rPr lang="en-ID" sz="24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altLang="en-ID" sz="2400" b="1" dirty="0" err="1" smtClean="0">
                <a:solidFill>
                  <a:schemeClr val="accent2">
                    <a:lumMod val="50000"/>
                  </a:schemeClr>
                </a:solidFill>
              </a:rPr>
              <a:t>Perempuan</a:t>
            </a:r>
            <a:r>
              <a:rPr lang="en-US" altLang="en-ID" sz="2400" b="1" dirty="0" smtClean="0">
                <a:solidFill>
                  <a:schemeClr val="accent2">
                    <a:lumMod val="50000"/>
                  </a:schemeClr>
                </a:solidFill>
              </a:rPr>
              <a:t> :</a:t>
            </a:r>
            <a:endParaRPr lang="en-ID" sz="2400" b="1" dirty="0"/>
          </a:p>
          <a:p>
            <a:pPr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ID" sz="2400" b="1" dirty="0" smtClean="0">
                <a:solidFill>
                  <a:srgbClr val="FF0000"/>
                </a:solidFill>
                <a:sym typeface="+mn-ea"/>
              </a:rPr>
              <a:t>- </a:t>
            </a:r>
            <a:r>
              <a:rPr lang="en-ID" sz="2400" b="1" dirty="0" err="1" smtClean="0">
                <a:solidFill>
                  <a:srgbClr val="FF0000"/>
                </a:solidFill>
                <a:sym typeface="+mn-ea"/>
              </a:rPr>
              <a:t>Suara</a:t>
            </a:r>
            <a:r>
              <a:rPr lang="en-ID" sz="2400" b="1" dirty="0" smtClean="0">
                <a:solidFill>
                  <a:srgbClr val="FF0000"/>
                </a:solidFill>
                <a:sym typeface="+mn-ea"/>
              </a:rPr>
              <a:t> </a:t>
            </a:r>
            <a:r>
              <a:rPr lang="en-ID" sz="2400" b="1" dirty="0" err="1">
                <a:solidFill>
                  <a:srgbClr val="FF0000"/>
                </a:solidFill>
                <a:sym typeface="+mn-ea"/>
              </a:rPr>
              <a:t>terdengar</a:t>
            </a:r>
            <a:r>
              <a:rPr lang="en-ID" sz="2400" b="1" dirty="0">
                <a:solidFill>
                  <a:srgbClr val="FF0000"/>
                </a:solidFill>
                <a:sym typeface="+mn-ea"/>
              </a:rPr>
              <a:t> </a:t>
            </a:r>
            <a:r>
              <a:rPr lang="en-ID" sz="2400" b="1" dirty="0" err="1">
                <a:solidFill>
                  <a:srgbClr val="FF0000"/>
                </a:solidFill>
                <a:sym typeface="+mn-ea"/>
              </a:rPr>
              <a:t>lebih</a:t>
            </a:r>
            <a:r>
              <a:rPr lang="en-ID" sz="2400" b="1" dirty="0">
                <a:solidFill>
                  <a:srgbClr val="FF0000"/>
                </a:solidFill>
                <a:sym typeface="+mn-ea"/>
              </a:rPr>
              <a:t> </a:t>
            </a:r>
            <a:r>
              <a:rPr lang="en-ID" sz="2400" b="1" dirty="0" err="1" smtClean="0">
                <a:solidFill>
                  <a:srgbClr val="FF0000"/>
                </a:solidFill>
                <a:sym typeface="+mn-ea"/>
              </a:rPr>
              <a:t>halus</a:t>
            </a:r>
            <a:r>
              <a:rPr lang="en-ID" sz="2400" b="1" dirty="0" smtClean="0">
                <a:solidFill>
                  <a:srgbClr val="FF0000"/>
                </a:solidFill>
                <a:sym typeface="+mn-ea"/>
              </a:rPr>
              <a:t>. </a:t>
            </a:r>
            <a:endParaRPr lang="en-ID" sz="2400" b="1" dirty="0">
              <a:solidFill>
                <a:srgbClr val="FF0000"/>
              </a:solidFill>
            </a:endParaRPr>
          </a:p>
          <a:p>
            <a:pPr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ID" sz="2400" b="1" dirty="0" smtClean="0">
                <a:solidFill>
                  <a:srgbClr val="0070C0"/>
                </a:solidFill>
                <a:sym typeface="+mn-ea"/>
              </a:rPr>
              <a:t>- </a:t>
            </a:r>
            <a:r>
              <a:rPr lang="en-ID" sz="2400" b="1" dirty="0" err="1" smtClean="0">
                <a:solidFill>
                  <a:srgbClr val="0070C0"/>
                </a:solidFill>
                <a:sym typeface="+mn-ea"/>
              </a:rPr>
              <a:t>Tumbuhnya</a:t>
            </a:r>
            <a:r>
              <a:rPr lang="en-ID" sz="2400" b="1" dirty="0" smtClean="0">
                <a:solidFill>
                  <a:srgbClr val="0070C0"/>
                </a:solidFill>
                <a:sym typeface="+mn-ea"/>
              </a:rPr>
              <a:t> </a:t>
            </a:r>
            <a:r>
              <a:rPr lang="en-ID" sz="2400" b="1" dirty="0" err="1">
                <a:solidFill>
                  <a:srgbClr val="0070C0"/>
                </a:solidFill>
                <a:sym typeface="+mn-ea"/>
              </a:rPr>
              <a:t>bulu</a:t>
            </a:r>
            <a:r>
              <a:rPr lang="en-ID" sz="2400" b="1" dirty="0">
                <a:solidFill>
                  <a:srgbClr val="0070C0"/>
                </a:solidFill>
                <a:sym typeface="+mn-ea"/>
              </a:rPr>
              <a:t> di </a:t>
            </a:r>
            <a:r>
              <a:rPr lang="en-ID" sz="2400" b="1" dirty="0" err="1">
                <a:solidFill>
                  <a:srgbClr val="0070C0"/>
                </a:solidFill>
                <a:sym typeface="+mn-ea"/>
              </a:rPr>
              <a:t>beberapa</a:t>
            </a:r>
            <a:r>
              <a:rPr lang="en-ID" sz="2400" b="1" dirty="0">
                <a:solidFill>
                  <a:srgbClr val="0070C0"/>
                </a:solidFill>
                <a:sym typeface="+mn-ea"/>
              </a:rPr>
              <a:t> </a:t>
            </a:r>
            <a:r>
              <a:rPr lang="en-ID" sz="2400" b="1" dirty="0" err="1">
                <a:solidFill>
                  <a:srgbClr val="0070C0"/>
                </a:solidFill>
                <a:sym typeface="+mn-ea"/>
              </a:rPr>
              <a:t>bagian</a:t>
            </a:r>
            <a:r>
              <a:rPr lang="en-ID" sz="2400" b="1" dirty="0">
                <a:solidFill>
                  <a:srgbClr val="0070C0"/>
                </a:solidFill>
                <a:sym typeface="+mn-ea"/>
              </a:rPr>
              <a:t> </a:t>
            </a:r>
            <a:r>
              <a:rPr lang="en-ID" sz="2400" b="1" dirty="0" err="1" smtClean="0">
                <a:solidFill>
                  <a:srgbClr val="0070C0"/>
                </a:solidFill>
                <a:sym typeface="+mn-ea"/>
              </a:rPr>
              <a:t>tubuh</a:t>
            </a:r>
            <a:r>
              <a:rPr lang="en-ID" sz="2400" b="1" dirty="0" smtClean="0">
                <a:solidFill>
                  <a:srgbClr val="0070C0"/>
                </a:solidFill>
                <a:sym typeface="+mn-ea"/>
              </a:rPr>
              <a:t>.</a:t>
            </a:r>
            <a:endParaRPr lang="en-ID" sz="2400" b="1" dirty="0">
              <a:solidFill>
                <a:srgbClr val="0070C0"/>
              </a:solidFill>
            </a:endParaRPr>
          </a:p>
          <a:p>
            <a:pPr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ID" sz="2400" b="1" dirty="0" smtClean="0">
                <a:solidFill>
                  <a:srgbClr val="7030A0"/>
                </a:solidFill>
                <a:sym typeface="+mn-ea"/>
              </a:rPr>
              <a:t>- </a:t>
            </a:r>
            <a:r>
              <a:rPr lang="en-ID" sz="2400" b="1" dirty="0" err="1" smtClean="0">
                <a:solidFill>
                  <a:srgbClr val="7030A0"/>
                </a:solidFill>
                <a:sym typeface="+mn-ea"/>
              </a:rPr>
              <a:t>Perubahan</a:t>
            </a:r>
            <a:r>
              <a:rPr lang="en-ID" sz="2400" b="1" dirty="0" smtClean="0">
                <a:solidFill>
                  <a:srgbClr val="7030A0"/>
                </a:solidFill>
                <a:sym typeface="+mn-ea"/>
              </a:rPr>
              <a:t> </a:t>
            </a:r>
            <a:r>
              <a:rPr lang="en-ID" sz="2400" b="1" dirty="0" err="1">
                <a:solidFill>
                  <a:srgbClr val="7030A0"/>
                </a:solidFill>
                <a:sym typeface="+mn-ea"/>
              </a:rPr>
              <a:t>fisik</a:t>
            </a:r>
            <a:r>
              <a:rPr lang="en-ID" sz="2400" b="1" dirty="0">
                <a:solidFill>
                  <a:srgbClr val="7030A0"/>
                </a:solidFill>
                <a:sym typeface="+mn-ea"/>
              </a:rPr>
              <a:t> pada </a:t>
            </a:r>
            <a:r>
              <a:rPr lang="en-ID" sz="2400" b="1" dirty="0" err="1">
                <a:solidFill>
                  <a:srgbClr val="7030A0"/>
                </a:solidFill>
                <a:sym typeface="+mn-ea"/>
              </a:rPr>
              <a:t>beberapa</a:t>
            </a:r>
            <a:r>
              <a:rPr lang="en-ID" sz="2400" b="1" dirty="0">
                <a:solidFill>
                  <a:srgbClr val="7030A0"/>
                </a:solidFill>
                <a:sym typeface="+mn-ea"/>
              </a:rPr>
              <a:t> </a:t>
            </a:r>
            <a:r>
              <a:rPr lang="en-ID" sz="2400" b="1" dirty="0" err="1">
                <a:solidFill>
                  <a:srgbClr val="7030A0"/>
                </a:solidFill>
                <a:sym typeface="+mn-ea"/>
              </a:rPr>
              <a:t>bagian</a:t>
            </a:r>
            <a:r>
              <a:rPr lang="en-ID" sz="2400" b="1" dirty="0">
                <a:solidFill>
                  <a:srgbClr val="7030A0"/>
                </a:solidFill>
                <a:sym typeface="+mn-ea"/>
              </a:rPr>
              <a:t> </a:t>
            </a:r>
            <a:r>
              <a:rPr lang="en-ID" sz="2400" b="1" dirty="0" err="1" smtClean="0">
                <a:solidFill>
                  <a:srgbClr val="7030A0"/>
                </a:solidFill>
                <a:sym typeface="+mn-ea"/>
              </a:rPr>
              <a:t>tubuh</a:t>
            </a:r>
            <a:r>
              <a:rPr lang="en-ID" sz="2400" b="1" dirty="0" smtClean="0">
                <a:solidFill>
                  <a:srgbClr val="7030A0"/>
                </a:solidFill>
                <a:sym typeface="+mn-ea"/>
              </a:rPr>
              <a:t> </a:t>
            </a:r>
            <a:r>
              <a:rPr lang="en-ID" sz="2400" b="1" dirty="0">
                <a:solidFill>
                  <a:srgbClr val="7030A0"/>
                </a:solidFill>
                <a:sym typeface="+mn-ea"/>
              </a:rPr>
              <a:t>(</a:t>
            </a:r>
            <a:r>
              <a:rPr lang="en-ID" sz="2400" b="1" dirty="0" err="1">
                <a:solidFill>
                  <a:srgbClr val="7030A0"/>
                </a:solidFill>
                <a:sym typeface="+mn-ea"/>
              </a:rPr>
              <a:t>pinggul</a:t>
            </a:r>
            <a:r>
              <a:rPr lang="en-ID" sz="2400" b="1" dirty="0">
                <a:solidFill>
                  <a:srgbClr val="7030A0"/>
                </a:solidFill>
                <a:sym typeface="+mn-ea"/>
              </a:rPr>
              <a:t> dan dada</a:t>
            </a:r>
            <a:r>
              <a:rPr lang="en-ID" sz="2400" b="1" dirty="0" smtClean="0">
                <a:solidFill>
                  <a:srgbClr val="7030A0"/>
                </a:solidFill>
                <a:sym typeface="+mn-ea"/>
              </a:rPr>
              <a:t>).</a:t>
            </a:r>
            <a:endParaRPr lang="en-ID" sz="2400" b="1" dirty="0">
              <a:solidFill>
                <a:srgbClr val="7030A0"/>
              </a:solidFill>
            </a:endParaRPr>
          </a:p>
          <a:p>
            <a:pPr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ID" sz="2400" b="1" dirty="0" smtClean="0">
                <a:solidFill>
                  <a:srgbClr val="00B050"/>
                </a:solidFill>
                <a:sym typeface="+mn-ea"/>
              </a:rPr>
              <a:t>- </a:t>
            </a:r>
            <a:r>
              <a:rPr lang="en-ID" sz="2400" b="1" dirty="0" err="1" smtClean="0">
                <a:solidFill>
                  <a:srgbClr val="00B050"/>
                </a:solidFill>
                <a:sym typeface="+mn-ea"/>
              </a:rPr>
              <a:t>Menstruasi</a:t>
            </a:r>
            <a:r>
              <a:rPr lang="en-ID" sz="2400" b="1" dirty="0" smtClean="0">
                <a:solidFill>
                  <a:srgbClr val="00B050"/>
                </a:solidFill>
                <a:sym typeface="+mn-ea"/>
              </a:rPr>
              <a:t>/</a:t>
            </a:r>
            <a:r>
              <a:rPr lang="en-ID" sz="2400" b="1" dirty="0" err="1" smtClean="0">
                <a:solidFill>
                  <a:srgbClr val="00B050"/>
                </a:solidFill>
                <a:sym typeface="+mn-ea"/>
              </a:rPr>
              <a:t>haid</a:t>
            </a:r>
            <a:r>
              <a:rPr lang="en-ID" sz="2400" b="1" dirty="0" smtClean="0">
                <a:solidFill>
                  <a:srgbClr val="00B050"/>
                </a:solidFill>
                <a:sym typeface="+mn-ea"/>
              </a:rPr>
              <a:t>.</a:t>
            </a:r>
            <a:endParaRPr lang="en-ID" sz="2400" b="1" dirty="0">
              <a:solidFill>
                <a:srgbClr val="00B050"/>
              </a:solidFill>
              <a:sym typeface="+mn-ea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156899"/>
            <a:ext cx="12192000" cy="70110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602865" y="1000957"/>
            <a:ext cx="7093693" cy="584775"/>
          </a:xfrm>
          <a:prstGeom prst="rect">
            <a:avLst/>
          </a:prstGeom>
          <a:solidFill>
            <a:srgbClr val="C345B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bg1"/>
                </a:solidFill>
              </a:rPr>
              <a:t>Tanda-Tanda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</a:rPr>
              <a:t>Balig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Menurut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Ilmu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Biologi</a:t>
            </a:r>
            <a:endParaRPr lang="en-US" sz="32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635" cy="6858635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3" name="Scroll: Horizontal 2"/>
          <p:cNvSpPr/>
          <p:nvPr/>
        </p:nvSpPr>
        <p:spPr>
          <a:xfrm>
            <a:off x="3423881" y="890336"/>
            <a:ext cx="4785815" cy="1362441"/>
          </a:xfrm>
          <a:prstGeom prst="horizontalScroll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/>
              <a:t>Kewajiban</a:t>
            </a:r>
            <a:r>
              <a:rPr lang="en-US" sz="2800" b="1" dirty="0"/>
              <a:t> </a:t>
            </a:r>
            <a:r>
              <a:rPr lang="en-US" sz="2800" b="1" dirty="0" err="1"/>
              <a:t>setelah</a:t>
            </a:r>
            <a:r>
              <a:rPr lang="en-US" sz="2800" b="1" dirty="0"/>
              <a:t> </a:t>
            </a:r>
            <a:r>
              <a:rPr lang="en-US" sz="2800" b="1" dirty="0" err="1"/>
              <a:t>Memasuki</a:t>
            </a:r>
            <a:r>
              <a:rPr lang="en-US" sz="2800" b="1" dirty="0"/>
              <a:t> </a:t>
            </a:r>
            <a:r>
              <a:rPr lang="en-US" sz="2800" b="1" dirty="0" err="1"/>
              <a:t>Usia</a:t>
            </a:r>
            <a:r>
              <a:rPr lang="en-US" sz="2800" b="1" dirty="0"/>
              <a:t> </a:t>
            </a:r>
            <a:r>
              <a:rPr lang="en-US" sz="2800" b="1" dirty="0" err="1"/>
              <a:t>Baligh</a:t>
            </a:r>
          </a:p>
        </p:txBody>
      </p:sp>
      <p:sp>
        <p:nvSpPr>
          <p:cNvPr id="4" name="Cloud 3"/>
          <p:cNvSpPr/>
          <p:nvPr/>
        </p:nvSpPr>
        <p:spPr>
          <a:xfrm>
            <a:off x="1635457" y="2868304"/>
            <a:ext cx="2287137" cy="1094665"/>
          </a:xfrm>
          <a:prstGeom prst="cloud">
            <a:avLst/>
          </a:prstGeom>
          <a:solidFill>
            <a:srgbClr val="DD87B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6600FF"/>
                </a:solidFill>
              </a:rPr>
              <a:t>Shalat</a:t>
            </a:r>
            <a:r>
              <a:rPr lang="en-US" sz="2400" b="1" dirty="0">
                <a:solidFill>
                  <a:srgbClr val="6600FF"/>
                </a:solidFill>
              </a:rPr>
              <a:t> </a:t>
            </a:r>
            <a:r>
              <a:rPr lang="en-US" sz="2400" b="1" dirty="0" err="1">
                <a:solidFill>
                  <a:srgbClr val="6600FF"/>
                </a:solidFill>
              </a:rPr>
              <a:t>Fardu</a:t>
            </a:r>
            <a:endParaRPr lang="en-ID" sz="2400" b="1" dirty="0">
              <a:solidFill>
                <a:srgbClr val="6600FF"/>
              </a:solidFill>
            </a:endParaRPr>
          </a:p>
        </p:txBody>
      </p:sp>
      <p:sp>
        <p:nvSpPr>
          <p:cNvPr id="5" name="Cloud 4"/>
          <p:cNvSpPr/>
          <p:nvPr/>
        </p:nvSpPr>
        <p:spPr>
          <a:xfrm>
            <a:off x="4673221" y="3733231"/>
            <a:ext cx="2287137" cy="1094665"/>
          </a:xfrm>
          <a:prstGeom prst="cloud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990000"/>
                </a:solidFill>
              </a:rPr>
              <a:t>Menuntut</a:t>
            </a:r>
            <a:r>
              <a:rPr lang="en-US" sz="2400" b="1" dirty="0">
                <a:solidFill>
                  <a:srgbClr val="990000"/>
                </a:solidFill>
              </a:rPr>
              <a:t> </a:t>
            </a:r>
            <a:r>
              <a:rPr lang="en-US" sz="2400" b="1" dirty="0" err="1">
                <a:solidFill>
                  <a:srgbClr val="990000"/>
                </a:solidFill>
              </a:rPr>
              <a:t>Ilmu</a:t>
            </a:r>
            <a:endParaRPr lang="en-ID" sz="2400" b="1" dirty="0">
              <a:solidFill>
                <a:srgbClr val="990000"/>
              </a:solidFill>
            </a:endParaRPr>
          </a:p>
        </p:txBody>
      </p:sp>
      <p:sp>
        <p:nvSpPr>
          <p:cNvPr id="6" name="Cloud 5"/>
          <p:cNvSpPr/>
          <p:nvPr/>
        </p:nvSpPr>
        <p:spPr>
          <a:xfrm>
            <a:off x="7710985" y="2868302"/>
            <a:ext cx="2287137" cy="1094665"/>
          </a:xfrm>
          <a:prstGeom prst="cloud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66FF"/>
                </a:solidFill>
              </a:rPr>
              <a:t>Menutup</a:t>
            </a:r>
            <a:r>
              <a:rPr lang="en-US" sz="2400" b="1" dirty="0">
                <a:solidFill>
                  <a:srgbClr val="0066FF"/>
                </a:solidFill>
              </a:rPr>
              <a:t> </a:t>
            </a:r>
            <a:r>
              <a:rPr lang="en-US" sz="2400" b="1" dirty="0" err="1">
                <a:solidFill>
                  <a:srgbClr val="0066FF"/>
                </a:solidFill>
              </a:rPr>
              <a:t>Aurat</a:t>
            </a:r>
            <a:endParaRPr lang="en-ID" sz="2400" b="1" dirty="0">
              <a:solidFill>
                <a:srgbClr val="0066F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13" y="6143532"/>
            <a:ext cx="12186386" cy="701101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3528" y="1022956"/>
            <a:ext cx="7358510" cy="445656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156899"/>
            <a:ext cx="12192000" cy="70110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91426" y="2624176"/>
            <a:ext cx="3370233" cy="189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hlinkClick r:id="rId4"/>
              </a:rPr>
              <a:t>Freepik.com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/</a:t>
            </a:r>
            <a:r>
              <a:rPr lang="en-US" b="1" dirty="0" err="1" smtClean="0">
                <a:solidFill>
                  <a:schemeClr val="accent1">
                    <a:lumMod val="75000"/>
                  </a:schemeClr>
                </a:solidFill>
              </a:rPr>
              <a:t>brgfx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b="1" u="sng" dirty="0">
                <a:solidFill>
                  <a:schemeClr val="accent1">
                    <a:lumMod val="75000"/>
                  </a:schemeClr>
                </a:solidFill>
              </a:rPr>
              <a:t>Dokumen Penerbit</a:t>
            </a:r>
            <a:endParaRPr lang="en-US" b="1" dirty="0"/>
          </a:p>
          <a:p>
            <a:pPr algn="ctr">
              <a:lnSpc>
                <a:spcPct val="150000"/>
              </a:lnSpc>
            </a:pPr>
            <a:endParaRPr lang="en-US" b="1" dirty="0"/>
          </a:p>
          <a:p>
            <a:pPr algn="ctr"/>
            <a:endParaRPr lang="en-US" b="1" dirty="0"/>
          </a:p>
          <a:p>
            <a:pPr algn="ctr"/>
            <a:endParaRPr lang="en-US" b="1" dirty="0"/>
          </a:p>
        </p:txBody>
      </p:sp>
      <p:sp>
        <p:nvSpPr>
          <p:cNvPr id="5" name="Rectangle 4"/>
          <p:cNvSpPr/>
          <p:nvPr/>
        </p:nvSpPr>
        <p:spPr>
          <a:xfrm>
            <a:off x="3466728" y="1770682"/>
            <a:ext cx="261962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 err="1"/>
              <a:t>Sumber</a:t>
            </a:r>
            <a:r>
              <a:rPr lang="en-US" sz="2800" b="1" dirty="0"/>
              <a:t> </a:t>
            </a:r>
            <a:r>
              <a:rPr lang="en-US" sz="2800" b="1" dirty="0" err="1"/>
              <a:t>Gambar</a:t>
            </a:r>
            <a:endParaRPr lang="en-US" sz="28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7545" y="876300"/>
            <a:ext cx="1974978" cy="4346540"/>
          </a:xfrm>
          <a:prstGeom prst="rect">
            <a:avLst/>
          </a:prstGeom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175</Words>
  <Application>Microsoft Office PowerPoint</Application>
  <PresentationFormat>Custom</PresentationFormat>
  <Paragraphs>37</Paragraphs>
  <Slides>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7</vt:i4>
      </vt:variant>
    </vt:vector>
  </HeadingPairs>
  <TitlesOfParts>
    <vt:vector size="9" baseType="lpstr"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Sarahnisa Nurandini</dc:creator>
  <cp:lastModifiedBy>Sani Nurlatifah</cp:lastModifiedBy>
  <cp:revision>21</cp:revision>
  <dcterms:created xsi:type="dcterms:W3CDTF">2022-06-02T10:27:00Z</dcterms:created>
  <dcterms:modified xsi:type="dcterms:W3CDTF">2022-06-22T09:07:24Z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150D46B6F21743D8AC214701BB8F897F</vt:lpwstr>
  </property>
  <property fmtid="{D5CDD505-2E9C-101B-9397-08002B2CF9AE}" pid="3" name="KSOProductBuildVer">
    <vt:lpwstr>1033-11.2.0.11156</vt:lpwstr>
  </property>
</Properties>
</file>