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6858000" cx="9144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1025" y="4415775"/>
            <a:ext cx="5608300" cy="41833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1: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0: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0: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1: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2: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2: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3: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3: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4: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4: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5: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5: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16: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6: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17: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7: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18: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18: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19: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19: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2: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2: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3: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3: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4: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4: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5: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5: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6: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6: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7: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7: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8: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8: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9: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9: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0" name="Shape 30"/>
        <p:cNvGrpSpPr/>
        <p:nvPr/>
      </p:nvGrpSpPr>
      <p:grpSpPr>
        <a:xfrm>
          <a:off x="0" y="0"/>
          <a:ext cx="0" cy="0"/>
          <a:chOff x="0" y="0"/>
          <a:chExt cx="0" cy="0"/>
        </a:xfrm>
      </p:grpSpPr>
      <p:sp>
        <p:nvSpPr>
          <p:cNvPr id="31" name="Google Shape;31;p2"/>
          <p:cNvSpPr txBox="1"/>
          <p:nvPr>
            <p:ph type="ctrTitle"/>
          </p:nvPr>
        </p:nvSpPr>
        <p:spPr>
          <a:xfrm>
            <a:off x="685800" y="2130425"/>
            <a:ext cx="7772400" cy="1470025"/>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2" name="Google Shape;32;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1pPr>
            <a:lvl2pPr lvl="1" marR="0" rtl="0" algn="ctr">
              <a:spcBef>
                <a:spcPts val="560"/>
              </a:spcBef>
              <a:spcAft>
                <a:spcPts val="0"/>
              </a:spcAft>
              <a:buClr>
                <a:srgbClr val="888888"/>
              </a:buClr>
              <a:buSzPts val="2800"/>
              <a:buFont typeface="Arial"/>
              <a:buNone/>
              <a:defRPr b="0" i="0" sz="2800" u="none" cap="none" strike="noStrike">
                <a:solidFill>
                  <a:srgbClr val="888888"/>
                </a:solidFill>
                <a:latin typeface="Calibri"/>
                <a:ea typeface="Calibri"/>
                <a:cs typeface="Calibri"/>
                <a:sym typeface="Calibri"/>
              </a:defRPr>
            </a:lvl2pPr>
            <a:lvl3pPr lvl="2" marR="0" rtl="0" algn="ctr">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3pPr>
            <a:lvl4pPr lvl="3"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4pPr>
            <a:lvl5pPr lvl="4"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5pPr>
            <a:lvl6pPr lvl="5"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6pPr>
            <a:lvl7pPr lvl="6"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7pPr>
            <a:lvl8pPr lvl="7"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8pPr>
            <a:lvl9pPr lvl="8" marR="0" rtl="0" algn="ctr">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9pPr>
          </a:lstStyle>
          <a:p/>
        </p:txBody>
      </p:sp>
      <p:sp>
        <p:nvSpPr>
          <p:cNvPr id="33" name="Google Shape;33;p2"/>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4" name="Google Shape;34;p2"/>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5" name="Google Shape;35;p2"/>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7" name="Shape 87"/>
        <p:cNvGrpSpPr/>
        <p:nvPr/>
      </p:nvGrpSpPr>
      <p:grpSpPr>
        <a:xfrm>
          <a:off x="0" y="0"/>
          <a:ext cx="0" cy="0"/>
          <a:chOff x="0" y="0"/>
          <a:chExt cx="0" cy="0"/>
        </a:xfrm>
      </p:grpSpPr>
      <p:sp>
        <p:nvSpPr>
          <p:cNvPr id="88" name="Google Shape;88;p11"/>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9" name="Google Shape;89;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0" name="Google Shape;90;p11"/>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1" name="Google Shape;91;p11"/>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2" name="Google Shape;92;p11"/>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3" name="Shape 93"/>
        <p:cNvGrpSpPr/>
        <p:nvPr/>
      </p:nvGrpSpPr>
      <p:grpSpPr>
        <a:xfrm>
          <a:off x="0" y="0"/>
          <a:ext cx="0" cy="0"/>
          <a:chOff x="0" y="0"/>
          <a:chExt cx="0" cy="0"/>
        </a:xfrm>
      </p:grpSpPr>
      <p:sp>
        <p:nvSpPr>
          <p:cNvPr id="94" name="Google Shape;94;p12"/>
          <p:cNvSpPr txBox="1"/>
          <p:nvPr>
            <p:ph type="title"/>
          </p:nvPr>
        </p:nvSpPr>
        <p:spPr>
          <a:xfrm rot="5400000">
            <a:off x="4732337" y="2171700"/>
            <a:ext cx="5851525" cy="20574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5" name="Google Shape;95;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6" name="Google Shape;96;p12"/>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7" name="Google Shape;97;p12"/>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8" name="Google Shape;98;p12"/>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6" name="Shape 36"/>
        <p:cNvGrpSpPr/>
        <p:nvPr/>
      </p:nvGrpSpPr>
      <p:grpSpPr>
        <a:xfrm>
          <a:off x="0" y="0"/>
          <a:ext cx="0" cy="0"/>
          <a:chOff x="0" y="0"/>
          <a:chExt cx="0" cy="0"/>
        </a:xfrm>
      </p:grpSpPr>
      <p:sp>
        <p:nvSpPr>
          <p:cNvPr id="37" name="Google Shape;37;p3"/>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8" name="Google Shape;38;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39" name="Google Shape;39;p3"/>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0" name="Google Shape;40;p3"/>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1" name="Google Shape;41;p3"/>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2" name="Shape 42"/>
        <p:cNvGrpSpPr/>
        <p:nvPr/>
      </p:nvGrpSpPr>
      <p:grpSpPr>
        <a:xfrm>
          <a:off x="0" y="0"/>
          <a:ext cx="0" cy="0"/>
          <a:chOff x="0" y="0"/>
          <a:chExt cx="0" cy="0"/>
        </a:xfrm>
      </p:grpSpPr>
      <p:sp>
        <p:nvSpPr>
          <p:cNvPr id="43" name="Google Shape;43;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dk1"/>
              </a:buClr>
              <a:buSzPts val="4000"/>
              <a:buFont typeface="Calibri"/>
              <a:buNone/>
              <a:defRPr b="1" i="0" sz="4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4" name="Google Shape;44;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1pPr>
            <a:lvl2pPr indent="-228600" lvl="1" marL="914400" marR="0" rtl="0" algn="l">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2pPr>
            <a:lvl3pPr indent="-228600" lvl="2" marL="1371600" marR="0" rtl="0" algn="l">
              <a:spcBef>
                <a:spcPts val="32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3pPr>
            <a:lvl4pPr indent="-228600" lvl="3" marL="1828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4pPr>
            <a:lvl5pPr indent="-228600" lvl="4" marL="22860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5pPr>
            <a:lvl6pPr indent="-228600" lvl="5" marL="27432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6pPr>
            <a:lvl7pPr indent="-228600" lvl="6" marL="32004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7pPr>
            <a:lvl8pPr indent="-228600" lvl="7" marL="36576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8pPr>
            <a:lvl9pPr indent="-228600" lvl="8" marL="4114800" marR="0" rtl="0" algn="l">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9pPr>
          </a:lstStyle>
          <a:p/>
        </p:txBody>
      </p:sp>
      <p:sp>
        <p:nvSpPr>
          <p:cNvPr id="45" name="Google Shape;45;p4"/>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6" name="Google Shape;46;p4"/>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7" name="Google Shape;47;p4"/>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8" name="Shape 48"/>
        <p:cNvGrpSpPr/>
        <p:nvPr/>
      </p:nvGrpSpPr>
      <p:grpSpPr>
        <a:xfrm>
          <a:off x="0" y="0"/>
          <a:ext cx="0" cy="0"/>
          <a:chOff x="0" y="0"/>
          <a:chExt cx="0" cy="0"/>
        </a:xfrm>
      </p:grpSpPr>
      <p:sp>
        <p:nvSpPr>
          <p:cNvPr id="49" name="Google Shape;49;p5"/>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0" name="Google Shape;50;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1" name="Google Shape;51;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52" name="Google Shape;52;p5"/>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5"/>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Google Shape;54;p5"/>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5" name="Shape 55"/>
        <p:cNvGrpSpPr/>
        <p:nvPr/>
      </p:nvGrpSpPr>
      <p:grpSpPr>
        <a:xfrm>
          <a:off x="0" y="0"/>
          <a:ext cx="0" cy="0"/>
          <a:chOff x="0" y="0"/>
          <a:chExt cx="0" cy="0"/>
        </a:xfrm>
      </p:grpSpPr>
      <p:sp>
        <p:nvSpPr>
          <p:cNvPr id="56" name="Google Shape;56;p6"/>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7" name="Google Shape;57;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58" name="Google Shape;58;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59" name="Google Shape;59;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0" algn="l">
              <a:spcBef>
                <a:spcPts val="32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60" name="Google Shape;60;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61" name="Google Shape;61;p6"/>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2" name="Google Shape;62;p6"/>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3" name="Google Shape;63;p6"/>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4" name="Shape 64"/>
        <p:cNvGrpSpPr/>
        <p:nvPr/>
      </p:nvGrpSpPr>
      <p:grpSpPr>
        <a:xfrm>
          <a:off x="0" y="0"/>
          <a:ext cx="0" cy="0"/>
          <a:chOff x="0" y="0"/>
          <a:chExt cx="0" cy="0"/>
        </a:xfrm>
      </p:grpSpPr>
      <p:sp>
        <p:nvSpPr>
          <p:cNvPr id="65" name="Google Shape;65;p7"/>
          <p:cNvSpPr txBox="1"/>
          <p:nvPr>
            <p:ph type="title"/>
          </p:nvPr>
        </p:nvSpPr>
        <p:spPr>
          <a:xfrm>
            <a:off x="457200" y="274638"/>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6" name="Google Shape;66;p7"/>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7" name="Google Shape;67;p7"/>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8" name="Google Shape;68;p7"/>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9" name="Shape 69"/>
        <p:cNvGrpSpPr/>
        <p:nvPr/>
      </p:nvGrpSpPr>
      <p:grpSpPr>
        <a:xfrm>
          <a:off x="0" y="0"/>
          <a:ext cx="0" cy="0"/>
          <a:chOff x="0" y="0"/>
          <a:chExt cx="0" cy="0"/>
        </a:xfrm>
      </p:grpSpPr>
      <p:sp>
        <p:nvSpPr>
          <p:cNvPr id="70" name="Google Shape;70;p8"/>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1" name="Google Shape;71;p8"/>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Google Shape;72;p8"/>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3" name="Shape 73"/>
        <p:cNvGrpSpPr/>
        <p:nvPr/>
      </p:nvGrpSpPr>
      <p:grpSpPr>
        <a:xfrm>
          <a:off x="0" y="0"/>
          <a:ext cx="0" cy="0"/>
          <a:chOff x="0" y="0"/>
          <a:chExt cx="0" cy="0"/>
        </a:xfrm>
      </p:grpSpPr>
      <p:sp>
        <p:nvSpPr>
          <p:cNvPr id="74" name="Google Shape;74;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6" name="Google Shape;76;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77" name="Google Shape;77;p9"/>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8" name="Google Shape;78;p9"/>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9" name="Google Shape;79;p9"/>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0" name="Shape 80"/>
        <p:cNvGrpSpPr/>
        <p:nvPr/>
      </p:nvGrpSpPr>
      <p:grpSpPr>
        <a:xfrm>
          <a:off x="0" y="0"/>
          <a:ext cx="0" cy="0"/>
          <a:chOff x="0" y="0"/>
          <a:chExt cx="0" cy="0"/>
        </a:xfrm>
      </p:grpSpPr>
      <p:sp>
        <p:nvSpPr>
          <p:cNvPr id="81" name="Google Shape;81;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000"/>
              <a:buFont typeface="Calibri"/>
              <a:buNone/>
              <a:defRPr b="1" i="0" sz="2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2" name="Google Shape;82;p10"/>
          <p:cNvSpPr/>
          <p:nvPr>
            <p:ph idx="2" type="pic"/>
          </p:nvPr>
        </p:nvSpPr>
        <p:spPr>
          <a:xfrm>
            <a:off x="1792288" y="612775"/>
            <a:ext cx="5486400" cy="4114800"/>
          </a:xfrm>
          <a:prstGeom prst="rect">
            <a:avLst/>
          </a:prstGeom>
          <a:noFill/>
          <a:ln>
            <a:noFill/>
          </a:ln>
        </p:spPr>
      </p:sp>
      <p:sp>
        <p:nvSpPr>
          <p:cNvPr id="83" name="Google Shape;83;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spcBef>
                <a:spcPts val="180"/>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9pPr>
          </a:lstStyle>
          <a:p/>
        </p:txBody>
      </p:sp>
      <p:sp>
        <p:nvSpPr>
          <p:cNvPr id="84" name="Google Shape;84;p10"/>
          <p:cNvSpPr txBox="1"/>
          <p:nvPr>
            <p:ph idx="10" type="dt"/>
          </p:nvPr>
        </p:nvSpPr>
        <p:spPr>
          <a:xfrm>
            <a:off x="457200" y="6356350"/>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5" name="Google Shape;85;p10"/>
          <p:cNvSpPr txBox="1"/>
          <p:nvPr>
            <p:ph idx="11" type="ftr"/>
          </p:nvPr>
        </p:nvSpPr>
        <p:spPr>
          <a:xfrm>
            <a:off x="3124200" y="6356350"/>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6" name="Google Shape;86;p10"/>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Calibri"/>
                <a:ea typeface="Calibri"/>
                <a:cs typeface="Calibri"/>
                <a:sym typeface="Calibri"/>
              </a:defRPr>
            </a:lvl1pPr>
            <a:lvl2pPr indent="0" lvl="1" marL="0" marR="0" rtl="0" algn="l">
              <a:spcBef>
                <a:spcPts val="0"/>
              </a:spcBef>
              <a:buNone/>
              <a:defRPr sz="1800">
                <a:solidFill>
                  <a:schemeClr val="dk1"/>
                </a:solidFill>
                <a:latin typeface="Calibri"/>
                <a:ea typeface="Calibri"/>
                <a:cs typeface="Calibri"/>
                <a:sym typeface="Calibri"/>
              </a:defRPr>
            </a:lvl2pPr>
            <a:lvl3pPr indent="0" lvl="2" marL="0" marR="0" rtl="0" algn="l">
              <a:spcBef>
                <a:spcPts val="0"/>
              </a:spcBef>
              <a:buNone/>
              <a:defRPr sz="1800">
                <a:solidFill>
                  <a:schemeClr val="dk1"/>
                </a:solidFill>
                <a:latin typeface="Calibri"/>
                <a:ea typeface="Calibri"/>
                <a:cs typeface="Calibri"/>
                <a:sym typeface="Calibri"/>
              </a:defRPr>
            </a:lvl3pPr>
            <a:lvl4pPr indent="0" lvl="3" marL="0" marR="0" rtl="0" algn="l">
              <a:spcBef>
                <a:spcPts val="0"/>
              </a:spcBef>
              <a:buNone/>
              <a:defRPr sz="1800">
                <a:solidFill>
                  <a:schemeClr val="dk1"/>
                </a:solidFill>
                <a:latin typeface="Calibri"/>
                <a:ea typeface="Calibri"/>
                <a:cs typeface="Calibri"/>
                <a:sym typeface="Calibri"/>
              </a:defRPr>
            </a:lvl4pPr>
            <a:lvl5pPr indent="0" lvl="4" marL="0" marR="0" rtl="0" algn="l">
              <a:spcBef>
                <a:spcPts val="0"/>
              </a:spcBef>
              <a:buNone/>
              <a:defRPr sz="1800">
                <a:solidFill>
                  <a:schemeClr val="dk1"/>
                </a:solidFill>
                <a:latin typeface="Calibri"/>
                <a:ea typeface="Calibri"/>
                <a:cs typeface="Calibri"/>
                <a:sym typeface="Calibri"/>
              </a:defRPr>
            </a:lvl5pPr>
            <a:lvl6pPr indent="0" lvl="5" marL="0" marR="0" rtl="0" algn="l">
              <a:spcBef>
                <a:spcPts val="0"/>
              </a:spcBef>
              <a:buNone/>
              <a:defRPr sz="1800">
                <a:solidFill>
                  <a:schemeClr val="dk1"/>
                </a:solidFill>
                <a:latin typeface="Calibri"/>
                <a:ea typeface="Calibri"/>
                <a:cs typeface="Calibri"/>
                <a:sym typeface="Calibri"/>
              </a:defRPr>
            </a:lvl6pPr>
            <a:lvl7pPr indent="0" lvl="6" marL="0" marR="0" rtl="0" algn="l">
              <a:spcBef>
                <a:spcPts val="0"/>
              </a:spcBef>
              <a:buNone/>
              <a:defRPr sz="1800">
                <a:solidFill>
                  <a:schemeClr val="dk1"/>
                </a:solidFill>
                <a:latin typeface="Calibri"/>
                <a:ea typeface="Calibri"/>
                <a:cs typeface="Calibri"/>
                <a:sym typeface="Calibri"/>
              </a:defRPr>
            </a:lvl7pPr>
            <a:lvl8pPr indent="0" lvl="7" marL="0" marR="0" rtl="0" algn="l">
              <a:spcBef>
                <a:spcPts val="0"/>
              </a:spcBef>
              <a:buNone/>
              <a:defRPr sz="1800">
                <a:solidFill>
                  <a:schemeClr val="dk1"/>
                </a:solidFill>
                <a:latin typeface="Calibri"/>
                <a:ea typeface="Calibri"/>
                <a:cs typeface="Calibri"/>
                <a:sym typeface="Calibri"/>
              </a:defRPr>
            </a:lvl8pPr>
            <a:lvl9pPr indent="0" lvl="8" marL="0" marR="0" rtl="0" algn="l">
              <a:spcBef>
                <a:spcPts val="0"/>
              </a:spcBef>
              <a:buNone/>
              <a:defRPr sz="18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5.xml"/><Relationship Id="rId22" Type="http://schemas.openxmlformats.org/officeDocument/2006/relationships/slideLayout" Target="../slideLayouts/slideLayout7.xml"/><Relationship Id="rId21" Type="http://schemas.openxmlformats.org/officeDocument/2006/relationships/slideLayout" Target="../slideLayouts/slideLayout6.xml"/><Relationship Id="rId24" Type="http://schemas.openxmlformats.org/officeDocument/2006/relationships/slideLayout" Target="../slideLayouts/slideLayout9.xml"/><Relationship Id="rId23" Type="http://schemas.openxmlformats.org/officeDocument/2006/relationships/slideLayout" Target="../slideLayouts/slideLayout8.xml"/><Relationship Id="rId1" Type="http://schemas.openxmlformats.org/officeDocument/2006/relationships/image" Target="../media/image17.png"/><Relationship Id="rId2" Type="http://schemas.openxmlformats.org/officeDocument/2006/relationships/hyperlink" Target="http://judul.pptx" TargetMode="External"/><Relationship Id="rId3" Type="http://schemas.openxmlformats.org/officeDocument/2006/relationships/slide" Target="/ppt/slides/slide2.xml"/><Relationship Id="rId4" Type="http://schemas.openxmlformats.org/officeDocument/2006/relationships/hyperlink" Target="about:blank" TargetMode="External"/><Relationship Id="rId9" Type="http://schemas.openxmlformats.org/officeDocument/2006/relationships/image" Target="../media/image14.png"/><Relationship Id="rId26" Type="http://schemas.openxmlformats.org/officeDocument/2006/relationships/slideLayout" Target="../slideLayouts/slideLayout11.xml"/><Relationship Id="rId25" Type="http://schemas.openxmlformats.org/officeDocument/2006/relationships/slideLayout" Target="../slideLayouts/slideLayout10.xml"/><Relationship Id="rId27" Type="http://schemas.openxmlformats.org/officeDocument/2006/relationships/theme" Target="../theme/theme1.xml"/><Relationship Id="rId5" Type="http://schemas.openxmlformats.org/officeDocument/2006/relationships/hyperlink" Target="about:blank" TargetMode="External"/><Relationship Id="rId6" Type="http://schemas.openxmlformats.org/officeDocument/2006/relationships/image" Target="../media/image10.png"/><Relationship Id="rId7" Type="http://schemas.openxmlformats.org/officeDocument/2006/relationships/hyperlink" Target="about:blank" TargetMode="External"/><Relationship Id="rId8" Type="http://schemas.openxmlformats.org/officeDocument/2006/relationships/hyperlink" Target="about:blank" TargetMode="External"/><Relationship Id="rId11" Type="http://schemas.openxmlformats.org/officeDocument/2006/relationships/hyperlink" Target="about:blank" TargetMode="External"/><Relationship Id="rId10" Type="http://schemas.openxmlformats.org/officeDocument/2006/relationships/hyperlink" Target="about:blank" TargetMode="External"/><Relationship Id="rId13" Type="http://schemas.openxmlformats.org/officeDocument/2006/relationships/hyperlink" Target="about:blank" TargetMode="External"/><Relationship Id="rId12" Type="http://schemas.openxmlformats.org/officeDocument/2006/relationships/image" Target="../media/image6.png"/><Relationship Id="rId15" Type="http://schemas.openxmlformats.org/officeDocument/2006/relationships/hyperlink" Target="about:blank" TargetMode="External"/><Relationship Id="rId14" Type="http://schemas.openxmlformats.org/officeDocument/2006/relationships/image" Target="../media/image5.png"/><Relationship Id="rId17" Type="http://schemas.openxmlformats.org/officeDocument/2006/relationships/slideLayout" Target="../slideLayouts/slideLayout2.xml"/><Relationship Id="rId16" Type="http://schemas.openxmlformats.org/officeDocument/2006/relationships/slideLayout" Target="../slideLayouts/slideLayout1.xml"/><Relationship Id="rId19" Type="http://schemas.openxmlformats.org/officeDocument/2006/relationships/slideLayout" Target="../slideLayouts/slideLayout4.xml"/><Relationship Id="rId18"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pic>
        <p:nvPicPr>
          <p:cNvPr id="6" name="Google Shape;6;p1"/>
          <p:cNvPicPr preferRelativeResize="0"/>
          <p:nvPr/>
        </p:nvPicPr>
        <p:blipFill rotWithShape="1">
          <a:blip r:embed="rId1">
            <a:alphaModFix/>
          </a:blip>
          <a:srcRect b="81250" l="8594" r="6249" t="0"/>
          <a:stretch/>
        </p:blipFill>
        <p:spPr>
          <a:xfrm>
            <a:off x="0" y="0"/>
            <a:ext cx="9144000" cy="1285860"/>
          </a:xfrm>
          <a:prstGeom prst="rect">
            <a:avLst/>
          </a:prstGeom>
          <a:noFill/>
          <a:ln>
            <a:noFill/>
          </a:ln>
        </p:spPr>
      </p:pic>
      <p:sp>
        <p:nvSpPr>
          <p:cNvPr id="7" name="Google Shape;7;p1">
            <a:hlinkClick r:id="rId2"/>
          </p:cNvPr>
          <p:cNvSpPr/>
          <p:nvPr/>
        </p:nvSpPr>
        <p:spPr>
          <a:xfrm>
            <a:off x="3665142" y="236425"/>
            <a:ext cx="806631"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1800" u="none" cap="none" strike="noStrike">
                <a:solidFill>
                  <a:srgbClr val="002060"/>
                </a:solidFill>
                <a:latin typeface="Calibri"/>
                <a:ea typeface="Calibri"/>
                <a:cs typeface="Calibri"/>
                <a:sym typeface="Calibri"/>
              </a:rPr>
              <a:t>JUDUL</a:t>
            </a:r>
            <a:endParaRPr b="1" sz="1800" u="none">
              <a:solidFill>
                <a:srgbClr val="002060"/>
              </a:solidFill>
              <a:latin typeface="Calibri"/>
              <a:ea typeface="Calibri"/>
              <a:cs typeface="Calibri"/>
              <a:sym typeface="Calibri"/>
            </a:endParaRPr>
          </a:p>
        </p:txBody>
      </p:sp>
      <p:sp>
        <p:nvSpPr>
          <p:cNvPr id="8" name="Google Shape;8;p1">
            <a:hlinkClick action="ppaction://hlinksldjump" r:id="rId3"/>
          </p:cNvPr>
          <p:cNvSpPr/>
          <p:nvPr/>
        </p:nvSpPr>
        <p:spPr>
          <a:xfrm>
            <a:off x="4593836" y="236425"/>
            <a:ext cx="1208601"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u="none">
                <a:solidFill>
                  <a:schemeClr val="dk1"/>
                </a:solidFill>
                <a:latin typeface="Calibri"/>
                <a:ea typeface="Calibri"/>
                <a:cs typeface="Calibri"/>
                <a:sym typeface="Calibri"/>
              </a:rPr>
              <a:t>ISI MATERI</a:t>
            </a:r>
            <a:endParaRPr b="1" sz="1800" u="none">
              <a:solidFill>
                <a:schemeClr val="dk1"/>
              </a:solidFill>
              <a:latin typeface="Calibri"/>
              <a:ea typeface="Calibri"/>
              <a:cs typeface="Calibri"/>
              <a:sym typeface="Calibri"/>
            </a:endParaRPr>
          </a:p>
        </p:txBody>
      </p:sp>
      <p:grpSp>
        <p:nvGrpSpPr>
          <p:cNvPr id="9" name="Google Shape;9;p1"/>
          <p:cNvGrpSpPr/>
          <p:nvPr/>
        </p:nvGrpSpPr>
        <p:grpSpPr>
          <a:xfrm>
            <a:off x="2643174" y="228804"/>
            <a:ext cx="4057899" cy="371704"/>
            <a:chOff x="100244" y="896401"/>
            <a:chExt cx="4057899" cy="371704"/>
          </a:xfrm>
        </p:grpSpPr>
        <p:grpSp>
          <p:nvGrpSpPr>
            <p:cNvPr id="10" name="Google Shape;10;p1"/>
            <p:cNvGrpSpPr/>
            <p:nvPr/>
          </p:nvGrpSpPr>
          <p:grpSpPr>
            <a:xfrm>
              <a:off x="100244" y="896401"/>
              <a:ext cx="907871" cy="369332"/>
              <a:chOff x="1071538" y="884259"/>
              <a:chExt cx="907871" cy="369332"/>
            </a:xfrm>
          </p:grpSpPr>
          <p:sp>
            <p:nvSpPr>
              <p:cNvPr id="11" name="Google Shape;11;p1">
                <a:hlinkClick action="ppaction://hlinkshowjump?jump=previousslide"/>
              </p:cNvPr>
              <p:cNvSpPr txBox="1"/>
              <p:nvPr/>
            </p:nvSpPr>
            <p:spPr>
              <a:xfrm>
                <a:off x="1154497" y="884259"/>
                <a:ext cx="8249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00"/>
                    </a:solidFill>
                    <a:latin typeface="Calibri"/>
                    <a:ea typeface="Calibri"/>
                    <a:cs typeface="Calibri"/>
                    <a:sym typeface="Calibri"/>
                  </a:rPr>
                  <a:t>PREV</a:t>
                </a:r>
                <a:endParaRPr b="1" sz="1800" u="none">
                  <a:solidFill>
                    <a:srgbClr val="FFFF00"/>
                  </a:solidFill>
                  <a:latin typeface="Calibri"/>
                  <a:ea typeface="Calibri"/>
                  <a:cs typeface="Calibri"/>
                  <a:sym typeface="Calibri"/>
                </a:endParaRPr>
              </a:p>
            </p:txBody>
          </p:sp>
          <p:sp>
            <p:nvSpPr>
              <p:cNvPr id="12" name="Google Shape;12;p1">
                <a:hlinkClick action="ppaction://hlinkshowjump?jump=previousslide"/>
              </p:cNvPr>
              <p:cNvSpPr/>
              <p:nvPr/>
            </p:nvSpPr>
            <p:spPr>
              <a:xfrm flipH="1">
                <a:off x="1071538" y="928670"/>
                <a:ext cx="142876" cy="285752"/>
              </a:xfrm>
              <a:prstGeom prst="chevron">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50"/>
                  </a:solidFill>
                  <a:latin typeface="Calibri"/>
                  <a:ea typeface="Calibri"/>
                  <a:cs typeface="Calibri"/>
                  <a:sym typeface="Calibri"/>
                </a:endParaRPr>
              </a:p>
            </p:txBody>
          </p:sp>
        </p:grpSp>
        <p:grpSp>
          <p:nvGrpSpPr>
            <p:cNvPr id="13" name="Google Shape;13;p1"/>
            <p:cNvGrpSpPr/>
            <p:nvPr/>
          </p:nvGrpSpPr>
          <p:grpSpPr>
            <a:xfrm>
              <a:off x="3351055" y="898773"/>
              <a:ext cx="807088" cy="369332"/>
              <a:chOff x="3351055" y="886631"/>
              <a:chExt cx="807088" cy="369332"/>
            </a:xfrm>
          </p:grpSpPr>
          <p:sp>
            <p:nvSpPr>
              <p:cNvPr id="14" name="Google Shape;14;p1">
                <a:hlinkClick action="ppaction://hlinkshowjump?jump=nextslide"/>
              </p:cNvPr>
              <p:cNvSpPr txBox="1"/>
              <p:nvPr/>
            </p:nvSpPr>
            <p:spPr>
              <a:xfrm>
                <a:off x="3351055" y="886631"/>
                <a:ext cx="80708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u="none">
                    <a:solidFill>
                      <a:srgbClr val="FFFF00"/>
                    </a:solidFill>
                    <a:latin typeface="Calibri"/>
                    <a:ea typeface="Calibri"/>
                    <a:cs typeface="Calibri"/>
                    <a:sym typeface="Calibri"/>
                  </a:rPr>
                  <a:t>NEXT</a:t>
                </a:r>
                <a:endParaRPr b="1" sz="1800" u="none">
                  <a:solidFill>
                    <a:srgbClr val="FFFF00"/>
                  </a:solidFill>
                  <a:latin typeface="Calibri"/>
                  <a:ea typeface="Calibri"/>
                  <a:cs typeface="Calibri"/>
                  <a:sym typeface="Calibri"/>
                </a:endParaRPr>
              </a:p>
            </p:txBody>
          </p:sp>
          <p:sp>
            <p:nvSpPr>
              <p:cNvPr id="15" name="Google Shape;15;p1">
                <a:hlinkClick action="ppaction://hlinkshowjump?jump=nextslide"/>
              </p:cNvPr>
              <p:cNvSpPr/>
              <p:nvPr/>
            </p:nvSpPr>
            <p:spPr>
              <a:xfrm>
                <a:off x="3993997" y="928670"/>
                <a:ext cx="142876" cy="285752"/>
              </a:xfrm>
              <a:prstGeom prst="chevron">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00B050"/>
                  </a:solidFill>
                  <a:latin typeface="Calibri"/>
                  <a:ea typeface="Calibri"/>
                  <a:cs typeface="Calibri"/>
                  <a:sym typeface="Calibri"/>
                </a:endParaRPr>
              </a:p>
            </p:txBody>
          </p:sp>
        </p:grpSp>
      </p:grpSp>
      <p:pic>
        <p:nvPicPr>
          <p:cNvPr id="16" name="Google Shape;16;p1"/>
          <p:cNvPicPr preferRelativeResize="0"/>
          <p:nvPr/>
        </p:nvPicPr>
        <p:blipFill rotWithShape="1">
          <a:blip r:embed="rId1">
            <a:alphaModFix/>
          </a:blip>
          <a:srcRect b="90625" l="49176" r="40844" t="0"/>
          <a:stretch/>
        </p:blipFill>
        <p:spPr>
          <a:xfrm flipH="1" rot="10800000">
            <a:off x="8072462" y="760902"/>
            <a:ext cx="1071538" cy="6097098"/>
          </a:xfrm>
          <a:prstGeom prst="rect">
            <a:avLst/>
          </a:prstGeom>
          <a:noFill/>
          <a:ln>
            <a:noFill/>
          </a:ln>
        </p:spPr>
      </p:pic>
      <p:sp>
        <p:nvSpPr>
          <p:cNvPr id="17" name="Google Shape;17;p1"/>
          <p:cNvSpPr txBox="1"/>
          <p:nvPr/>
        </p:nvSpPr>
        <p:spPr>
          <a:xfrm>
            <a:off x="7643834" y="162108"/>
            <a:ext cx="1500166" cy="52322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0C0C0C"/>
                </a:solidFill>
                <a:latin typeface="Arial"/>
                <a:ea typeface="Arial"/>
                <a:cs typeface="Arial"/>
                <a:sym typeface="Arial"/>
              </a:rPr>
              <a:t>Dunia</a:t>
            </a:r>
            <a:endParaRPr b="1" sz="1200">
              <a:solidFill>
                <a:srgbClr val="0C0C0C"/>
              </a:solidFill>
              <a:latin typeface="Arial"/>
              <a:ea typeface="Arial"/>
              <a:cs typeface="Arial"/>
              <a:sym typeface="Arial"/>
            </a:endParaRPr>
          </a:p>
          <a:p>
            <a:pPr indent="0" lvl="0" marL="0" marR="0" rtl="0" algn="ctr">
              <a:spcBef>
                <a:spcPts val="0"/>
              </a:spcBef>
              <a:spcAft>
                <a:spcPts val="0"/>
              </a:spcAft>
              <a:buNone/>
            </a:pPr>
            <a:r>
              <a:rPr b="1" lang="en-US" sz="1600">
                <a:solidFill>
                  <a:srgbClr val="0C0C0C"/>
                </a:solidFill>
                <a:latin typeface="Arial"/>
                <a:ea typeface="Arial"/>
                <a:cs typeface="Arial"/>
                <a:sym typeface="Arial"/>
              </a:rPr>
              <a:t>Matematika 5</a:t>
            </a:r>
            <a:endParaRPr b="1" sz="1800">
              <a:solidFill>
                <a:srgbClr val="0C0C0C"/>
              </a:solidFill>
              <a:latin typeface="Arial"/>
              <a:ea typeface="Arial"/>
              <a:cs typeface="Arial"/>
              <a:sym typeface="Arial"/>
            </a:endParaRPr>
          </a:p>
        </p:txBody>
      </p:sp>
      <p:grpSp>
        <p:nvGrpSpPr>
          <p:cNvPr id="18" name="Google Shape;18;p1"/>
          <p:cNvGrpSpPr/>
          <p:nvPr/>
        </p:nvGrpSpPr>
        <p:grpSpPr>
          <a:xfrm>
            <a:off x="8001024" y="1187528"/>
            <a:ext cx="1116082" cy="988402"/>
            <a:chOff x="8001024" y="1357298"/>
            <a:chExt cx="1116082" cy="988402"/>
          </a:xfrm>
        </p:grpSpPr>
        <p:sp>
          <p:nvSpPr>
            <p:cNvPr id="19" name="Google Shape;19;p1">
              <a:hlinkClick r:id="rId4"/>
            </p:cNvPr>
            <p:cNvSpPr txBox="1"/>
            <p:nvPr/>
          </p:nvSpPr>
          <p:spPr>
            <a:xfrm>
              <a:off x="8001024" y="1357298"/>
              <a:ext cx="1116082"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a:t>
              </a:r>
              <a:endParaRPr b="1" sz="1200">
                <a:solidFill>
                  <a:srgbClr val="3F3151"/>
                </a:solidFill>
                <a:latin typeface="Arial"/>
                <a:ea typeface="Arial"/>
                <a:cs typeface="Arial"/>
                <a:sym typeface="Arial"/>
              </a:endParaRPr>
            </a:p>
          </p:txBody>
        </p:sp>
        <p:pic>
          <p:nvPicPr>
            <p:cNvPr id="20" name="Google Shape;20;p1">
              <a:hlinkClick r:id="rId5"/>
            </p:cNvPr>
            <p:cNvPicPr preferRelativeResize="0"/>
            <p:nvPr/>
          </p:nvPicPr>
          <p:blipFill rotWithShape="1">
            <a:blip r:embed="rId6">
              <a:alphaModFix/>
            </a:blip>
            <a:srcRect b="0" l="0" r="0" t="0"/>
            <a:stretch/>
          </p:blipFill>
          <p:spPr>
            <a:xfrm>
              <a:off x="8103528" y="1643050"/>
              <a:ext cx="1000131" cy="702650"/>
            </a:xfrm>
            <a:prstGeom prst="rect">
              <a:avLst/>
            </a:prstGeom>
            <a:noFill/>
            <a:ln>
              <a:noFill/>
            </a:ln>
          </p:spPr>
        </p:pic>
      </p:grpSp>
      <p:grpSp>
        <p:nvGrpSpPr>
          <p:cNvPr id="21" name="Google Shape;21;p1"/>
          <p:cNvGrpSpPr/>
          <p:nvPr/>
        </p:nvGrpSpPr>
        <p:grpSpPr>
          <a:xfrm>
            <a:off x="8072462" y="2473412"/>
            <a:ext cx="1039820" cy="1041641"/>
            <a:chOff x="8072462" y="3071810"/>
            <a:chExt cx="1039820" cy="1041641"/>
          </a:xfrm>
        </p:grpSpPr>
        <p:sp>
          <p:nvSpPr>
            <p:cNvPr id="22" name="Google Shape;22;p1">
              <a:hlinkClick r:id="rId7"/>
            </p:cNvPr>
            <p:cNvSpPr txBox="1"/>
            <p:nvPr/>
          </p:nvSpPr>
          <p:spPr>
            <a:xfrm>
              <a:off x="8072462" y="3071810"/>
              <a:ext cx="1039820"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II</a:t>
              </a:r>
              <a:endParaRPr b="1" sz="1200">
                <a:solidFill>
                  <a:srgbClr val="3F3151"/>
                </a:solidFill>
                <a:latin typeface="Arial"/>
                <a:ea typeface="Arial"/>
                <a:cs typeface="Arial"/>
                <a:sym typeface="Arial"/>
              </a:endParaRPr>
            </a:p>
          </p:txBody>
        </p:sp>
        <p:pic>
          <p:nvPicPr>
            <p:cNvPr id="23" name="Google Shape;23;p1">
              <a:hlinkClick r:id="rId8"/>
            </p:cNvPr>
            <p:cNvPicPr preferRelativeResize="0"/>
            <p:nvPr/>
          </p:nvPicPr>
          <p:blipFill rotWithShape="1">
            <a:blip r:embed="rId9">
              <a:alphaModFix/>
            </a:blip>
            <a:srcRect b="0" l="0" r="0" t="0"/>
            <a:stretch/>
          </p:blipFill>
          <p:spPr>
            <a:xfrm>
              <a:off x="8103527" y="3388659"/>
              <a:ext cx="1000132" cy="724792"/>
            </a:xfrm>
            <a:prstGeom prst="rect">
              <a:avLst/>
            </a:prstGeom>
            <a:noFill/>
            <a:ln>
              <a:noFill/>
            </a:ln>
          </p:spPr>
        </p:pic>
      </p:grpSp>
      <p:grpSp>
        <p:nvGrpSpPr>
          <p:cNvPr id="24" name="Google Shape;24;p1"/>
          <p:cNvGrpSpPr/>
          <p:nvPr/>
        </p:nvGrpSpPr>
        <p:grpSpPr>
          <a:xfrm>
            <a:off x="8072430" y="3884522"/>
            <a:ext cx="1071570" cy="996714"/>
            <a:chOff x="8072430" y="4786322"/>
            <a:chExt cx="1071570" cy="996714"/>
          </a:xfrm>
        </p:grpSpPr>
        <p:sp>
          <p:nvSpPr>
            <p:cNvPr id="25" name="Google Shape;25;p1">
              <a:hlinkClick r:id="rId10"/>
            </p:cNvPr>
            <p:cNvSpPr txBox="1"/>
            <p:nvPr/>
          </p:nvSpPr>
          <p:spPr>
            <a:xfrm>
              <a:off x="8072430" y="4786322"/>
              <a:ext cx="1071570"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III</a:t>
              </a:r>
              <a:endParaRPr b="1" sz="1200">
                <a:solidFill>
                  <a:srgbClr val="3F3151"/>
                </a:solidFill>
                <a:latin typeface="Arial"/>
                <a:ea typeface="Arial"/>
                <a:cs typeface="Arial"/>
                <a:sym typeface="Arial"/>
              </a:endParaRPr>
            </a:p>
          </p:txBody>
        </p:sp>
        <p:pic>
          <p:nvPicPr>
            <p:cNvPr id="26" name="Google Shape;26;p1">
              <a:hlinkClick r:id="rId11"/>
            </p:cNvPr>
            <p:cNvPicPr preferRelativeResize="0"/>
            <p:nvPr/>
          </p:nvPicPr>
          <p:blipFill rotWithShape="1">
            <a:blip r:embed="rId12">
              <a:alphaModFix/>
            </a:blip>
            <a:srcRect b="0" l="0" r="0" t="0"/>
            <a:stretch/>
          </p:blipFill>
          <p:spPr>
            <a:xfrm>
              <a:off x="8103527" y="5103171"/>
              <a:ext cx="1000132" cy="679865"/>
            </a:xfrm>
            <a:prstGeom prst="rect">
              <a:avLst/>
            </a:prstGeom>
            <a:noFill/>
            <a:ln>
              <a:noFill/>
            </a:ln>
          </p:spPr>
        </p:pic>
      </p:grpSp>
      <p:grpSp>
        <p:nvGrpSpPr>
          <p:cNvPr id="27" name="Google Shape;27;p1"/>
          <p:cNvGrpSpPr/>
          <p:nvPr/>
        </p:nvGrpSpPr>
        <p:grpSpPr>
          <a:xfrm>
            <a:off x="8059015" y="5227702"/>
            <a:ext cx="1071570" cy="1023518"/>
            <a:chOff x="5929322" y="4929198"/>
            <a:chExt cx="1071570" cy="1023518"/>
          </a:xfrm>
        </p:grpSpPr>
        <p:pic>
          <p:nvPicPr>
            <p:cNvPr id="28" name="Google Shape;28;p1">
              <a:hlinkClick r:id="rId13"/>
            </p:cNvPr>
            <p:cNvPicPr preferRelativeResize="0"/>
            <p:nvPr/>
          </p:nvPicPr>
          <p:blipFill rotWithShape="1">
            <a:blip r:embed="rId14">
              <a:alphaModFix/>
            </a:blip>
            <a:srcRect b="0" l="0" r="0" t="0"/>
            <a:stretch/>
          </p:blipFill>
          <p:spPr>
            <a:xfrm>
              <a:off x="5956216" y="5255291"/>
              <a:ext cx="1000132" cy="697425"/>
            </a:xfrm>
            <a:prstGeom prst="rect">
              <a:avLst/>
            </a:prstGeom>
            <a:noFill/>
            <a:ln>
              <a:noFill/>
            </a:ln>
          </p:spPr>
        </p:pic>
        <p:sp>
          <p:nvSpPr>
            <p:cNvPr id="29" name="Google Shape;29;p1">
              <a:hlinkClick r:id="rId15"/>
            </p:cNvPr>
            <p:cNvSpPr txBox="1"/>
            <p:nvPr/>
          </p:nvSpPr>
          <p:spPr>
            <a:xfrm>
              <a:off x="5929322" y="4929198"/>
              <a:ext cx="1071570" cy="27699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200">
                  <a:solidFill>
                    <a:srgbClr val="3F3151"/>
                  </a:solidFill>
                  <a:latin typeface="Arial"/>
                  <a:ea typeface="Arial"/>
                  <a:cs typeface="Arial"/>
                  <a:sym typeface="Arial"/>
                </a:rPr>
                <a:t>Pelajaran IV</a:t>
              </a:r>
              <a:endParaRPr b="1" sz="1200">
                <a:solidFill>
                  <a:srgbClr val="3F3151"/>
                </a:solidFill>
                <a:latin typeface="Arial"/>
                <a:ea typeface="Arial"/>
                <a:cs typeface="Arial"/>
                <a:sym typeface="Arial"/>
              </a:endParaRPr>
            </a:p>
          </p:txBody>
        </p:sp>
      </p:grpSp>
    </p:spTree>
  </p:cSld>
  <p:clrMap accent1="accent1" accent2="accent2" accent3="accent3" accent4="accent4" accent5="accent5" accent6="accent6" bg1="lt1" bg2="dk2" tx1="dk1" tx2="lt2" folHlink="folHlink" hlink="hlink"/>
  <p:sldLayoutIdLst>
    <p:sldLayoutId id="2147483648" r:id="rId16"/>
    <p:sldLayoutId id="2147483649" r:id="rId17"/>
    <p:sldLayoutId id="2147483650" r:id="rId18"/>
    <p:sldLayoutId id="2147483651" r:id="rId19"/>
    <p:sldLayoutId id="2147483652" r:id="rId20"/>
    <p:sldLayoutId id="2147483653" r:id="rId21"/>
    <p:sldLayoutId id="2147483654" r:id="rId22"/>
    <p:sldLayoutId id="2147483655" r:id="rId23"/>
    <p:sldLayoutId id="2147483656" r:id="rId24"/>
    <p:sldLayoutId id="2147483657" r:id="rId25"/>
    <p:sldLayoutId id="2147483658" r:id="rId26"/>
  </p:sldLayoutIdLst>
  <p:transition>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
                                        </p:tgtEl>
                                        <p:attrNameLst>
                                          <p:attrName>style.visibility</p:attrName>
                                        </p:attrNameLst>
                                      </p:cBhvr>
                                      <p:to>
                                        <p:strVal val="visible"/>
                                      </p:to>
                                    </p:set>
                                    <p:animEffect filter="fade" transition="in">
                                      <p:cBhvr>
                                        <p:cTn dur="2000"/>
                                        <p:tgtEl>
                                          <p:spTgt spid="17"/>
                                        </p:tgtEl>
                                      </p:cBhvr>
                                    </p:animEffect>
                                  </p:childTnLst>
                                </p:cTn>
                              </p:par>
                              <p:par>
                                <p:cTn fill="hold" nodeType="withEffect" presetClass="entr" presetID="10" presetSubtype="0">
                                  <p:stCondLst>
                                    <p:cond delay="0"/>
                                  </p:stCondLst>
                                  <p:childTnLst>
                                    <p:set>
                                      <p:cBhvr>
                                        <p:cTn dur="1" fill="hold">
                                          <p:stCondLst>
                                            <p:cond delay="0"/>
                                          </p:stCondLst>
                                        </p:cTn>
                                        <p:tgtEl>
                                          <p:spTgt spid="18"/>
                                        </p:tgtEl>
                                        <p:attrNameLst>
                                          <p:attrName>style.visibility</p:attrName>
                                        </p:attrNameLst>
                                      </p:cBhvr>
                                      <p:to>
                                        <p:strVal val="visible"/>
                                      </p:to>
                                    </p:set>
                                    <p:animEffect filter="fade" transition="in">
                                      <p:cBhvr>
                                        <p:cTn dur="2000"/>
                                        <p:tgtEl>
                                          <p:spTgt spid="18"/>
                                        </p:tgtEl>
                                      </p:cBhvr>
                                    </p:animEffect>
                                  </p:childTnLst>
                                </p:cTn>
                              </p:par>
                              <p:par>
                                <p:cTn fill="hold" nodeType="withEffect" presetClass="entr" presetID="10" presetSubtype="0">
                                  <p:stCondLst>
                                    <p:cond delay="0"/>
                                  </p:stCondLst>
                                  <p:childTnLst>
                                    <p:set>
                                      <p:cBhvr>
                                        <p:cTn dur="1" fill="hold">
                                          <p:stCondLst>
                                            <p:cond delay="0"/>
                                          </p:stCondLst>
                                        </p:cTn>
                                        <p:tgtEl>
                                          <p:spTgt spid="21"/>
                                        </p:tgtEl>
                                        <p:attrNameLst>
                                          <p:attrName>style.visibility</p:attrName>
                                        </p:attrNameLst>
                                      </p:cBhvr>
                                      <p:to>
                                        <p:strVal val="visible"/>
                                      </p:to>
                                    </p:set>
                                    <p:animEffect filter="fade" transition="in">
                                      <p:cBhvr>
                                        <p:cTn dur="2000"/>
                                        <p:tgtEl>
                                          <p:spTgt spid="21"/>
                                        </p:tgtEl>
                                      </p:cBhvr>
                                    </p:animEffect>
                                  </p:childTnLst>
                                </p:cTn>
                              </p:par>
                              <p:par>
                                <p:cTn fill="hold" nodeType="withEffect" presetClass="entr" presetID="10" presetSubtype="0">
                                  <p:stCondLst>
                                    <p:cond delay="0"/>
                                  </p:stCondLst>
                                  <p:childTnLst>
                                    <p:set>
                                      <p:cBhvr>
                                        <p:cTn dur="1" fill="hold">
                                          <p:stCondLst>
                                            <p:cond delay="0"/>
                                          </p:stCondLst>
                                        </p:cTn>
                                        <p:tgtEl>
                                          <p:spTgt spid="24"/>
                                        </p:tgtEl>
                                        <p:attrNameLst>
                                          <p:attrName>style.visibility</p:attrName>
                                        </p:attrNameLst>
                                      </p:cBhvr>
                                      <p:to>
                                        <p:strVal val="visible"/>
                                      </p:to>
                                    </p:set>
                                    <p:animEffect filter="fade" transition="in">
                                      <p:cBhvr>
                                        <p:cTn dur="2000"/>
                                        <p:tgtEl>
                                          <p:spTgt spid="24"/>
                                        </p:tgtEl>
                                      </p:cBhvr>
                                    </p:animEffect>
                                  </p:childTnLst>
                                </p:cTn>
                              </p:par>
                              <p:par>
                                <p:cTn fill="hold" nodeType="withEffect" presetClass="entr" presetID="10" presetSubtype="0">
                                  <p:stCondLst>
                                    <p:cond delay="0"/>
                                  </p:stCondLst>
                                  <p:childTnLst>
                                    <p:set>
                                      <p:cBhvr>
                                        <p:cTn dur="1" fill="hold">
                                          <p:stCondLst>
                                            <p:cond delay="0"/>
                                          </p:stCondLst>
                                        </p:cTn>
                                        <p:tgtEl>
                                          <p:spTgt spid="27"/>
                                        </p:tgtEl>
                                        <p:attrNameLst>
                                          <p:attrName>style.visibility</p:attrName>
                                        </p:attrNameLst>
                                      </p:cBhvr>
                                      <p:to>
                                        <p:strVal val="visible"/>
                                      </p:to>
                                    </p:set>
                                    <p:animEffect filter="fade" transition="in">
                                      <p:cBhvr>
                                        <p:cTn dur="2000"/>
                                        <p:tgtEl>
                                          <p:spTgt spid="2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 Id="rId4" Type="http://schemas.openxmlformats.org/officeDocument/2006/relationships/image" Target="../media/image3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1.png"/><Relationship Id="rId4" Type="http://schemas.openxmlformats.org/officeDocument/2006/relationships/image" Target="../media/image40.png"/><Relationship Id="rId5" Type="http://schemas.openxmlformats.org/officeDocument/2006/relationships/image" Target="../media/image3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3.png"/><Relationship Id="rId4" Type="http://schemas.openxmlformats.org/officeDocument/2006/relationships/image" Target="../media/image46.png"/><Relationship Id="rId5" Type="http://schemas.openxmlformats.org/officeDocument/2006/relationships/image" Target="../media/image4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47.png"/><Relationship Id="rId4" Type="http://schemas.openxmlformats.org/officeDocument/2006/relationships/image" Target="../media/image4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53.png"/><Relationship Id="rId4" Type="http://schemas.openxmlformats.org/officeDocument/2006/relationships/image" Target="../media/image50.png"/><Relationship Id="rId5" Type="http://schemas.openxmlformats.org/officeDocument/2006/relationships/image" Target="../media/image5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7.xml"/><Relationship Id="rId5" Type="http://schemas.openxmlformats.org/officeDocument/2006/relationships/slide" Target="/ppt/slides/slide9.xml"/><Relationship Id="rId6" Type="http://schemas.openxmlformats.org/officeDocument/2006/relationships/slide" Target="/ppt/slides/slide16.xml"/><Relationship Id="rId7" Type="http://schemas.openxmlformats.org/officeDocument/2006/relationships/slide" Target="/ppt/slid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20.png"/><Relationship Id="rId5"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image" Target="../media/image16.png"/><Relationship Id="rId5" Type="http://schemas.openxmlformats.org/officeDocument/2006/relationships/image" Target="../media/image4.png"/><Relationship Id="rId6" Type="http://schemas.openxmlformats.org/officeDocument/2006/relationships/image" Target="../media/image2.png"/><Relationship Id="rId7" Type="http://schemas.openxmlformats.org/officeDocument/2006/relationships/image" Target="../media/image12.png"/><Relationship Id="rId8" Type="http://schemas.openxmlformats.org/officeDocument/2006/relationships/image" Target="../media/image2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2.png"/><Relationship Id="rId4" Type="http://schemas.openxmlformats.org/officeDocument/2006/relationships/image" Target="../media/image3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4.png"/><Relationship Id="rId4"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3"/>
          <p:cNvSpPr txBox="1"/>
          <p:nvPr>
            <p:ph type="ctrTitle"/>
          </p:nvPr>
        </p:nvSpPr>
        <p:spPr>
          <a:xfrm>
            <a:off x="685800" y="2130425"/>
            <a:ext cx="7772400" cy="14700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t/>
            </a:r>
            <a:endParaRPr/>
          </a:p>
        </p:txBody>
      </p:sp>
      <p:sp>
        <p:nvSpPr>
          <p:cNvPr id="104" name="Google Shape;104;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888888"/>
              </a:buClr>
              <a:buSzPts val="3200"/>
              <a:buNone/>
            </a:pPr>
            <a:r>
              <a:t/>
            </a:r>
            <a:endParaRPr/>
          </a:p>
        </p:txBody>
      </p:sp>
      <p:pic>
        <p:nvPicPr>
          <p:cNvPr id="105" name="Google Shape;105;p13"/>
          <p:cNvPicPr preferRelativeResize="0"/>
          <p:nvPr/>
        </p:nvPicPr>
        <p:blipFill rotWithShape="1">
          <a:blip r:embed="rId3">
            <a:alphaModFix/>
          </a:blip>
          <a:srcRect b="0" l="0" r="0" t="0"/>
          <a:stretch/>
        </p:blipFill>
        <p:spPr>
          <a:xfrm>
            <a:off x="0" y="0"/>
            <a:ext cx="9144000" cy="6858000"/>
          </a:xfrm>
          <a:prstGeom prst="rect">
            <a:avLst/>
          </a:prstGeom>
          <a:noFill/>
          <a:ln>
            <a:noFill/>
          </a:ln>
        </p:spPr>
      </p:pic>
      <p:sp>
        <p:nvSpPr>
          <p:cNvPr id="106" name="Google Shape;106;p13"/>
          <p:cNvSpPr txBox="1"/>
          <p:nvPr/>
        </p:nvSpPr>
        <p:spPr>
          <a:xfrm>
            <a:off x="556958" y="812379"/>
            <a:ext cx="1785950" cy="49244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3F3151"/>
                </a:solidFill>
                <a:latin typeface="Arial"/>
                <a:ea typeface="Arial"/>
                <a:cs typeface="Arial"/>
                <a:sym typeface="Arial"/>
              </a:rPr>
              <a:t>Pelajaran</a:t>
            </a:r>
            <a:endParaRPr b="1" sz="2600">
              <a:solidFill>
                <a:srgbClr val="3F3151"/>
              </a:solidFill>
              <a:latin typeface="Arial"/>
              <a:ea typeface="Arial"/>
              <a:cs typeface="Arial"/>
              <a:sym typeface="Arial"/>
            </a:endParaRPr>
          </a:p>
        </p:txBody>
      </p:sp>
      <p:sp>
        <p:nvSpPr>
          <p:cNvPr id="107" name="Google Shape;107;p13"/>
          <p:cNvSpPr txBox="1"/>
          <p:nvPr/>
        </p:nvSpPr>
        <p:spPr>
          <a:xfrm>
            <a:off x="2357422" y="714356"/>
            <a:ext cx="714380" cy="73866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200">
                <a:solidFill>
                  <a:schemeClr val="lt1"/>
                </a:solidFill>
                <a:latin typeface="Arial"/>
                <a:ea typeface="Arial"/>
                <a:cs typeface="Arial"/>
                <a:sym typeface="Arial"/>
              </a:rPr>
              <a:t>I</a:t>
            </a:r>
            <a:endParaRPr b="1" sz="4200">
              <a:solidFill>
                <a:schemeClr val="lt1"/>
              </a:solidFill>
              <a:latin typeface="Arial"/>
              <a:ea typeface="Arial"/>
              <a:cs typeface="Arial"/>
              <a:sym typeface="Arial"/>
            </a:endParaRPr>
          </a:p>
        </p:txBody>
      </p:sp>
      <p:sp>
        <p:nvSpPr>
          <p:cNvPr id="108" name="Google Shape;108;p13"/>
          <p:cNvSpPr txBox="1"/>
          <p:nvPr/>
        </p:nvSpPr>
        <p:spPr>
          <a:xfrm>
            <a:off x="3315144" y="526510"/>
            <a:ext cx="5257384" cy="89255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600">
                <a:solidFill>
                  <a:srgbClr val="3F3151"/>
                </a:solidFill>
                <a:latin typeface="Arial"/>
                <a:ea typeface="Arial"/>
                <a:cs typeface="Arial"/>
                <a:sym typeface="Arial"/>
              </a:rPr>
              <a:t>Penjumlahan dan Pengurangan Pecahan</a:t>
            </a:r>
            <a:endParaRPr b="1" sz="2600">
              <a:solidFill>
                <a:srgbClr val="3F3151"/>
              </a:solidFill>
              <a:latin typeface="Arial"/>
              <a:ea typeface="Arial"/>
              <a:cs typeface="Arial"/>
              <a:sym typeface="Arial"/>
            </a:endParaRPr>
          </a:p>
        </p:txBody>
      </p:sp>
      <p:pic>
        <p:nvPicPr>
          <p:cNvPr id="109" name="Google Shape;109;p13"/>
          <p:cNvPicPr preferRelativeResize="0"/>
          <p:nvPr/>
        </p:nvPicPr>
        <p:blipFill rotWithShape="1">
          <a:blip r:embed="rId4">
            <a:alphaModFix/>
          </a:blip>
          <a:srcRect b="0" l="0" r="0" t="0"/>
          <a:stretch/>
        </p:blipFill>
        <p:spPr>
          <a:xfrm>
            <a:off x="2428860" y="1928802"/>
            <a:ext cx="4038603" cy="2837350"/>
          </a:xfrm>
          <a:prstGeom prst="rect">
            <a:avLst/>
          </a:prstGeom>
          <a:noFill/>
          <a:ln>
            <a:noFill/>
          </a:ln>
        </p:spPr>
      </p:pic>
      <p:sp>
        <p:nvSpPr>
          <p:cNvPr id="110" name="Google Shape;110;p13"/>
          <p:cNvSpPr/>
          <p:nvPr/>
        </p:nvSpPr>
        <p:spPr>
          <a:xfrm>
            <a:off x="714348" y="4880630"/>
            <a:ext cx="7643866" cy="147732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Pak Ramli menanami pekarangannya dengan berbagai macam tanaman palawija. Di pekarangan itu ada tanaman cabai, kacang tanah, dan kedelai. Sepertiga dari pekarangan itu ditanami cabai. Sisanya ditanami kacang tanah dan kedelai. Bagian yang ditanami kacang tanah sama luasnya dengan bagian yang ditanami kedelai. Coba kamu tentukan luas bagian yang ditanami kedelai.</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9"/>
                                        </p:tgtEl>
                                        <p:attrNameLst>
                                          <p:attrName>style.visibility</p:attrName>
                                        </p:attrNameLst>
                                      </p:cBhvr>
                                      <p:to>
                                        <p:strVal val="visible"/>
                                      </p:to>
                                    </p:set>
                                    <p:anim calcmode="lin" valueType="num">
                                      <p:cBhvr additive="base">
                                        <p:cTn dur="500"/>
                                        <p:tgtEl>
                                          <p:spTgt spid="109"/>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4">
                                  <p:stCondLst>
                                    <p:cond delay="0"/>
                                  </p:stCondLst>
                                  <p:childTnLst>
                                    <p:set>
                                      <p:cBhvr>
                                        <p:cTn dur="1" fill="hold">
                                          <p:stCondLst>
                                            <p:cond delay="0"/>
                                          </p:stCondLst>
                                        </p:cTn>
                                        <p:tgtEl>
                                          <p:spTgt spid="110"/>
                                        </p:tgtEl>
                                        <p:attrNameLst>
                                          <p:attrName>style.visibility</p:attrName>
                                        </p:attrNameLst>
                                      </p:cBhvr>
                                      <p:to>
                                        <p:strVal val="visible"/>
                                      </p:to>
                                    </p:set>
                                    <p:anim calcmode="lin" valueType="num">
                                      <p:cBhvr additive="base">
                                        <p:cTn dur="500"/>
                                        <p:tgtEl>
                                          <p:spTgt spid="11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2"/>
          <p:cNvSpPr/>
          <p:nvPr/>
        </p:nvSpPr>
        <p:spPr>
          <a:xfrm>
            <a:off x="428596" y="1214422"/>
            <a:ext cx="7500990"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Menjumlahkan dan Mengurangkan Dua Pecahan Campuran</a:t>
            </a:r>
            <a:endParaRPr b="1" sz="2200">
              <a:solidFill>
                <a:srgbClr val="00B0F0"/>
              </a:solidFill>
              <a:latin typeface="Calibri"/>
              <a:ea typeface="Calibri"/>
              <a:cs typeface="Calibri"/>
              <a:sym typeface="Calibri"/>
            </a:endParaRPr>
          </a:p>
        </p:txBody>
      </p:sp>
      <p:sp>
        <p:nvSpPr>
          <p:cNvPr id="208" name="Google Shape;208;p22"/>
          <p:cNvSpPr/>
          <p:nvPr/>
        </p:nvSpPr>
        <p:spPr>
          <a:xfrm>
            <a:off x="428596" y="1710674"/>
            <a:ext cx="7572428" cy="4662815"/>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Untuk menjumlahkan/mengurangkan dua pecahan campuran dapat dilakukan dengan cara-cara berikut.</a:t>
            </a:r>
            <a:endParaRPr/>
          </a:p>
          <a:p>
            <a:pPr indent="-449263" lvl="0" marL="449263" marR="0" rtl="0" algn="l">
              <a:lnSpc>
                <a:spcPct val="150000"/>
              </a:lnSpc>
              <a:spcBef>
                <a:spcPts val="0"/>
              </a:spcBef>
              <a:spcAft>
                <a:spcPts val="0"/>
              </a:spcAft>
              <a:buNone/>
            </a:pPr>
            <a:r>
              <a:rPr lang="en-US" sz="2200">
                <a:solidFill>
                  <a:schemeClr val="dk1"/>
                </a:solidFill>
                <a:latin typeface="Calibri"/>
                <a:ea typeface="Calibri"/>
                <a:cs typeface="Calibri"/>
                <a:sym typeface="Calibri"/>
              </a:rPr>
              <a:t>a. 	Menjumlah/mengurangkan bagian-bagian bulat dan bagian pecahan secara terpisah.</a:t>
            </a:r>
            <a:endParaRPr/>
          </a:p>
          <a:p>
            <a:pPr indent="-449263" lvl="0" marL="449263" marR="0" rtl="0" algn="l">
              <a:lnSpc>
                <a:spcPct val="150000"/>
              </a:lnSpc>
              <a:spcBef>
                <a:spcPts val="0"/>
              </a:spcBef>
              <a:spcAft>
                <a:spcPts val="0"/>
              </a:spcAft>
              <a:buNone/>
            </a:pPr>
            <a:r>
              <a:rPr lang="en-US" sz="2200">
                <a:solidFill>
                  <a:schemeClr val="dk1"/>
                </a:solidFill>
                <a:latin typeface="Calibri"/>
                <a:ea typeface="Calibri"/>
                <a:cs typeface="Calibri"/>
                <a:sym typeface="Calibri"/>
              </a:rPr>
              <a:t>b. 	Menyajikan pecahan campuran ke dalam bentuk pecahan biasa terlebih dahulu.</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Hasil penjumlahan atau pengurangan kadang kala belum dalam bentuk pecahan sederhana. Oleh karena itu, untuk menyederhanakannya, manfaatkan konsep FPB.</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8">
                                            <p:txEl>
                                              <p:pRg end="0" st="0"/>
                                            </p:txEl>
                                          </p:spTgt>
                                        </p:tgtEl>
                                        <p:attrNameLst>
                                          <p:attrName>style.visibility</p:attrName>
                                        </p:attrNameLst>
                                      </p:cBhvr>
                                      <p:to>
                                        <p:strVal val="visible"/>
                                      </p:to>
                                    </p:set>
                                    <p:anim calcmode="lin" valueType="num">
                                      <p:cBhvr additive="base">
                                        <p:cTn dur="500"/>
                                        <p:tgtEl>
                                          <p:spTgt spid="208">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8">
                                            <p:txEl>
                                              <p:pRg end="1" st="1"/>
                                            </p:txEl>
                                          </p:spTgt>
                                        </p:tgtEl>
                                        <p:attrNameLst>
                                          <p:attrName>style.visibility</p:attrName>
                                        </p:attrNameLst>
                                      </p:cBhvr>
                                      <p:to>
                                        <p:strVal val="visible"/>
                                      </p:to>
                                    </p:set>
                                    <p:anim calcmode="lin" valueType="num">
                                      <p:cBhvr additive="base">
                                        <p:cTn dur="500"/>
                                        <p:tgtEl>
                                          <p:spTgt spid="208">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8">
                                            <p:txEl>
                                              <p:pRg end="2" st="2"/>
                                            </p:txEl>
                                          </p:spTgt>
                                        </p:tgtEl>
                                        <p:attrNameLst>
                                          <p:attrName>style.visibility</p:attrName>
                                        </p:attrNameLst>
                                      </p:cBhvr>
                                      <p:to>
                                        <p:strVal val="visible"/>
                                      </p:to>
                                    </p:set>
                                    <p:anim calcmode="lin" valueType="num">
                                      <p:cBhvr additive="base">
                                        <p:cTn dur="500"/>
                                        <p:tgtEl>
                                          <p:spTgt spid="208">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8">
                                            <p:txEl>
                                              <p:pRg end="3" st="3"/>
                                            </p:txEl>
                                          </p:spTgt>
                                        </p:tgtEl>
                                        <p:attrNameLst>
                                          <p:attrName>style.visibility</p:attrName>
                                        </p:attrNameLst>
                                      </p:cBhvr>
                                      <p:to>
                                        <p:strVal val="visible"/>
                                      </p:to>
                                    </p:set>
                                    <p:anim calcmode="lin" valueType="num">
                                      <p:cBhvr additive="base">
                                        <p:cTn dur="500"/>
                                        <p:tgtEl>
                                          <p:spTgt spid="208">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3"/>
          <p:cNvSpPr/>
          <p:nvPr/>
        </p:nvSpPr>
        <p:spPr>
          <a:xfrm>
            <a:off x="357159" y="1083024"/>
            <a:ext cx="7658856" cy="184665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chemeClr val="dk1"/>
                </a:solidFill>
                <a:latin typeface="Calibri"/>
                <a:ea typeface="Calibri"/>
                <a:cs typeface="Calibri"/>
                <a:sym typeface="Calibri"/>
              </a:rPr>
              <a:t>Contoh</a:t>
            </a:r>
            <a:endParaRPr/>
          </a:p>
          <a:p>
            <a:pPr indent="0" lvl="0" marL="0" marR="0" rtl="0" algn="l">
              <a:spcBef>
                <a:spcPts val="0"/>
              </a:spcBef>
              <a:spcAft>
                <a:spcPts val="0"/>
              </a:spcAft>
              <a:buNone/>
            </a:pPr>
            <a:r>
              <a:rPr lang="en-US" sz="2200">
                <a:solidFill>
                  <a:schemeClr val="dk1"/>
                </a:solidFill>
                <a:latin typeface="Calibri"/>
                <a:ea typeface="Calibri"/>
                <a:cs typeface="Calibri"/>
                <a:sym typeface="Calibri"/>
              </a:rPr>
              <a:t>Tentukan hasil penjumlahan               .</a:t>
            </a:r>
            <a:endParaRPr/>
          </a:p>
          <a:p>
            <a:pPr indent="0" lvl="0" marL="0" marR="0" rtl="0" algn="l">
              <a:spcBef>
                <a:spcPts val="0"/>
              </a:spcBef>
              <a:spcAft>
                <a:spcPts val="0"/>
              </a:spcAft>
              <a:buNone/>
            </a:pPr>
            <a:r>
              <a:rPr b="1" lang="en-US" sz="2200">
                <a:solidFill>
                  <a:schemeClr val="dk1"/>
                </a:solidFill>
                <a:latin typeface="Calibri"/>
                <a:ea typeface="Calibri"/>
                <a:cs typeface="Calibri"/>
                <a:sym typeface="Calibri"/>
              </a:rPr>
              <a:t>Jawab:</a:t>
            </a:r>
            <a:endParaRPr/>
          </a:p>
          <a:p>
            <a:pPr indent="0" lvl="0" marL="0" marR="0" rtl="0" algn="l">
              <a:spcBef>
                <a:spcPts val="0"/>
              </a:spcBef>
              <a:spcAft>
                <a:spcPts val="0"/>
              </a:spcAft>
              <a:buNone/>
            </a:pPr>
            <a:r>
              <a:rPr i="1" lang="en-US" sz="2400">
                <a:solidFill>
                  <a:schemeClr val="dk1"/>
                </a:solidFill>
                <a:latin typeface="Calibri"/>
                <a:ea typeface="Calibri"/>
                <a:cs typeface="Calibri"/>
                <a:sym typeface="Calibri"/>
              </a:rPr>
              <a:t>Cara 1: Menjumlahkan bagian bulat dengan bagian bulat; bagian pecahan dengan pecahan</a:t>
            </a:r>
            <a:r>
              <a:rPr lang="en-US" sz="2400">
                <a:solidFill>
                  <a:schemeClr val="dk1"/>
                </a:solidFill>
                <a:latin typeface="Calibri"/>
                <a:ea typeface="Calibri"/>
                <a:cs typeface="Calibri"/>
                <a:sym typeface="Calibri"/>
              </a:rPr>
              <a:t>.</a:t>
            </a:r>
            <a:endParaRPr sz="2200">
              <a:solidFill>
                <a:schemeClr val="dk1"/>
              </a:solidFill>
              <a:latin typeface="Calibri"/>
              <a:ea typeface="Calibri"/>
              <a:cs typeface="Calibri"/>
              <a:sym typeface="Calibri"/>
            </a:endParaRPr>
          </a:p>
        </p:txBody>
      </p:sp>
      <p:pic>
        <p:nvPicPr>
          <p:cNvPr id="214" name="Google Shape;214;p23"/>
          <p:cNvPicPr preferRelativeResize="0"/>
          <p:nvPr/>
        </p:nvPicPr>
        <p:blipFill rotWithShape="1">
          <a:blip r:embed="rId3">
            <a:alphaModFix/>
          </a:blip>
          <a:srcRect b="0" l="0" r="0" t="0"/>
          <a:stretch/>
        </p:blipFill>
        <p:spPr>
          <a:xfrm>
            <a:off x="3643306" y="1392295"/>
            <a:ext cx="962027" cy="582636"/>
          </a:xfrm>
          <a:prstGeom prst="rect">
            <a:avLst/>
          </a:prstGeom>
          <a:noFill/>
          <a:ln>
            <a:noFill/>
          </a:ln>
        </p:spPr>
      </p:pic>
      <p:pic>
        <p:nvPicPr>
          <p:cNvPr id="215" name="Google Shape;215;p23"/>
          <p:cNvPicPr preferRelativeResize="0"/>
          <p:nvPr/>
        </p:nvPicPr>
        <p:blipFill rotWithShape="1">
          <a:blip r:embed="rId4">
            <a:alphaModFix/>
          </a:blip>
          <a:srcRect b="0" l="0" r="0" t="0"/>
          <a:stretch/>
        </p:blipFill>
        <p:spPr>
          <a:xfrm>
            <a:off x="428596" y="2857496"/>
            <a:ext cx="3608507" cy="575170"/>
          </a:xfrm>
          <a:prstGeom prst="rect">
            <a:avLst/>
          </a:prstGeom>
          <a:noFill/>
          <a:ln>
            <a:noFill/>
          </a:ln>
        </p:spPr>
      </p:pic>
      <p:pic>
        <p:nvPicPr>
          <p:cNvPr id="216" name="Google Shape;216;p23"/>
          <p:cNvPicPr preferRelativeResize="0"/>
          <p:nvPr/>
        </p:nvPicPr>
        <p:blipFill rotWithShape="1">
          <a:blip r:embed="rId5">
            <a:alphaModFix/>
          </a:blip>
          <a:srcRect b="0" l="0" r="0" t="0"/>
          <a:stretch/>
        </p:blipFill>
        <p:spPr>
          <a:xfrm>
            <a:off x="1601584" y="3340565"/>
            <a:ext cx="2500330" cy="3473431"/>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500"/>
                                        <p:tgtEl>
                                          <p:spTgt spid="215"/>
                                        </p:tgtEl>
                                      </p:cBhvr>
                                    </p:animEffect>
                                  </p:childTnLst>
                                </p:cTn>
                              </p:par>
                              <p:par>
                                <p:cTn fill="hold" nodeType="with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500"/>
                                        <p:tgtEl>
                                          <p:spTgt spid="2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pic>
        <p:nvPicPr>
          <p:cNvPr id="221" name="Google Shape;221;p24"/>
          <p:cNvPicPr preferRelativeResize="0"/>
          <p:nvPr/>
        </p:nvPicPr>
        <p:blipFill rotWithShape="1">
          <a:blip r:embed="rId3">
            <a:alphaModFix/>
          </a:blip>
          <a:srcRect b="0" l="0" r="0" t="0"/>
          <a:stretch/>
        </p:blipFill>
        <p:spPr>
          <a:xfrm>
            <a:off x="571472" y="1928802"/>
            <a:ext cx="4686312" cy="4055314"/>
          </a:xfrm>
          <a:prstGeom prst="rect">
            <a:avLst/>
          </a:prstGeom>
          <a:noFill/>
          <a:ln>
            <a:noFill/>
          </a:ln>
        </p:spPr>
      </p:pic>
      <p:sp>
        <p:nvSpPr>
          <p:cNvPr id="222" name="Google Shape;222;p24"/>
          <p:cNvSpPr/>
          <p:nvPr/>
        </p:nvSpPr>
        <p:spPr>
          <a:xfrm>
            <a:off x="500034" y="1355039"/>
            <a:ext cx="7500990"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1" lang="en-US" sz="2200">
                <a:solidFill>
                  <a:schemeClr val="dk1"/>
                </a:solidFill>
                <a:latin typeface="Calibri"/>
                <a:ea typeface="Calibri"/>
                <a:cs typeface="Calibri"/>
                <a:sym typeface="Calibri"/>
              </a:rPr>
              <a:t>Cara 2: Mengubah pecahan campuran menjadi pecahan biasa</a:t>
            </a:r>
            <a:r>
              <a:rPr lang="en-US" sz="2200">
                <a:solidFill>
                  <a:schemeClr val="dk1"/>
                </a:solidFill>
                <a:latin typeface="Calibri"/>
                <a:ea typeface="Calibri"/>
                <a:cs typeface="Calibri"/>
                <a:sym typeface="Calibri"/>
              </a:rPr>
              <a:t>.</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1"/>
                                        </p:tgtEl>
                                        <p:attrNameLst>
                                          <p:attrName>style.visibility</p:attrName>
                                        </p:attrNameLst>
                                      </p:cBhvr>
                                      <p:to>
                                        <p:strVal val="visible"/>
                                      </p:to>
                                    </p:set>
                                    <p:animEffect filter="fade" transition="in">
                                      <p:cBhvr>
                                        <p:cTn dur="500"/>
                                        <p:tgtEl>
                                          <p:spTgt spid="2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25"/>
          <p:cNvSpPr/>
          <p:nvPr/>
        </p:nvSpPr>
        <p:spPr>
          <a:xfrm>
            <a:off x="428596" y="1285860"/>
            <a:ext cx="7572428" cy="1107996"/>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rgbClr val="00B0F0"/>
                </a:solidFill>
                <a:latin typeface="Calibri"/>
                <a:ea typeface="Calibri"/>
                <a:cs typeface="Calibri"/>
                <a:sym typeface="Calibri"/>
              </a:rPr>
              <a:t>Menjumlahkan dan Mengurangkan Pecahan Campuran dengan Bilangan Bulat</a:t>
            </a:r>
            <a:endParaRPr b="1" sz="2200">
              <a:solidFill>
                <a:srgbClr val="00B0F0"/>
              </a:solidFill>
              <a:latin typeface="Calibri"/>
              <a:ea typeface="Calibri"/>
              <a:cs typeface="Calibri"/>
              <a:sym typeface="Calibri"/>
            </a:endParaRPr>
          </a:p>
        </p:txBody>
      </p:sp>
      <p:sp>
        <p:nvSpPr>
          <p:cNvPr id="228" name="Google Shape;228;p25"/>
          <p:cNvSpPr/>
          <p:nvPr/>
        </p:nvSpPr>
        <p:spPr>
          <a:xfrm>
            <a:off x="428596" y="2428868"/>
            <a:ext cx="7572428" cy="3139321"/>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Untuk menjumlahkan/mengurangkan pecahan campuran dengan bilangan bulat dapat dilakukan dengan cara-cara berikut.</a:t>
            </a:r>
            <a:endParaRPr/>
          </a:p>
          <a:p>
            <a:pPr indent="-360363" lvl="0" marL="360363" marR="0" rtl="0" algn="l">
              <a:lnSpc>
                <a:spcPct val="150000"/>
              </a:lnSpc>
              <a:spcBef>
                <a:spcPts val="0"/>
              </a:spcBef>
              <a:spcAft>
                <a:spcPts val="0"/>
              </a:spcAft>
              <a:buNone/>
            </a:pPr>
            <a:r>
              <a:rPr lang="en-US" sz="2200">
                <a:solidFill>
                  <a:schemeClr val="dk1"/>
                </a:solidFill>
                <a:latin typeface="Calibri"/>
                <a:ea typeface="Calibri"/>
                <a:cs typeface="Calibri"/>
                <a:sym typeface="Calibri"/>
              </a:rPr>
              <a:t>a. 	Menjumlah/mengurangkan bagian-bagian bulat terlebih dahulu. Kemudian, menjumlahkan dengan bagian pecahan.</a:t>
            </a:r>
            <a:endParaRPr/>
          </a:p>
          <a:p>
            <a:pPr indent="-360363" lvl="0" marL="360363" marR="0" rtl="0" algn="l">
              <a:lnSpc>
                <a:spcPct val="150000"/>
              </a:lnSpc>
              <a:spcBef>
                <a:spcPts val="0"/>
              </a:spcBef>
              <a:spcAft>
                <a:spcPts val="0"/>
              </a:spcAft>
              <a:buNone/>
            </a:pPr>
            <a:r>
              <a:rPr lang="en-US" sz="2200">
                <a:solidFill>
                  <a:schemeClr val="dk1"/>
                </a:solidFill>
                <a:latin typeface="Calibri"/>
                <a:ea typeface="Calibri"/>
                <a:cs typeface="Calibri"/>
                <a:sym typeface="Calibri"/>
              </a:rPr>
              <a:t>b. 	Menyajikan pecahan campuran ke dalam bentuk pecahan biasa terlebih dahulu.</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8">
                                            <p:txEl>
                                              <p:pRg end="0" st="0"/>
                                            </p:txEl>
                                          </p:spTgt>
                                        </p:tgtEl>
                                        <p:attrNameLst>
                                          <p:attrName>style.visibility</p:attrName>
                                        </p:attrNameLst>
                                      </p:cBhvr>
                                      <p:to>
                                        <p:strVal val="visible"/>
                                      </p:to>
                                    </p:set>
                                    <p:animEffect filter="fade" transition="in">
                                      <p:cBhvr>
                                        <p:cTn dur="2000"/>
                                        <p:tgtEl>
                                          <p:spTgt spid="22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8">
                                            <p:txEl>
                                              <p:pRg end="1" st="1"/>
                                            </p:txEl>
                                          </p:spTgt>
                                        </p:tgtEl>
                                        <p:attrNameLst>
                                          <p:attrName>style.visibility</p:attrName>
                                        </p:attrNameLst>
                                      </p:cBhvr>
                                      <p:to>
                                        <p:strVal val="visible"/>
                                      </p:to>
                                    </p:set>
                                    <p:animEffect filter="fade" transition="in">
                                      <p:cBhvr>
                                        <p:cTn dur="2000"/>
                                        <p:tgtEl>
                                          <p:spTgt spid="22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8">
                                            <p:txEl>
                                              <p:pRg end="2" st="2"/>
                                            </p:txEl>
                                          </p:spTgt>
                                        </p:tgtEl>
                                        <p:attrNameLst>
                                          <p:attrName>style.visibility</p:attrName>
                                        </p:attrNameLst>
                                      </p:cBhvr>
                                      <p:to>
                                        <p:strVal val="visible"/>
                                      </p:to>
                                    </p:set>
                                    <p:animEffect filter="fade" transition="in">
                                      <p:cBhvr>
                                        <p:cTn dur="2000"/>
                                        <p:tgtEl>
                                          <p:spTgt spid="228">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26"/>
          <p:cNvSpPr/>
          <p:nvPr/>
        </p:nvSpPr>
        <p:spPr>
          <a:xfrm>
            <a:off x="413606" y="1071546"/>
            <a:ext cx="7429552" cy="156337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Tentukan hasil penjumlahan              .</a:t>
            </a:r>
            <a:endParaRPr/>
          </a:p>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p:txBody>
      </p:sp>
      <p:pic>
        <p:nvPicPr>
          <p:cNvPr id="234" name="Google Shape;234;p26"/>
          <p:cNvPicPr preferRelativeResize="0"/>
          <p:nvPr/>
        </p:nvPicPr>
        <p:blipFill rotWithShape="1">
          <a:blip r:embed="rId3">
            <a:alphaModFix/>
          </a:blip>
          <a:srcRect b="0" l="0" r="0" t="0"/>
          <a:stretch/>
        </p:blipFill>
        <p:spPr>
          <a:xfrm>
            <a:off x="3669775" y="1653819"/>
            <a:ext cx="857256" cy="590715"/>
          </a:xfrm>
          <a:prstGeom prst="rect">
            <a:avLst/>
          </a:prstGeom>
          <a:noFill/>
          <a:ln>
            <a:noFill/>
          </a:ln>
        </p:spPr>
      </p:pic>
      <p:pic>
        <p:nvPicPr>
          <p:cNvPr id="235" name="Google Shape;235;p26"/>
          <p:cNvPicPr preferRelativeResize="0"/>
          <p:nvPr/>
        </p:nvPicPr>
        <p:blipFill rotWithShape="1">
          <a:blip r:embed="rId4">
            <a:alphaModFix/>
          </a:blip>
          <a:srcRect b="0" l="0" r="0" t="0"/>
          <a:stretch/>
        </p:blipFill>
        <p:spPr>
          <a:xfrm>
            <a:off x="432108" y="2802215"/>
            <a:ext cx="2502470" cy="2133253"/>
          </a:xfrm>
          <a:prstGeom prst="rect">
            <a:avLst/>
          </a:prstGeom>
          <a:noFill/>
          <a:ln>
            <a:noFill/>
          </a:ln>
        </p:spPr>
      </p:pic>
      <p:pic>
        <p:nvPicPr>
          <p:cNvPr id="236" name="Google Shape;236;p26"/>
          <p:cNvPicPr preferRelativeResize="0"/>
          <p:nvPr/>
        </p:nvPicPr>
        <p:blipFill rotWithShape="1">
          <a:blip r:embed="rId5">
            <a:alphaModFix/>
          </a:blip>
          <a:srcRect b="0" l="0" r="0" t="0"/>
          <a:stretch/>
        </p:blipFill>
        <p:spPr>
          <a:xfrm>
            <a:off x="3789694" y="2945181"/>
            <a:ext cx="3425512" cy="2912711"/>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5"/>
                                        </p:tgtEl>
                                        <p:attrNameLst>
                                          <p:attrName>style.visibility</p:attrName>
                                        </p:attrNameLst>
                                      </p:cBhvr>
                                      <p:to>
                                        <p:strVal val="visible"/>
                                      </p:to>
                                    </p:set>
                                    <p:animEffect filter="fade" transition="in">
                                      <p:cBhvr>
                                        <p:cTn dur="500"/>
                                        <p:tgtEl>
                                          <p:spTgt spid="2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gtEl>
                                        <p:attrNameLst>
                                          <p:attrName>style.visibility</p:attrName>
                                        </p:attrNameLst>
                                      </p:cBhvr>
                                      <p:to>
                                        <p:strVal val="visible"/>
                                      </p:to>
                                    </p:set>
                                    <p:animEffect filter="fade" transition="in">
                                      <p:cBhvr>
                                        <p:cTn dur="500"/>
                                        <p:tgtEl>
                                          <p:spTgt spid="2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27"/>
          <p:cNvSpPr/>
          <p:nvPr/>
        </p:nvSpPr>
        <p:spPr>
          <a:xfrm>
            <a:off x="571472" y="2297168"/>
            <a:ext cx="7358114" cy="415498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Untuk mendapatkan hasil penjumlahan tiga pecahan, dapat dilakukan dengan dua cara.</a:t>
            </a:r>
            <a:endParaRPr/>
          </a:p>
          <a:p>
            <a:pPr indent="-449263" lvl="0" marL="449263" marR="0" rtl="0" algn="l">
              <a:lnSpc>
                <a:spcPct val="150000"/>
              </a:lnSpc>
              <a:spcBef>
                <a:spcPts val="0"/>
              </a:spcBef>
              <a:spcAft>
                <a:spcPts val="0"/>
              </a:spcAft>
              <a:buNone/>
            </a:pPr>
            <a:r>
              <a:rPr lang="en-US" sz="2200">
                <a:solidFill>
                  <a:schemeClr val="dk1"/>
                </a:solidFill>
                <a:latin typeface="Calibri"/>
                <a:ea typeface="Calibri"/>
                <a:cs typeface="Calibri"/>
                <a:sym typeface="Calibri"/>
              </a:rPr>
              <a:t>a. 	Kerjakan dua pecahan terlebih dahulu. Kemudian, jumlahkan hasilnya dengan pecahan berikutnya.</a:t>
            </a:r>
            <a:endParaRPr/>
          </a:p>
          <a:p>
            <a:pPr indent="-449263" lvl="0" marL="449263" marR="0" rtl="0" algn="l">
              <a:lnSpc>
                <a:spcPct val="150000"/>
              </a:lnSpc>
              <a:spcBef>
                <a:spcPts val="0"/>
              </a:spcBef>
              <a:spcAft>
                <a:spcPts val="0"/>
              </a:spcAft>
              <a:buNone/>
            </a:pPr>
            <a:r>
              <a:rPr lang="en-US" sz="2200">
                <a:solidFill>
                  <a:schemeClr val="dk1"/>
                </a:solidFill>
                <a:latin typeface="Calibri"/>
                <a:ea typeface="Calibri"/>
                <a:cs typeface="Calibri"/>
                <a:sym typeface="Calibri"/>
              </a:rPr>
              <a:t>b. 	Kerjakan sekaligus dengan cara menyamakan penyebut ketiga pecahan itu. Ingat, menyamakan penyebut lebih mudah dengan menggunakan KPK ketiga bilangan penyebut itu.</a:t>
            </a:r>
            <a:endParaRPr/>
          </a:p>
        </p:txBody>
      </p:sp>
      <p:sp>
        <p:nvSpPr>
          <p:cNvPr id="242" name="Google Shape;242;p27"/>
          <p:cNvSpPr/>
          <p:nvPr/>
        </p:nvSpPr>
        <p:spPr>
          <a:xfrm>
            <a:off x="571472" y="1214422"/>
            <a:ext cx="7358114" cy="1055545"/>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rgbClr val="00B0F0"/>
                </a:solidFill>
                <a:latin typeface="Calibri"/>
                <a:ea typeface="Calibri"/>
                <a:cs typeface="Calibri"/>
                <a:sym typeface="Calibri"/>
              </a:rPr>
              <a:t>Menjumlahkan atau Mengurangkan Tiga Pecahan Berturut-turut</a:t>
            </a:r>
            <a:endParaRPr b="1" sz="2200">
              <a:solidFill>
                <a:srgbClr val="00B0F0"/>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1">
                                            <p:txEl>
                                              <p:pRg end="0" st="0"/>
                                            </p:txEl>
                                          </p:spTgt>
                                        </p:tgtEl>
                                        <p:attrNameLst>
                                          <p:attrName>style.visibility</p:attrName>
                                        </p:attrNameLst>
                                      </p:cBhvr>
                                      <p:to>
                                        <p:strVal val="visible"/>
                                      </p:to>
                                    </p:set>
                                    <p:anim calcmode="lin" valueType="num">
                                      <p:cBhvr additive="base">
                                        <p:cTn dur="500"/>
                                        <p:tgtEl>
                                          <p:spTgt spid="241">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1">
                                            <p:txEl>
                                              <p:pRg end="1" st="1"/>
                                            </p:txEl>
                                          </p:spTgt>
                                        </p:tgtEl>
                                        <p:attrNameLst>
                                          <p:attrName>style.visibility</p:attrName>
                                        </p:attrNameLst>
                                      </p:cBhvr>
                                      <p:to>
                                        <p:strVal val="visible"/>
                                      </p:to>
                                    </p:set>
                                    <p:anim calcmode="lin" valueType="num">
                                      <p:cBhvr additive="base">
                                        <p:cTn dur="500"/>
                                        <p:tgtEl>
                                          <p:spTgt spid="241">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1">
                                            <p:txEl>
                                              <p:pRg end="2" st="2"/>
                                            </p:txEl>
                                          </p:spTgt>
                                        </p:tgtEl>
                                        <p:attrNameLst>
                                          <p:attrName>style.visibility</p:attrName>
                                        </p:attrNameLst>
                                      </p:cBhvr>
                                      <p:to>
                                        <p:strVal val="visible"/>
                                      </p:to>
                                    </p:set>
                                    <p:anim calcmode="lin" valueType="num">
                                      <p:cBhvr additive="base">
                                        <p:cTn dur="500"/>
                                        <p:tgtEl>
                                          <p:spTgt spid="241">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8"/>
          <p:cNvSpPr/>
          <p:nvPr/>
        </p:nvSpPr>
        <p:spPr>
          <a:xfrm>
            <a:off x="357158" y="1142984"/>
            <a:ext cx="7572428"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D.   Menjumlahkan dan Mengurangkan Pecahan Desimal</a:t>
            </a:r>
            <a:endParaRPr b="1" sz="2200">
              <a:solidFill>
                <a:srgbClr val="002060"/>
              </a:solidFill>
              <a:latin typeface="Calibri"/>
              <a:ea typeface="Calibri"/>
              <a:cs typeface="Calibri"/>
              <a:sym typeface="Calibri"/>
            </a:endParaRPr>
          </a:p>
        </p:txBody>
      </p:sp>
      <p:sp>
        <p:nvSpPr>
          <p:cNvPr id="248" name="Google Shape;248;p28"/>
          <p:cNvSpPr/>
          <p:nvPr/>
        </p:nvSpPr>
        <p:spPr>
          <a:xfrm>
            <a:off x="357158" y="1571611"/>
            <a:ext cx="7643866" cy="5170646"/>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rgbClr val="00B0F0"/>
                </a:solidFill>
                <a:latin typeface="Calibri"/>
                <a:ea typeface="Calibri"/>
                <a:cs typeface="Calibri"/>
                <a:sym typeface="Calibri"/>
              </a:rPr>
              <a:t>Menjumlahkan Pecahan Desimal</a:t>
            </a:r>
            <a:endParaRPr b="1" sz="2200">
              <a:solidFill>
                <a:srgbClr val="00B0F0"/>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Dengan cara bersusun ke bawah, pecahan disusun sehingga nilai tempat dari angka persepuluhan menjadi acuan. Nilai tempat yang lain menyesuaikan. Singkatnya adalah sebagai berikut.</a:t>
            </a:r>
            <a:endParaRPr/>
          </a:p>
          <a:p>
            <a:pPr indent="-360363" lvl="0" marL="360363" marR="0" rtl="0" algn="l">
              <a:lnSpc>
                <a:spcPct val="150000"/>
              </a:lnSpc>
              <a:spcBef>
                <a:spcPts val="0"/>
              </a:spcBef>
              <a:spcAft>
                <a:spcPts val="0"/>
              </a:spcAft>
              <a:buNone/>
            </a:pPr>
            <a:r>
              <a:rPr lang="en-US" sz="2200">
                <a:solidFill>
                  <a:schemeClr val="dk1"/>
                </a:solidFill>
                <a:latin typeface="Calibri"/>
                <a:ea typeface="Calibri"/>
                <a:cs typeface="Calibri"/>
                <a:sym typeface="Calibri"/>
              </a:rPr>
              <a:t>a. 	Posisikan nilai tempat satuan lurus dengan satuan; persepuluhan lurus dengan persepuluhan;</a:t>
            </a:r>
            <a:endParaRPr/>
          </a:p>
          <a:p>
            <a:pPr indent="-360363" lvl="0" marL="360363" marR="0" rtl="0" algn="l">
              <a:lnSpc>
                <a:spcPct val="150000"/>
              </a:lnSpc>
              <a:spcBef>
                <a:spcPts val="0"/>
              </a:spcBef>
              <a:spcAft>
                <a:spcPts val="0"/>
              </a:spcAft>
              <a:buNone/>
            </a:pPr>
            <a:r>
              <a:rPr lang="en-US" sz="2200">
                <a:solidFill>
                  <a:schemeClr val="dk1"/>
                </a:solidFill>
                <a:latin typeface="Calibri"/>
                <a:ea typeface="Calibri"/>
                <a:cs typeface="Calibri"/>
                <a:sym typeface="Calibri"/>
              </a:rPr>
              <a:t>	perseratusan lurus dengan perseratusan; dan seterusnya.</a:t>
            </a:r>
            <a:endParaRPr/>
          </a:p>
          <a:p>
            <a:pPr indent="-360363" lvl="0" marL="360363" marR="0" rtl="0" algn="l">
              <a:lnSpc>
                <a:spcPct val="150000"/>
              </a:lnSpc>
              <a:spcBef>
                <a:spcPts val="0"/>
              </a:spcBef>
              <a:spcAft>
                <a:spcPts val="0"/>
              </a:spcAft>
              <a:buNone/>
            </a:pPr>
            <a:r>
              <a:rPr lang="en-US" sz="2200">
                <a:solidFill>
                  <a:schemeClr val="dk1"/>
                </a:solidFill>
                <a:latin typeface="Calibri"/>
                <a:ea typeface="Calibri"/>
                <a:cs typeface="Calibri"/>
                <a:sym typeface="Calibri"/>
              </a:rPr>
              <a:t>b. 	Jumlahkan seperti kamu menjumlah bilangan bulat secara bersusun ke bawah.</a:t>
            </a:r>
            <a:endParaRPr/>
          </a:p>
          <a:p>
            <a:pPr indent="-360363" lvl="0" marL="360363" marR="0" rtl="0" algn="l">
              <a:lnSpc>
                <a:spcPct val="150000"/>
              </a:lnSpc>
              <a:spcBef>
                <a:spcPts val="0"/>
              </a:spcBef>
              <a:spcAft>
                <a:spcPts val="0"/>
              </a:spcAft>
              <a:buNone/>
            </a:pPr>
            <a:r>
              <a:rPr lang="en-US" sz="2200">
                <a:solidFill>
                  <a:schemeClr val="dk1"/>
                </a:solidFill>
                <a:latin typeface="Calibri"/>
                <a:ea typeface="Calibri"/>
                <a:cs typeface="Calibri"/>
                <a:sym typeface="Calibri"/>
              </a:rPr>
              <a:t>c. 	Posisi tanda koma pada penjumlahan harus tetap lurus.</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8">
                                            <p:txEl>
                                              <p:pRg end="0" st="0"/>
                                            </p:txEl>
                                          </p:spTgt>
                                        </p:tgtEl>
                                        <p:attrNameLst>
                                          <p:attrName>style.visibility</p:attrName>
                                        </p:attrNameLst>
                                      </p:cBhvr>
                                      <p:to>
                                        <p:strVal val="visible"/>
                                      </p:to>
                                    </p:set>
                                    <p:anim calcmode="lin" valueType="num">
                                      <p:cBhvr additive="base">
                                        <p:cTn dur="500"/>
                                        <p:tgtEl>
                                          <p:spTgt spid="248">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8">
                                            <p:txEl>
                                              <p:pRg end="1" st="1"/>
                                            </p:txEl>
                                          </p:spTgt>
                                        </p:tgtEl>
                                        <p:attrNameLst>
                                          <p:attrName>style.visibility</p:attrName>
                                        </p:attrNameLst>
                                      </p:cBhvr>
                                      <p:to>
                                        <p:strVal val="visible"/>
                                      </p:to>
                                    </p:set>
                                    <p:anim calcmode="lin" valueType="num">
                                      <p:cBhvr additive="base">
                                        <p:cTn dur="500"/>
                                        <p:tgtEl>
                                          <p:spTgt spid="248">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8">
                                            <p:txEl>
                                              <p:pRg end="2" st="2"/>
                                            </p:txEl>
                                          </p:spTgt>
                                        </p:tgtEl>
                                        <p:attrNameLst>
                                          <p:attrName>style.visibility</p:attrName>
                                        </p:attrNameLst>
                                      </p:cBhvr>
                                      <p:to>
                                        <p:strVal val="visible"/>
                                      </p:to>
                                    </p:set>
                                    <p:anim calcmode="lin" valueType="num">
                                      <p:cBhvr additive="base">
                                        <p:cTn dur="500"/>
                                        <p:tgtEl>
                                          <p:spTgt spid="248">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8">
                                            <p:txEl>
                                              <p:pRg end="3" st="3"/>
                                            </p:txEl>
                                          </p:spTgt>
                                        </p:tgtEl>
                                        <p:attrNameLst>
                                          <p:attrName>style.visibility</p:attrName>
                                        </p:attrNameLst>
                                      </p:cBhvr>
                                      <p:to>
                                        <p:strVal val="visible"/>
                                      </p:to>
                                    </p:set>
                                    <p:anim calcmode="lin" valueType="num">
                                      <p:cBhvr additive="base">
                                        <p:cTn dur="500"/>
                                        <p:tgtEl>
                                          <p:spTgt spid="248">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8">
                                            <p:txEl>
                                              <p:pRg end="4" st="4"/>
                                            </p:txEl>
                                          </p:spTgt>
                                        </p:tgtEl>
                                        <p:attrNameLst>
                                          <p:attrName>style.visibility</p:attrName>
                                        </p:attrNameLst>
                                      </p:cBhvr>
                                      <p:to>
                                        <p:strVal val="visible"/>
                                      </p:to>
                                    </p:set>
                                    <p:anim calcmode="lin" valueType="num">
                                      <p:cBhvr additive="base">
                                        <p:cTn dur="500"/>
                                        <p:tgtEl>
                                          <p:spTgt spid="248">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8">
                                            <p:txEl>
                                              <p:pRg end="5" st="5"/>
                                            </p:txEl>
                                          </p:spTgt>
                                        </p:tgtEl>
                                        <p:attrNameLst>
                                          <p:attrName>style.visibility</p:attrName>
                                        </p:attrNameLst>
                                      </p:cBhvr>
                                      <p:to>
                                        <p:strVal val="visible"/>
                                      </p:to>
                                    </p:set>
                                    <p:anim calcmode="lin" valueType="num">
                                      <p:cBhvr additive="base">
                                        <p:cTn dur="500"/>
                                        <p:tgtEl>
                                          <p:spTgt spid="248">
                                            <p:txEl>
                                              <p:pRg end="5" st="5"/>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29"/>
          <p:cNvSpPr/>
          <p:nvPr/>
        </p:nvSpPr>
        <p:spPr>
          <a:xfrm>
            <a:off x="357158" y="1285860"/>
            <a:ext cx="6500842" cy="263149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b="1"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Tentukan hasil dari operasi berikut.</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a. 	0,1 + 0,2 = ....</a:t>
            </a:r>
            <a:endParaRPr/>
          </a:p>
          <a:p>
            <a:pPr indent="-457200" lvl="0" marL="457200" marR="0" rtl="0" algn="l">
              <a:lnSpc>
                <a:spcPct val="150000"/>
              </a:lnSpc>
              <a:spcBef>
                <a:spcPts val="0"/>
              </a:spcBef>
              <a:spcAft>
                <a:spcPts val="0"/>
              </a:spcAft>
              <a:buClr>
                <a:schemeClr val="dk1"/>
              </a:buClr>
              <a:buSzPts val="2200"/>
              <a:buFont typeface="Calibri"/>
              <a:buAutoNum type="alphaLcPeriod" startAt="2"/>
            </a:pPr>
            <a:r>
              <a:rPr lang="en-US" sz="2200">
                <a:solidFill>
                  <a:schemeClr val="dk1"/>
                </a:solidFill>
                <a:latin typeface="Calibri"/>
                <a:ea typeface="Calibri"/>
                <a:cs typeface="Calibri"/>
                <a:sym typeface="Calibri"/>
              </a:rPr>
              <a:t>0,4 + 0,52 = ....</a:t>
            </a:r>
            <a:endParaRPr/>
          </a:p>
          <a:p>
            <a:pPr indent="-457200" lvl="0" marL="45720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p:txBody>
      </p:sp>
      <p:pic>
        <p:nvPicPr>
          <p:cNvPr id="254" name="Google Shape;254;p29"/>
          <p:cNvPicPr preferRelativeResize="0"/>
          <p:nvPr/>
        </p:nvPicPr>
        <p:blipFill rotWithShape="1">
          <a:blip r:embed="rId3">
            <a:alphaModFix/>
          </a:blip>
          <a:srcRect b="0" l="0" r="0" t="0"/>
          <a:stretch/>
        </p:blipFill>
        <p:spPr>
          <a:xfrm>
            <a:off x="767833" y="5143511"/>
            <a:ext cx="875209" cy="1309073"/>
          </a:xfrm>
          <a:prstGeom prst="rect">
            <a:avLst/>
          </a:prstGeom>
          <a:noFill/>
          <a:ln>
            <a:noFill/>
          </a:ln>
        </p:spPr>
      </p:pic>
      <p:sp>
        <p:nvSpPr>
          <p:cNvPr id="255" name="Google Shape;255;p29"/>
          <p:cNvSpPr/>
          <p:nvPr/>
        </p:nvSpPr>
        <p:spPr>
          <a:xfrm>
            <a:off x="357190" y="3857628"/>
            <a:ext cx="3571868" cy="1107996"/>
          </a:xfrm>
          <a:prstGeom prst="rect">
            <a:avLst/>
          </a:prstGeom>
          <a:noFill/>
          <a:ln>
            <a:noFill/>
          </a:ln>
        </p:spPr>
        <p:txBody>
          <a:bodyPr anchorCtr="0" anchor="t" bIns="45700" lIns="91425" spcFirstLastPara="1" rIns="91425" wrap="square" tIns="45700">
            <a:noAutofit/>
          </a:bodyPr>
          <a:lstStyle/>
          <a:p>
            <a:pPr indent="-449263" lvl="0" marL="449263" marR="0" rtl="0" algn="l">
              <a:spcBef>
                <a:spcPts val="0"/>
              </a:spcBef>
              <a:spcAft>
                <a:spcPts val="0"/>
              </a:spcAft>
              <a:buNone/>
            </a:pPr>
            <a:r>
              <a:rPr lang="en-US" sz="2200">
                <a:solidFill>
                  <a:schemeClr val="dk1"/>
                </a:solidFill>
                <a:latin typeface="Calibri"/>
                <a:ea typeface="Calibri"/>
                <a:cs typeface="Calibri"/>
                <a:sym typeface="Calibri"/>
              </a:rPr>
              <a:t>a. 	Kita susun ke bawah (bersusun pendek) sebagai berikut.</a:t>
            </a:r>
            <a:endParaRPr/>
          </a:p>
        </p:txBody>
      </p:sp>
      <p:sp>
        <p:nvSpPr>
          <p:cNvPr id="256" name="Google Shape;256;p29"/>
          <p:cNvSpPr/>
          <p:nvPr/>
        </p:nvSpPr>
        <p:spPr>
          <a:xfrm>
            <a:off x="3929058" y="3786190"/>
            <a:ext cx="4000528" cy="769441"/>
          </a:xfrm>
          <a:prstGeom prst="rect">
            <a:avLst/>
          </a:prstGeom>
          <a:noFill/>
          <a:ln>
            <a:noFill/>
          </a:ln>
        </p:spPr>
        <p:txBody>
          <a:bodyPr anchorCtr="0" anchor="t" bIns="45700" lIns="91425" spcFirstLastPara="1" rIns="91425" wrap="square" tIns="45700">
            <a:noAutofit/>
          </a:bodyPr>
          <a:lstStyle/>
          <a:p>
            <a:pPr indent="-457200" lvl="0" marL="457200" marR="0" rtl="0" algn="l">
              <a:spcBef>
                <a:spcPts val="0"/>
              </a:spcBef>
              <a:spcAft>
                <a:spcPts val="0"/>
              </a:spcAft>
              <a:buClr>
                <a:schemeClr val="dk1"/>
              </a:buClr>
              <a:buSzPts val="2200"/>
              <a:buFont typeface="Calibri"/>
              <a:buAutoNum type="alphaLcPeriod" startAt="2"/>
            </a:pPr>
            <a:r>
              <a:rPr lang="en-US" sz="2200">
                <a:solidFill>
                  <a:schemeClr val="dk1"/>
                </a:solidFill>
                <a:latin typeface="Calibri"/>
                <a:ea typeface="Calibri"/>
                <a:cs typeface="Calibri"/>
                <a:sym typeface="Calibri"/>
              </a:rPr>
              <a:t>Bilangan 0,4 = 0,40 = 0,400 = 0,4000 dan seterusnya</a:t>
            </a:r>
            <a:endParaRPr sz="2200">
              <a:solidFill>
                <a:schemeClr val="dk1"/>
              </a:solidFill>
              <a:latin typeface="Calibri"/>
              <a:ea typeface="Calibri"/>
              <a:cs typeface="Calibri"/>
              <a:sym typeface="Calibri"/>
            </a:endParaRPr>
          </a:p>
        </p:txBody>
      </p:sp>
      <p:pic>
        <p:nvPicPr>
          <p:cNvPr id="257" name="Google Shape;257;p29"/>
          <p:cNvPicPr preferRelativeResize="0"/>
          <p:nvPr/>
        </p:nvPicPr>
        <p:blipFill rotWithShape="1">
          <a:blip r:embed="rId4">
            <a:alphaModFix/>
          </a:blip>
          <a:srcRect b="0" l="0" r="0" t="0"/>
          <a:stretch/>
        </p:blipFill>
        <p:spPr>
          <a:xfrm>
            <a:off x="4417973" y="4760663"/>
            <a:ext cx="942975" cy="1447800"/>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55"/>
                                        </p:tgtEl>
                                        <p:attrNameLst>
                                          <p:attrName>style.visibility</p:attrName>
                                        </p:attrNameLst>
                                      </p:cBhvr>
                                      <p:to>
                                        <p:strVal val="visible"/>
                                      </p:to>
                                    </p:set>
                                    <p:anim calcmode="lin" valueType="num">
                                      <p:cBhvr additive="base">
                                        <p:cTn dur="500"/>
                                        <p:tgtEl>
                                          <p:spTgt spid="25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54"/>
                                        </p:tgtEl>
                                        <p:attrNameLst>
                                          <p:attrName>style.visibility</p:attrName>
                                        </p:attrNameLst>
                                      </p:cBhvr>
                                      <p:to>
                                        <p:strVal val="visible"/>
                                      </p:to>
                                    </p:set>
                                    <p:anim calcmode="lin" valueType="num">
                                      <p:cBhvr additive="base">
                                        <p:cTn dur="500"/>
                                        <p:tgtEl>
                                          <p:spTgt spid="25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56"/>
                                        </p:tgtEl>
                                        <p:attrNameLst>
                                          <p:attrName>style.visibility</p:attrName>
                                        </p:attrNameLst>
                                      </p:cBhvr>
                                      <p:to>
                                        <p:strVal val="visible"/>
                                      </p:to>
                                    </p:set>
                                    <p:anim calcmode="lin" valueType="num">
                                      <p:cBhvr additive="base">
                                        <p:cTn dur="500"/>
                                        <p:tgtEl>
                                          <p:spTgt spid="25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57"/>
                                        </p:tgtEl>
                                        <p:attrNameLst>
                                          <p:attrName>style.visibility</p:attrName>
                                        </p:attrNameLst>
                                      </p:cBhvr>
                                      <p:to>
                                        <p:strVal val="visible"/>
                                      </p:to>
                                    </p:set>
                                    <p:anim calcmode="lin" valueType="num">
                                      <p:cBhvr additive="base">
                                        <p:cTn dur="500"/>
                                        <p:tgtEl>
                                          <p:spTgt spid="257"/>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30"/>
          <p:cNvSpPr/>
          <p:nvPr/>
        </p:nvSpPr>
        <p:spPr>
          <a:xfrm>
            <a:off x="428596" y="1283601"/>
            <a:ext cx="6493759"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Mengurangkan Pecahan Desimal</a:t>
            </a:r>
            <a:endParaRPr b="1" sz="2200">
              <a:solidFill>
                <a:srgbClr val="00B0F0"/>
              </a:solidFill>
              <a:latin typeface="Calibri"/>
              <a:ea typeface="Calibri"/>
              <a:cs typeface="Calibri"/>
              <a:sym typeface="Calibri"/>
            </a:endParaRPr>
          </a:p>
        </p:txBody>
      </p:sp>
      <p:sp>
        <p:nvSpPr>
          <p:cNvPr id="263" name="Google Shape;263;p30"/>
          <p:cNvSpPr/>
          <p:nvPr/>
        </p:nvSpPr>
        <p:spPr>
          <a:xfrm>
            <a:off x="500034" y="1785926"/>
            <a:ext cx="6357966" cy="161582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b="1"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Tentukan hasil operasi pengurangan berikut.</a:t>
            </a:r>
            <a:endParaRPr/>
          </a:p>
          <a:p>
            <a:pPr indent="-449263" lvl="0" marL="449263" marR="0" rtl="0" algn="l">
              <a:lnSpc>
                <a:spcPct val="150000"/>
              </a:lnSpc>
              <a:spcBef>
                <a:spcPts val="0"/>
              </a:spcBef>
              <a:spcAft>
                <a:spcPts val="0"/>
              </a:spcAft>
              <a:buNone/>
            </a:pPr>
            <a:r>
              <a:rPr lang="en-US" sz="2200">
                <a:solidFill>
                  <a:schemeClr val="dk1"/>
                </a:solidFill>
                <a:latin typeface="Calibri"/>
                <a:ea typeface="Calibri"/>
                <a:cs typeface="Calibri"/>
                <a:sym typeface="Calibri"/>
              </a:rPr>
              <a:t>a. 	0,8 – 0,2 = .... 	b. 	0,27 – 0,07 = ....</a:t>
            </a:r>
            <a:endParaRPr/>
          </a:p>
        </p:txBody>
      </p:sp>
      <p:sp>
        <p:nvSpPr>
          <p:cNvPr id="264" name="Google Shape;264;p30"/>
          <p:cNvSpPr/>
          <p:nvPr/>
        </p:nvSpPr>
        <p:spPr>
          <a:xfrm>
            <a:off x="571472" y="3714752"/>
            <a:ext cx="3000396" cy="246221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chemeClr val="dk1"/>
                </a:solidFill>
                <a:latin typeface="Calibri"/>
                <a:ea typeface="Calibri"/>
                <a:cs typeface="Calibri"/>
                <a:sym typeface="Calibri"/>
              </a:rPr>
              <a:t>Jawab:</a:t>
            </a:r>
            <a:endParaRPr/>
          </a:p>
          <a:p>
            <a:pPr indent="0" lvl="0" marL="0" marR="0" rtl="0" algn="l">
              <a:spcBef>
                <a:spcPts val="0"/>
              </a:spcBef>
              <a:spcAft>
                <a:spcPts val="0"/>
              </a:spcAft>
              <a:buNone/>
            </a:pPr>
            <a:r>
              <a:rPr lang="en-US" sz="2200">
                <a:solidFill>
                  <a:schemeClr val="dk1"/>
                </a:solidFill>
                <a:latin typeface="Calibri"/>
                <a:ea typeface="Calibri"/>
                <a:cs typeface="Calibri"/>
                <a:sym typeface="Calibri"/>
              </a:rPr>
              <a:t>a.    0,8</a:t>
            </a:r>
            <a:endParaRPr/>
          </a:p>
          <a:p>
            <a:pPr indent="0" lvl="0" marL="0" marR="0" rtl="0" algn="l">
              <a:spcBef>
                <a:spcPts val="0"/>
              </a:spcBef>
              <a:spcAft>
                <a:spcPts val="0"/>
              </a:spcAft>
              <a:buNone/>
            </a:pPr>
            <a:r>
              <a:rPr lang="en-US" sz="2200">
                <a:solidFill>
                  <a:schemeClr val="dk1"/>
                </a:solidFill>
                <a:latin typeface="Calibri"/>
                <a:ea typeface="Calibri"/>
                <a:cs typeface="Calibri"/>
                <a:sym typeface="Calibri"/>
              </a:rPr>
              <a:t>       0,2</a:t>
            </a:r>
            <a:endParaRPr/>
          </a:p>
          <a:p>
            <a:pPr indent="0" lvl="0" marL="0" marR="0" rtl="0" algn="l">
              <a:spcBef>
                <a:spcPts val="0"/>
              </a:spcBef>
              <a:spcAft>
                <a:spcPts val="0"/>
              </a:spcAft>
              <a:buNone/>
            </a:pPr>
            <a:r>
              <a:rPr lang="en-US" sz="2200">
                <a:solidFill>
                  <a:schemeClr val="dk1"/>
                </a:solidFill>
                <a:latin typeface="Calibri"/>
                <a:ea typeface="Calibri"/>
                <a:cs typeface="Calibri"/>
                <a:sym typeface="Calibri"/>
              </a:rPr>
              <a:t>       ––– –</a:t>
            </a:r>
            <a:endParaRPr/>
          </a:p>
          <a:p>
            <a:pPr indent="0" lvl="0" marL="0" marR="0" rtl="0" algn="l">
              <a:spcBef>
                <a:spcPts val="0"/>
              </a:spcBef>
              <a:spcAft>
                <a:spcPts val="0"/>
              </a:spcAft>
              <a:buNone/>
            </a:pPr>
            <a:r>
              <a:rPr lang="en-US" sz="2200">
                <a:solidFill>
                  <a:schemeClr val="dk1"/>
                </a:solidFill>
                <a:latin typeface="Calibri"/>
                <a:ea typeface="Calibri"/>
                <a:cs typeface="Calibri"/>
                <a:sym typeface="Calibri"/>
              </a:rPr>
              <a:t>       0,6</a:t>
            </a:r>
            <a:endParaRPr/>
          </a:p>
          <a:p>
            <a:pPr indent="0" lvl="0" marL="0" marR="0" rtl="0" algn="l">
              <a:spcBef>
                <a:spcPts val="0"/>
              </a:spcBef>
              <a:spcAft>
                <a:spcPts val="0"/>
              </a:spcAft>
              <a:buNone/>
            </a:pPr>
            <a:r>
              <a:rPr lang="en-US" sz="2200">
                <a:solidFill>
                  <a:schemeClr val="dk1"/>
                </a:solidFill>
                <a:latin typeface="Calibri"/>
                <a:ea typeface="Calibri"/>
                <a:cs typeface="Calibri"/>
                <a:sym typeface="Calibri"/>
              </a:rPr>
              <a:t>Jadi, nilai dari 0,8 – 0,2 = 0,6.</a:t>
            </a:r>
            <a:endParaRPr/>
          </a:p>
        </p:txBody>
      </p:sp>
      <p:sp>
        <p:nvSpPr>
          <p:cNvPr id="265" name="Google Shape;265;p30"/>
          <p:cNvSpPr/>
          <p:nvPr/>
        </p:nvSpPr>
        <p:spPr>
          <a:xfrm>
            <a:off x="3643306" y="3929066"/>
            <a:ext cx="4214842" cy="263149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b.    0,27</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       0,07</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       ––– –</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       0,20</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Jadi, nilai dari 0,27 – 0,07 = 0,20.</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3"/>
                                        </p:tgtEl>
                                        <p:attrNameLst>
                                          <p:attrName>style.visibility</p:attrName>
                                        </p:attrNameLst>
                                      </p:cBhvr>
                                      <p:to>
                                        <p:strVal val="visible"/>
                                      </p:to>
                                    </p:set>
                                    <p:anim calcmode="lin" valueType="num">
                                      <p:cBhvr additive="base">
                                        <p:cTn dur="500"/>
                                        <p:tgtEl>
                                          <p:spTgt spid="26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4"/>
                                        </p:tgtEl>
                                        <p:attrNameLst>
                                          <p:attrName>style.visibility</p:attrName>
                                        </p:attrNameLst>
                                      </p:cBhvr>
                                      <p:to>
                                        <p:strVal val="visible"/>
                                      </p:to>
                                    </p:set>
                                    <p:anim calcmode="lin" valueType="num">
                                      <p:cBhvr additive="base">
                                        <p:cTn dur="500"/>
                                        <p:tgtEl>
                                          <p:spTgt spid="26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65"/>
                                        </p:tgtEl>
                                        <p:attrNameLst>
                                          <p:attrName>style.visibility</p:attrName>
                                        </p:attrNameLst>
                                      </p:cBhvr>
                                      <p:to>
                                        <p:strVal val="visible"/>
                                      </p:to>
                                    </p:set>
                                    <p:anim calcmode="lin" valueType="num">
                                      <p:cBhvr additive="base">
                                        <p:cTn dur="500"/>
                                        <p:tgtEl>
                                          <p:spTgt spid="265"/>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31"/>
          <p:cNvSpPr/>
          <p:nvPr/>
        </p:nvSpPr>
        <p:spPr>
          <a:xfrm>
            <a:off x="357158" y="1214422"/>
            <a:ext cx="7715304"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E.    Menyelesaikan Permasalahan yang Terkait dengan Pecahan</a:t>
            </a:r>
            <a:endParaRPr/>
          </a:p>
        </p:txBody>
      </p:sp>
      <p:sp>
        <p:nvSpPr>
          <p:cNvPr id="271" name="Google Shape;271;p31"/>
          <p:cNvSpPr/>
          <p:nvPr/>
        </p:nvSpPr>
        <p:spPr>
          <a:xfrm>
            <a:off x="357158" y="1571612"/>
            <a:ext cx="6357966" cy="212365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Bu Rima mempunyai     kg gula putih. Gula itu baru saja digunakan untuk membuat minuman     kg. Berapa sisa gula putih yang dimiliki Bu Rima?</a:t>
            </a:r>
            <a:endParaRPr/>
          </a:p>
        </p:txBody>
      </p:sp>
      <p:sp>
        <p:nvSpPr>
          <p:cNvPr id="272" name="Google Shape;272;p31"/>
          <p:cNvSpPr/>
          <p:nvPr/>
        </p:nvSpPr>
        <p:spPr>
          <a:xfrm>
            <a:off x="357158" y="3571876"/>
            <a:ext cx="4572000" cy="263149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a:p>
            <a:pPr indent="0" lvl="0" marL="0" marR="0" rtl="0" algn="l">
              <a:lnSpc>
                <a:spcPct val="200000"/>
              </a:lnSpc>
              <a:spcBef>
                <a:spcPts val="0"/>
              </a:spcBef>
              <a:spcAft>
                <a:spcPts val="0"/>
              </a:spcAft>
              <a:buNone/>
            </a:pPr>
            <a:r>
              <a:rPr lang="en-US" sz="2200">
                <a:solidFill>
                  <a:schemeClr val="dk1"/>
                </a:solidFill>
                <a:latin typeface="Calibri"/>
                <a:ea typeface="Calibri"/>
                <a:cs typeface="Calibri"/>
                <a:sym typeface="Calibri"/>
              </a:rPr>
              <a:t>Gula semula 	: </a:t>
            </a:r>
            <a:endParaRPr/>
          </a:p>
          <a:p>
            <a:pPr indent="0" lvl="0" marL="0" marR="0" rtl="0" algn="l">
              <a:lnSpc>
                <a:spcPct val="200000"/>
              </a:lnSpc>
              <a:spcBef>
                <a:spcPts val="0"/>
              </a:spcBef>
              <a:spcAft>
                <a:spcPts val="0"/>
              </a:spcAft>
              <a:buNone/>
            </a:pPr>
            <a:r>
              <a:rPr lang="en-US" sz="2200">
                <a:solidFill>
                  <a:schemeClr val="dk1"/>
                </a:solidFill>
                <a:latin typeface="Calibri"/>
                <a:ea typeface="Calibri"/>
                <a:cs typeface="Calibri"/>
                <a:sym typeface="Calibri"/>
              </a:rPr>
              <a:t>Gula yang digunakan 	:</a:t>
            </a:r>
            <a:endParaRPr sz="2200">
              <a:solidFill>
                <a:schemeClr val="dk1"/>
              </a:solidFill>
              <a:latin typeface="Calibri"/>
              <a:ea typeface="Calibri"/>
              <a:cs typeface="Calibri"/>
              <a:sym typeface="Calibri"/>
            </a:endParaRPr>
          </a:p>
          <a:p>
            <a:pPr indent="0" lvl="0" marL="0" marR="0" rtl="0" algn="l">
              <a:lnSpc>
                <a:spcPct val="200000"/>
              </a:lnSpc>
              <a:spcBef>
                <a:spcPts val="0"/>
              </a:spcBef>
              <a:spcAft>
                <a:spcPts val="0"/>
              </a:spcAft>
              <a:buNone/>
            </a:pPr>
            <a:r>
              <a:rPr lang="en-US" sz="2200">
                <a:solidFill>
                  <a:schemeClr val="dk1"/>
                </a:solidFill>
                <a:latin typeface="Calibri"/>
                <a:ea typeface="Calibri"/>
                <a:cs typeface="Calibri"/>
                <a:sym typeface="Calibri"/>
              </a:rPr>
              <a:t>Sisa gula Bu Rima 	:</a:t>
            </a:r>
            <a:endParaRPr sz="2200">
              <a:solidFill>
                <a:schemeClr val="dk1"/>
              </a:solidFill>
              <a:latin typeface="Calibri"/>
              <a:ea typeface="Calibri"/>
              <a:cs typeface="Calibri"/>
              <a:sym typeface="Calibri"/>
            </a:endParaRPr>
          </a:p>
        </p:txBody>
      </p:sp>
      <p:pic>
        <p:nvPicPr>
          <p:cNvPr id="273" name="Google Shape;273;p31"/>
          <p:cNvPicPr preferRelativeResize="0"/>
          <p:nvPr/>
        </p:nvPicPr>
        <p:blipFill rotWithShape="1">
          <a:blip r:embed="rId3">
            <a:alphaModFix/>
          </a:blip>
          <a:srcRect b="0" l="0" r="0" t="0"/>
          <a:stretch/>
        </p:blipFill>
        <p:spPr>
          <a:xfrm>
            <a:off x="3213276" y="4212257"/>
            <a:ext cx="632737" cy="602607"/>
          </a:xfrm>
          <a:prstGeom prst="rect">
            <a:avLst/>
          </a:prstGeom>
          <a:noFill/>
          <a:ln>
            <a:noFill/>
          </a:ln>
        </p:spPr>
      </p:pic>
      <p:pic>
        <p:nvPicPr>
          <p:cNvPr id="274" name="Google Shape;274;p31"/>
          <p:cNvPicPr preferRelativeResize="0"/>
          <p:nvPr/>
        </p:nvPicPr>
        <p:blipFill rotWithShape="1">
          <a:blip r:embed="rId4">
            <a:alphaModFix/>
          </a:blip>
          <a:srcRect b="0" l="0" r="0" t="0"/>
          <a:stretch/>
        </p:blipFill>
        <p:spPr>
          <a:xfrm>
            <a:off x="3256136" y="4928151"/>
            <a:ext cx="602606" cy="587541"/>
          </a:xfrm>
          <a:prstGeom prst="rect">
            <a:avLst/>
          </a:prstGeom>
          <a:noFill/>
          <a:ln>
            <a:noFill/>
          </a:ln>
        </p:spPr>
      </p:pic>
      <p:pic>
        <p:nvPicPr>
          <p:cNvPr id="275" name="Google Shape;275;p31"/>
          <p:cNvPicPr preferRelativeResize="0"/>
          <p:nvPr/>
        </p:nvPicPr>
        <p:blipFill rotWithShape="1">
          <a:blip r:embed="rId5">
            <a:alphaModFix/>
          </a:blip>
          <a:srcRect b="0" l="0" r="0" t="0"/>
          <a:stretch/>
        </p:blipFill>
        <p:spPr>
          <a:xfrm>
            <a:off x="3229668" y="5574888"/>
            <a:ext cx="2214578" cy="625204"/>
          </a:xfrm>
          <a:prstGeom prst="rect">
            <a:avLst/>
          </a:prstGeom>
          <a:noFill/>
          <a:ln>
            <a:noFill/>
          </a:ln>
        </p:spPr>
      </p:pic>
      <p:pic>
        <p:nvPicPr>
          <p:cNvPr id="276" name="Google Shape;276;p31"/>
          <p:cNvPicPr preferRelativeResize="0"/>
          <p:nvPr/>
        </p:nvPicPr>
        <p:blipFill rotWithShape="1">
          <a:blip r:embed="rId3">
            <a:alphaModFix/>
          </a:blip>
          <a:srcRect b="0" l="0" r="54839" t="0"/>
          <a:stretch/>
        </p:blipFill>
        <p:spPr>
          <a:xfrm>
            <a:off x="2812884" y="2071678"/>
            <a:ext cx="285752" cy="602607"/>
          </a:xfrm>
          <a:prstGeom prst="rect">
            <a:avLst/>
          </a:prstGeom>
          <a:noFill/>
          <a:ln>
            <a:noFill/>
          </a:ln>
        </p:spPr>
      </p:pic>
      <p:pic>
        <p:nvPicPr>
          <p:cNvPr id="277" name="Google Shape;277;p31"/>
          <p:cNvPicPr preferRelativeResize="0"/>
          <p:nvPr/>
        </p:nvPicPr>
        <p:blipFill rotWithShape="1">
          <a:blip r:embed="rId4">
            <a:alphaModFix/>
          </a:blip>
          <a:srcRect b="0" l="0" r="64434" t="0"/>
          <a:stretch/>
        </p:blipFill>
        <p:spPr>
          <a:xfrm>
            <a:off x="5214942" y="2620880"/>
            <a:ext cx="214314" cy="587541"/>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1"/>
                                        </p:tgtEl>
                                        <p:attrNameLst>
                                          <p:attrName>style.visibility</p:attrName>
                                        </p:attrNameLst>
                                      </p:cBhvr>
                                      <p:to>
                                        <p:strVal val="visible"/>
                                      </p:to>
                                    </p:set>
                                    <p:anim calcmode="lin" valueType="num">
                                      <p:cBhvr additive="base">
                                        <p:cTn dur="500"/>
                                        <p:tgtEl>
                                          <p:spTgt spid="271"/>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76"/>
                                        </p:tgtEl>
                                        <p:attrNameLst>
                                          <p:attrName>style.visibility</p:attrName>
                                        </p:attrNameLst>
                                      </p:cBhvr>
                                      <p:to>
                                        <p:strVal val="visible"/>
                                      </p:to>
                                    </p:set>
                                    <p:anim calcmode="lin" valueType="num">
                                      <p:cBhvr additive="base">
                                        <p:cTn dur="500"/>
                                        <p:tgtEl>
                                          <p:spTgt spid="276"/>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77"/>
                                        </p:tgtEl>
                                        <p:attrNameLst>
                                          <p:attrName>style.visibility</p:attrName>
                                        </p:attrNameLst>
                                      </p:cBhvr>
                                      <p:to>
                                        <p:strVal val="visible"/>
                                      </p:to>
                                    </p:set>
                                    <p:anim calcmode="lin" valueType="num">
                                      <p:cBhvr additive="base">
                                        <p:cTn dur="500"/>
                                        <p:tgtEl>
                                          <p:spTgt spid="27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2"/>
                                        </p:tgtEl>
                                        <p:attrNameLst>
                                          <p:attrName>style.visibility</p:attrName>
                                        </p:attrNameLst>
                                      </p:cBhvr>
                                      <p:to>
                                        <p:strVal val="visible"/>
                                      </p:to>
                                    </p:set>
                                    <p:anim calcmode="lin" valueType="num">
                                      <p:cBhvr additive="base">
                                        <p:cTn dur="500"/>
                                        <p:tgtEl>
                                          <p:spTgt spid="272"/>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73"/>
                                        </p:tgtEl>
                                        <p:attrNameLst>
                                          <p:attrName>style.visibility</p:attrName>
                                        </p:attrNameLst>
                                      </p:cBhvr>
                                      <p:to>
                                        <p:strVal val="visible"/>
                                      </p:to>
                                    </p:set>
                                    <p:anim calcmode="lin" valueType="num">
                                      <p:cBhvr additive="base">
                                        <p:cTn dur="500"/>
                                        <p:tgtEl>
                                          <p:spTgt spid="273"/>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74"/>
                                        </p:tgtEl>
                                        <p:attrNameLst>
                                          <p:attrName>style.visibility</p:attrName>
                                        </p:attrNameLst>
                                      </p:cBhvr>
                                      <p:to>
                                        <p:strVal val="visible"/>
                                      </p:to>
                                    </p:set>
                                    <p:anim calcmode="lin" valueType="num">
                                      <p:cBhvr additive="base">
                                        <p:cTn dur="500"/>
                                        <p:tgtEl>
                                          <p:spTgt spid="274"/>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75"/>
                                        </p:tgtEl>
                                        <p:attrNameLst>
                                          <p:attrName>style.visibility</p:attrName>
                                        </p:attrNameLst>
                                      </p:cBhvr>
                                      <p:to>
                                        <p:strVal val="visible"/>
                                      </p:to>
                                    </p:set>
                                    <p:anim calcmode="lin" valueType="num">
                                      <p:cBhvr additive="base">
                                        <p:cTn dur="500"/>
                                        <p:tgtEl>
                                          <p:spTgt spid="275"/>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4"/>
          <p:cNvSpPr/>
          <p:nvPr/>
        </p:nvSpPr>
        <p:spPr>
          <a:xfrm>
            <a:off x="3071802" y="1357298"/>
            <a:ext cx="2500330" cy="500066"/>
          </a:xfrm>
          <a:prstGeom prst="roundRect">
            <a:avLst>
              <a:gd fmla="val 4459" name="adj"/>
            </a:avLst>
          </a:prstGeom>
          <a:solidFill>
            <a:srgbClr val="E5B8B7">
              <a:alpha val="97647"/>
            </a:srgbClr>
          </a:soli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6" name="Google Shape;116;p14"/>
          <p:cNvSpPr txBox="1"/>
          <p:nvPr/>
        </p:nvSpPr>
        <p:spPr>
          <a:xfrm>
            <a:off x="3544440" y="1384960"/>
            <a:ext cx="1785950"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200">
                <a:solidFill>
                  <a:srgbClr val="002060"/>
                </a:solidFill>
                <a:latin typeface="Arial"/>
                <a:ea typeface="Arial"/>
                <a:cs typeface="Arial"/>
                <a:sym typeface="Arial"/>
              </a:rPr>
              <a:t>Isi Materi</a:t>
            </a:r>
            <a:endParaRPr b="1" sz="2200">
              <a:solidFill>
                <a:srgbClr val="002060"/>
              </a:solidFill>
              <a:latin typeface="Arial"/>
              <a:ea typeface="Arial"/>
              <a:cs typeface="Arial"/>
              <a:sym typeface="Arial"/>
            </a:endParaRPr>
          </a:p>
        </p:txBody>
      </p:sp>
      <p:sp>
        <p:nvSpPr>
          <p:cNvPr id="117" name="Google Shape;117;p14">
            <a:hlinkClick action="ppaction://hlinksldjump" r:id="rId3"/>
          </p:cNvPr>
          <p:cNvSpPr/>
          <p:nvPr/>
        </p:nvSpPr>
        <p:spPr>
          <a:xfrm>
            <a:off x="857224" y="2285992"/>
            <a:ext cx="692948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A.   Menjumlahkan Pecahan Biasa</a:t>
            </a:r>
            <a:endParaRPr b="1" sz="2200">
              <a:solidFill>
                <a:srgbClr val="002060"/>
              </a:solidFill>
              <a:latin typeface="Calibri"/>
              <a:ea typeface="Calibri"/>
              <a:cs typeface="Calibri"/>
              <a:sym typeface="Calibri"/>
            </a:endParaRPr>
          </a:p>
        </p:txBody>
      </p:sp>
      <p:sp>
        <p:nvSpPr>
          <p:cNvPr id="118" name="Google Shape;118;p14">
            <a:hlinkClick action="ppaction://hlinksldjump" r:id="rId4"/>
          </p:cNvPr>
          <p:cNvSpPr/>
          <p:nvPr/>
        </p:nvSpPr>
        <p:spPr>
          <a:xfrm>
            <a:off x="857224" y="2786058"/>
            <a:ext cx="692948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B.   Mengurangkan Pecahan Biasa</a:t>
            </a:r>
            <a:endParaRPr b="1" sz="2200">
              <a:solidFill>
                <a:srgbClr val="002060"/>
              </a:solidFill>
              <a:latin typeface="Calibri"/>
              <a:ea typeface="Calibri"/>
              <a:cs typeface="Calibri"/>
              <a:sym typeface="Calibri"/>
            </a:endParaRPr>
          </a:p>
        </p:txBody>
      </p:sp>
      <p:sp>
        <p:nvSpPr>
          <p:cNvPr id="119" name="Google Shape;119;p14">
            <a:hlinkClick action="ppaction://hlinksldjump" r:id="rId5"/>
          </p:cNvPr>
          <p:cNvSpPr/>
          <p:nvPr/>
        </p:nvSpPr>
        <p:spPr>
          <a:xfrm>
            <a:off x="857224" y="3286124"/>
            <a:ext cx="7215238"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C.   Menjumlahkan dan Mengurangkan Pecahan Campuran</a:t>
            </a:r>
            <a:endParaRPr b="1" sz="2200">
              <a:solidFill>
                <a:srgbClr val="002060"/>
              </a:solidFill>
              <a:latin typeface="Calibri"/>
              <a:ea typeface="Calibri"/>
              <a:cs typeface="Calibri"/>
              <a:sym typeface="Calibri"/>
            </a:endParaRPr>
          </a:p>
        </p:txBody>
      </p:sp>
      <p:sp>
        <p:nvSpPr>
          <p:cNvPr id="120" name="Google Shape;120;p14">
            <a:hlinkClick action="ppaction://hlinksldjump" r:id="rId6"/>
          </p:cNvPr>
          <p:cNvSpPr/>
          <p:nvPr/>
        </p:nvSpPr>
        <p:spPr>
          <a:xfrm>
            <a:off x="857224" y="3786190"/>
            <a:ext cx="6929486"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D.   Menjumlahkan dan Mengurangkan Pecahan Desimal</a:t>
            </a:r>
            <a:endParaRPr b="1" sz="2200">
              <a:solidFill>
                <a:srgbClr val="002060"/>
              </a:solidFill>
              <a:latin typeface="Calibri"/>
              <a:ea typeface="Calibri"/>
              <a:cs typeface="Calibri"/>
              <a:sym typeface="Calibri"/>
            </a:endParaRPr>
          </a:p>
        </p:txBody>
      </p:sp>
      <p:sp>
        <p:nvSpPr>
          <p:cNvPr id="121" name="Google Shape;121;p14">
            <a:hlinkClick action="ppaction://hlinksldjump" r:id="rId7"/>
          </p:cNvPr>
          <p:cNvSpPr/>
          <p:nvPr/>
        </p:nvSpPr>
        <p:spPr>
          <a:xfrm>
            <a:off x="857224" y="4286256"/>
            <a:ext cx="6929486" cy="769441"/>
          </a:xfrm>
          <a:prstGeom prst="rect">
            <a:avLst/>
          </a:prstGeom>
          <a:noFill/>
          <a:ln>
            <a:noFill/>
          </a:ln>
        </p:spPr>
        <p:txBody>
          <a:bodyPr anchorCtr="0" anchor="t" bIns="45700" lIns="91425" spcFirstLastPara="1" rIns="91425" wrap="square" tIns="45700">
            <a:noAutofit/>
          </a:bodyPr>
          <a:lstStyle/>
          <a:p>
            <a:pPr indent="-360363" lvl="0" marL="360363" marR="0" rtl="0" algn="l">
              <a:spcBef>
                <a:spcPts val="0"/>
              </a:spcBef>
              <a:spcAft>
                <a:spcPts val="0"/>
              </a:spcAft>
              <a:buNone/>
            </a:pPr>
            <a:r>
              <a:rPr b="1" lang="en-US" sz="2200">
                <a:solidFill>
                  <a:srgbClr val="002060"/>
                </a:solidFill>
                <a:latin typeface="Calibri"/>
                <a:ea typeface="Calibri"/>
                <a:cs typeface="Calibri"/>
                <a:sym typeface="Calibri"/>
              </a:rPr>
              <a:t>E.   Menyelesaikan Permasalahan yang Terkait dengan Pecahan</a:t>
            </a:r>
            <a:endParaRPr b="1" sz="2200">
              <a:solidFill>
                <a:srgbClr val="002060"/>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7"/>
                                        </p:tgtEl>
                                        <p:attrNameLst>
                                          <p:attrName>style.visibility</p:attrName>
                                        </p:attrNameLst>
                                      </p:cBhvr>
                                      <p:to>
                                        <p:strVal val="visible"/>
                                      </p:to>
                                    </p:set>
                                    <p:anim calcmode="lin" valueType="num">
                                      <p:cBhvr additive="base">
                                        <p:cTn dur="500"/>
                                        <p:tgtEl>
                                          <p:spTgt spid="117"/>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4">
                                  <p:stCondLst>
                                    <p:cond delay="0"/>
                                  </p:stCondLst>
                                  <p:childTnLst>
                                    <p:set>
                                      <p:cBhvr>
                                        <p:cTn dur="1" fill="hold">
                                          <p:stCondLst>
                                            <p:cond delay="0"/>
                                          </p:stCondLst>
                                        </p:cTn>
                                        <p:tgtEl>
                                          <p:spTgt spid="118"/>
                                        </p:tgtEl>
                                        <p:attrNameLst>
                                          <p:attrName>style.visibility</p:attrName>
                                        </p:attrNameLst>
                                      </p:cBhvr>
                                      <p:to>
                                        <p:strVal val="visible"/>
                                      </p:to>
                                    </p:set>
                                    <p:anim calcmode="lin" valueType="num">
                                      <p:cBhvr additive="base">
                                        <p:cTn dur="500"/>
                                        <p:tgtEl>
                                          <p:spTgt spid="118"/>
                                        </p:tgtEl>
                                        <p:attrNameLst>
                                          <p:attrName>ppt_y</p:attrName>
                                        </p:attrNameLst>
                                      </p:cBhvr>
                                      <p:tavLst>
                                        <p:tav fmla="" tm="0">
                                          <p:val>
                                            <p:strVal val="#ppt_y+1"/>
                                          </p:val>
                                        </p:tav>
                                        <p:tav fmla="" tm="100000">
                                          <p:val>
                                            <p:strVal val="#ppt_y"/>
                                          </p:val>
                                        </p:tav>
                                      </p:tavLst>
                                    </p:anim>
                                  </p:childTnLst>
                                </p:cTn>
                              </p:par>
                            </p:childTnLst>
                          </p:cTn>
                        </p:par>
                        <p:par>
                          <p:cTn fill="hold">
                            <p:stCondLst>
                              <p:cond delay="1000"/>
                            </p:stCondLst>
                            <p:childTnLst>
                              <p:par>
                                <p:cTn fill="hold" nodeType="afterEffect" presetClass="entr" presetID="2" presetSubtype="4">
                                  <p:stCondLst>
                                    <p:cond delay="0"/>
                                  </p:stCondLst>
                                  <p:childTnLst>
                                    <p:set>
                                      <p:cBhvr>
                                        <p:cTn dur="1" fill="hold">
                                          <p:stCondLst>
                                            <p:cond delay="0"/>
                                          </p:stCondLst>
                                        </p:cTn>
                                        <p:tgtEl>
                                          <p:spTgt spid="119"/>
                                        </p:tgtEl>
                                        <p:attrNameLst>
                                          <p:attrName>style.visibility</p:attrName>
                                        </p:attrNameLst>
                                      </p:cBhvr>
                                      <p:to>
                                        <p:strVal val="visible"/>
                                      </p:to>
                                    </p:set>
                                    <p:anim calcmode="lin" valueType="num">
                                      <p:cBhvr additive="base">
                                        <p:cTn dur="500"/>
                                        <p:tgtEl>
                                          <p:spTgt spid="119"/>
                                        </p:tgtEl>
                                        <p:attrNameLst>
                                          <p:attrName>ppt_y</p:attrName>
                                        </p:attrNameLst>
                                      </p:cBhvr>
                                      <p:tavLst>
                                        <p:tav fmla="" tm="0">
                                          <p:val>
                                            <p:strVal val="#ppt_y+1"/>
                                          </p:val>
                                        </p:tav>
                                        <p:tav fmla="" tm="100000">
                                          <p:val>
                                            <p:strVal val="#ppt_y"/>
                                          </p:val>
                                        </p:tav>
                                      </p:tavLst>
                                    </p:anim>
                                  </p:childTnLst>
                                </p:cTn>
                              </p:par>
                            </p:childTnLst>
                          </p:cTn>
                        </p:par>
                        <p:par>
                          <p:cTn fill="hold">
                            <p:stCondLst>
                              <p:cond delay="1500"/>
                            </p:stCondLst>
                            <p:childTnLst>
                              <p:par>
                                <p:cTn fill="hold" nodeType="afterEffect" presetClass="entr" presetID="2" presetSubtype="4">
                                  <p:stCondLst>
                                    <p:cond delay="0"/>
                                  </p:stCondLst>
                                  <p:childTnLst>
                                    <p:set>
                                      <p:cBhvr>
                                        <p:cTn dur="1" fill="hold">
                                          <p:stCondLst>
                                            <p:cond delay="0"/>
                                          </p:stCondLst>
                                        </p:cTn>
                                        <p:tgtEl>
                                          <p:spTgt spid="120"/>
                                        </p:tgtEl>
                                        <p:attrNameLst>
                                          <p:attrName>style.visibility</p:attrName>
                                        </p:attrNameLst>
                                      </p:cBhvr>
                                      <p:to>
                                        <p:strVal val="visible"/>
                                      </p:to>
                                    </p:set>
                                    <p:anim calcmode="lin" valueType="num">
                                      <p:cBhvr additive="base">
                                        <p:cTn dur="500"/>
                                        <p:tgtEl>
                                          <p:spTgt spid="120"/>
                                        </p:tgtEl>
                                        <p:attrNameLst>
                                          <p:attrName>ppt_y</p:attrName>
                                        </p:attrNameLst>
                                      </p:cBhvr>
                                      <p:tavLst>
                                        <p:tav fmla="" tm="0">
                                          <p:val>
                                            <p:strVal val="#ppt_y+1"/>
                                          </p:val>
                                        </p:tav>
                                        <p:tav fmla="" tm="100000">
                                          <p:val>
                                            <p:strVal val="#ppt_y"/>
                                          </p:val>
                                        </p:tav>
                                      </p:tavLst>
                                    </p:anim>
                                  </p:childTnLst>
                                </p:cTn>
                              </p:par>
                            </p:childTnLst>
                          </p:cTn>
                        </p:par>
                        <p:par>
                          <p:cTn fill="hold">
                            <p:stCondLst>
                              <p:cond delay="2000"/>
                            </p:stCondLst>
                            <p:childTnLst>
                              <p:par>
                                <p:cTn fill="hold" nodeType="afterEffect" presetClass="entr" presetID="2" presetSubtype="4">
                                  <p:stCondLst>
                                    <p:cond delay="0"/>
                                  </p:stCondLst>
                                  <p:childTnLst>
                                    <p:set>
                                      <p:cBhvr>
                                        <p:cTn dur="1" fill="hold">
                                          <p:stCondLst>
                                            <p:cond delay="0"/>
                                          </p:stCondLst>
                                        </p:cTn>
                                        <p:tgtEl>
                                          <p:spTgt spid="121"/>
                                        </p:tgtEl>
                                        <p:attrNameLst>
                                          <p:attrName>style.visibility</p:attrName>
                                        </p:attrNameLst>
                                      </p:cBhvr>
                                      <p:to>
                                        <p:strVal val="visible"/>
                                      </p:to>
                                    </p:set>
                                    <p:anim calcmode="lin" valueType="num">
                                      <p:cBhvr additive="base">
                                        <p:cTn dur="500"/>
                                        <p:tgtEl>
                                          <p:spTgt spid="12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5"/>
          <p:cNvSpPr txBox="1"/>
          <p:nvPr/>
        </p:nvSpPr>
        <p:spPr>
          <a:xfrm>
            <a:off x="300710" y="1000108"/>
            <a:ext cx="7286676" cy="547714"/>
          </a:xfrm>
          <a:prstGeom prst="rect">
            <a:avLst/>
          </a:prstGeom>
          <a:noFill/>
          <a:ln>
            <a:noFill/>
          </a:ln>
        </p:spPr>
        <p:txBody>
          <a:bodyPr anchorCtr="0" anchor="t" bIns="45700" lIns="91425" spcFirstLastPara="1" rIns="91425" wrap="square" tIns="45700">
            <a:spAutoFit/>
          </a:bodyPr>
          <a:lstStyle/>
          <a:p>
            <a:pPr indent="-354013" lvl="0" marL="354013" marR="0" rtl="0" algn="l">
              <a:lnSpc>
                <a:spcPct val="150000"/>
              </a:lnSpc>
              <a:spcBef>
                <a:spcPts val="0"/>
              </a:spcBef>
              <a:spcAft>
                <a:spcPts val="0"/>
              </a:spcAft>
              <a:buNone/>
            </a:pPr>
            <a:r>
              <a:rPr b="1" lang="en-US" sz="2200">
                <a:solidFill>
                  <a:srgbClr val="002060"/>
                </a:solidFill>
                <a:latin typeface="Calibri"/>
                <a:ea typeface="Calibri"/>
                <a:cs typeface="Calibri"/>
                <a:sym typeface="Calibri"/>
              </a:rPr>
              <a:t>A. 	Menjumlahkan Pecahan Biasa</a:t>
            </a:r>
            <a:endParaRPr/>
          </a:p>
        </p:txBody>
      </p:sp>
      <p:sp>
        <p:nvSpPr>
          <p:cNvPr id="127" name="Google Shape;127;p15"/>
          <p:cNvSpPr/>
          <p:nvPr/>
        </p:nvSpPr>
        <p:spPr>
          <a:xfrm>
            <a:off x="285720" y="1835163"/>
            <a:ext cx="7643866" cy="348557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100">
                <a:solidFill>
                  <a:schemeClr val="dk1"/>
                </a:solidFill>
                <a:latin typeface="Calibri"/>
                <a:ea typeface="Calibri"/>
                <a:cs typeface="Calibri"/>
                <a:sym typeface="Calibri"/>
              </a:rPr>
              <a:t>Misal akan dicari penjumlahan           .</a:t>
            </a:r>
            <a:endParaRPr/>
          </a:p>
          <a:p>
            <a:pPr indent="-360363" lvl="0" marL="360363" marR="0" rtl="0" algn="l">
              <a:lnSpc>
                <a:spcPct val="150000"/>
              </a:lnSpc>
              <a:spcBef>
                <a:spcPts val="0"/>
              </a:spcBef>
              <a:spcAft>
                <a:spcPts val="0"/>
              </a:spcAft>
              <a:buNone/>
            </a:pPr>
            <a:r>
              <a:rPr lang="en-US" sz="2100">
                <a:solidFill>
                  <a:schemeClr val="dk1"/>
                </a:solidFill>
                <a:latin typeface="Calibri"/>
                <a:ea typeface="Calibri"/>
                <a:cs typeface="Calibri"/>
                <a:sym typeface="Calibri"/>
              </a:rPr>
              <a:t>a.	Menyediakan kertas yang dilipat menjadi 4 persegi (mengacu pada penyebut pecahan).</a:t>
            </a:r>
            <a:endParaRPr/>
          </a:p>
          <a:p>
            <a:pPr indent="-360363" lvl="0" marL="360363" marR="0" rtl="0" algn="l">
              <a:lnSpc>
                <a:spcPct val="150000"/>
              </a:lnSpc>
              <a:spcBef>
                <a:spcPts val="0"/>
              </a:spcBef>
              <a:spcAft>
                <a:spcPts val="0"/>
              </a:spcAft>
              <a:buNone/>
            </a:pPr>
            <a:r>
              <a:t/>
            </a:r>
            <a:endParaRPr sz="2100">
              <a:solidFill>
                <a:schemeClr val="dk1"/>
              </a:solidFill>
              <a:latin typeface="Calibri"/>
              <a:ea typeface="Calibri"/>
              <a:cs typeface="Calibri"/>
              <a:sym typeface="Calibri"/>
            </a:endParaRPr>
          </a:p>
          <a:p>
            <a:pPr indent="-360363" lvl="0" marL="360363" marR="0" rtl="0" algn="l">
              <a:lnSpc>
                <a:spcPct val="150000"/>
              </a:lnSpc>
              <a:spcBef>
                <a:spcPts val="0"/>
              </a:spcBef>
              <a:spcAft>
                <a:spcPts val="0"/>
              </a:spcAft>
              <a:buNone/>
            </a:pPr>
            <a:r>
              <a:t/>
            </a:r>
            <a:endParaRPr sz="2100">
              <a:solidFill>
                <a:schemeClr val="dk1"/>
              </a:solidFill>
              <a:latin typeface="Calibri"/>
              <a:ea typeface="Calibri"/>
              <a:cs typeface="Calibri"/>
              <a:sym typeface="Calibri"/>
            </a:endParaRPr>
          </a:p>
          <a:p>
            <a:pPr indent="-360363" lvl="0" marL="360363" marR="0" rtl="0" algn="l">
              <a:lnSpc>
                <a:spcPct val="150000"/>
              </a:lnSpc>
              <a:spcBef>
                <a:spcPts val="0"/>
              </a:spcBef>
              <a:spcAft>
                <a:spcPts val="0"/>
              </a:spcAft>
              <a:buNone/>
            </a:pPr>
            <a:r>
              <a:rPr lang="en-US" sz="2100">
                <a:solidFill>
                  <a:schemeClr val="dk1"/>
                </a:solidFill>
                <a:latin typeface="Calibri"/>
                <a:ea typeface="Calibri"/>
                <a:cs typeface="Calibri"/>
                <a:sym typeface="Calibri"/>
              </a:rPr>
              <a:t>b.	Karena pada soal diketahui      (bilangan pertama) maka 1 bagian dari 4 kotak itu kita arsir. (Mengacu bilangan pertama)</a:t>
            </a:r>
            <a:endParaRPr/>
          </a:p>
        </p:txBody>
      </p:sp>
      <p:pic>
        <p:nvPicPr>
          <p:cNvPr id="128" name="Google Shape;128;p15"/>
          <p:cNvPicPr preferRelativeResize="0"/>
          <p:nvPr/>
        </p:nvPicPr>
        <p:blipFill rotWithShape="1">
          <a:blip r:embed="rId3">
            <a:alphaModFix/>
          </a:blip>
          <a:srcRect b="0" l="0" r="0" t="0"/>
          <a:stretch/>
        </p:blipFill>
        <p:spPr>
          <a:xfrm>
            <a:off x="2643174" y="3357562"/>
            <a:ext cx="3257550" cy="885825"/>
          </a:xfrm>
          <a:prstGeom prst="rect">
            <a:avLst/>
          </a:prstGeom>
          <a:noFill/>
          <a:ln>
            <a:noFill/>
          </a:ln>
        </p:spPr>
      </p:pic>
      <p:pic>
        <p:nvPicPr>
          <p:cNvPr id="129" name="Google Shape;129;p15"/>
          <p:cNvPicPr preferRelativeResize="0"/>
          <p:nvPr/>
        </p:nvPicPr>
        <p:blipFill rotWithShape="1">
          <a:blip r:embed="rId4">
            <a:alphaModFix/>
          </a:blip>
          <a:srcRect b="0" l="0" r="0" t="0"/>
          <a:stretch/>
        </p:blipFill>
        <p:spPr>
          <a:xfrm>
            <a:off x="2643174" y="5310211"/>
            <a:ext cx="3276600" cy="1476375"/>
          </a:xfrm>
          <a:prstGeom prst="rect">
            <a:avLst/>
          </a:prstGeom>
          <a:noFill/>
          <a:ln>
            <a:noFill/>
          </a:ln>
        </p:spPr>
      </p:pic>
      <p:sp>
        <p:nvSpPr>
          <p:cNvPr id="130" name="Google Shape;130;p15"/>
          <p:cNvSpPr/>
          <p:nvPr/>
        </p:nvSpPr>
        <p:spPr>
          <a:xfrm>
            <a:off x="285720" y="1512905"/>
            <a:ext cx="7143800"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Menjumlahkan Pecahan Berpenyebut Sama</a:t>
            </a:r>
            <a:endParaRPr b="1" sz="2200">
              <a:solidFill>
                <a:srgbClr val="00B0F0"/>
              </a:solidFill>
              <a:latin typeface="Calibri"/>
              <a:ea typeface="Calibri"/>
              <a:cs typeface="Calibri"/>
              <a:sym typeface="Calibri"/>
            </a:endParaRPr>
          </a:p>
        </p:txBody>
      </p:sp>
      <p:pic>
        <p:nvPicPr>
          <p:cNvPr id="131" name="Google Shape;131;p15"/>
          <p:cNvPicPr preferRelativeResize="0"/>
          <p:nvPr/>
        </p:nvPicPr>
        <p:blipFill rotWithShape="1">
          <a:blip r:embed="rId5">
            <a:alphaModFix/>
          </a:blip>
          <a:srcRect b="0" l="0" r="39515" t="0"/>
          <a:stretch/>
        </p:blipFill>
        <p:spPr>
          <a:xfrm>
            <a:off x="3591324" y="1928802"/>
            <a:ext cx="714380" cy="533400"/>
          </a:xfrm>
          <a:prstGeom prst="rect">
            <a:avLst/>
          </a:prstGeom>
          <a:noFill/>
          <a:ln>
            <a:noFill/>
          </a:ln>
        </p:spPr>
      </p:pic>
      <p:pic>
        <p:nvPicPr>
          <p:cNvPr id="132" name="Google Shape;132;p15"/>
          <p:cNvPicPr preferRelativeResize="0"/>
          <p:nvPr/>
        </p:nvPicPr>
        <p:blipFill rotWithShape="1">
          <a:blip r:embed="rId5">
            <a:alphaModFix/>
          </a:blip>
          <a:srcRect b="0" l="0" r="75806" t="0"/>
          <a:stretch/>
        </p:blipFill>
        <p:spPr>
          <a:xfrm>
            <a:off x="3652107" y="4330860"/>
            <a:ext cx="285752" cy="533400"/>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0"/>
                                        </p:tgtEl>
                                        <p:attrNameLst>
                                          <p:attrName>style.visibility</p:attrName>
                                        </p:attrNameLst>
                                      </p:cBhvr>
                                      <p:to>
                                        <p:strVal val="visible"/>
                                      </p:to>
                                    </p:set>
                                    <p:anim calcmode="lin" valueType="num">
                                      <p:cBhvr additive="base">
                                        <p:cTn dur="500"/>
                                        <p:tgtEl>
                                          <p:spTgt spid="13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7">
                                            <p:txEl>
                                              <p:pRg end="0" st="0"/>
                                            </p:txEl>
                                          </p:spTgt>
                                        </p:tgtEl>
                                        <p:attrNameLst>
                                          <p:attrName>style.visibility</p:attrName>
                                        </p:attrNameLst>
                                      </p:cBhvr>
                                      <p:to>
                                        <p:strVal val="visible"/>
                                      </p:to>
                                    </p:set>
                                    <p:anim calcmode="lin" valueType="num">
                                      <p:cBhvr additive="base">
                                        <p:cTn dur="500"/>
                                        <p:tgtEl>
                                          <p:spTgt spid="127">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7">
                                            <p:txEl>
                                              <p:pRg end="1" st="1"/>
                                            </p:txEl>
                                          </p:spTgt>
                                        </p:tgtEl>
                                        <p:attrNameLst>
                                          <p:attrName>style.visibility</p:attrName>
                                        </p:attrNameLst>
                                      </p:cBhvr>
                                      <p:to>
                                        <p:strVal val="visible"/>
                                      </p:to>
                                    </p:set>
                                    <p:anim calcmode="lin" valueType="num">
                                      <p:cBhvr additive="base">
                                        <p:cTn dur="500"/>
                                        <p:tgtEl>
                                          <p:spTgt spid="127">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7">
                                            <p:txEl>
                                              <p:pRg end="2" st="2"/>
                                            </p:txEl>
                                          </p:spTgt>
                                        </p:tgtEl>
                                        <p:attrNameLst>
                                          <p:attrName>style.visibility</p:attrName>
                                        </p:attrNameLst>
                                      </p:cBhvr>
                                      <p:to>
                                        <p:strVal val="visible"/>
                                      </p:to>
                                    </p:set>
                                    <p:anim calcmode="lin" valueType="num">
                                      <p:cBhvr additive="base">
                                        <p:cTn dur="500"/>
                                        <p:tgtEl>
                                          <p:spTgt spid="127">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7">
                                            <p:txEl>
                                              <p:pRg end="3" st="3"/>
                                            </p:txEl>
                                          </p:spTgt>
                                        </p:tgtEl>
                                        <p:attrNameLst>
                                          <p:attrName>style.visibility</p:attrName>
                                        </p:attrNameLst>
                                      </p:cBhvr>
                                      <p:to>
                                        <p:strVal val="visible"/>
                                      </p:to>
                                    </p:set>
                                    <p:anim calcmode="lin" valueType="num">
                                      <p:cBhvr additive="base">
                                        <p:cTn dur="500"/>
                                        <p:tgtEl>
                                          <p:spTgt spid="127">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7">
                                            <p:txEl>
                                              <p:pRg end="4" st="4"/>
                                            </p:txEl>
                                          </p:spTgt>
                                        </p:tgtEl>
                                        <p:attrNameLst>
                                          <p:attrName>style.visibility</p:attrName>
                                        </p:attrNameLst>
                                      </p:cBhvr>
                                      <p:to>
                                        <p:strVal val="visible"/>
                                      </p:to>
                                    </p:set>
                                    <p:anim calcmode="lin" valueType="num">
                                      <p:cBhvr additive="base">
                                        <p:cTn dur="500"/>
                                        <p:tgtEl>
                                          <p:spTgt spid="127">
                                            <p:txEl>
                                              <p:pRg end="4" st="4"/>
                                            </p:txEl>
                                          </p:spTgt>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31"/>
                                        </p:tgtEl>
                                        <p:attrNameLst>
                                          <p:attrName>style.visibility</p:attrName>
                                        </p:attrNameLst>
                                      </p:cBhvr>
                                      <p:to>
                                        <p:strVal val="visible"/>
                                      </p:to>
                                    </p:set>
                                    <p:anim calcmode="lin" valueType="num">
                                      <p:cBhvr additive="base">
                                        <p:cTn dur="500"/>
                                        <p:tgtEl>
                                          <p:spTgt spid="13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8"/>
                                        </p:tgtEl>
                                        <p:attrNameLst>
                                          <p:attrName>style.visibility</p:attrName>
                                        </p:attrNameLst>
                                      </p:cBhvr>
                                      <p:to>
                                        <p:strVal val="visible"/>
                                      </p:to>
                                    </p:set>
                                    <p:anim calcmode="lin" valueType="num">
                                      <p:cBhvr additive="base">
                                        <p:cTn dur="500"/>
                                        <p:tgtEl>
                                          <p:spTgt spid="12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9"/>
                                        </p:tgtEl>
                                        <p:attrNameLst>
                                          <p:attrName>style.visibility</p:attrName>
                                        </p:attrNameLst>
                                      </p:cBhvr>
                                      <p:to>
                                        <p:strVal val="visible"/>
                                      </p:to>
                                    </p:set>
                                    <p:anim calcmode="lin" valueType="num">
                                      <p:cBhvr additive="base">
                                        <p:cTn dur="500"/>
                                        <p:tgtEl>
                                          <p:spTgt spid="129"/>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32"/>
                                        </p:tgtEl>
                                        <p:attrNameLst>
                                          <p:attrName>style.visibility</p:attrName>
                                        </p:attrNameLst>
                                      </p:cBhvr>
                                      <p:to>
                                        <p:strVal val="visible"/>
                                      </p:to>
                                    </p:set>
                                    <p:anim calcmode="lin" valueType="num">
                                      <p:cBhvr additive="base">
                                        <p:cTn dur="500"/>
                                        <p:tgtEl>
                                          <p:spTgt spid="132"/>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16"/>
          <p:cNvSpPr/>
          <p:nvPr/>
        </p:nvSpPr>
        <p:spPr>
          <a:xfrm>
            <a:off x="285720" y="1000108"/>
            <a:ext cx="7643866" cy="4939814"/>
          </a:xfrm>
          <a:prstGeom prst="rect">
            <a:avLst/>
          </a:prstGeom>
          <a:noFill/>
          <a:ln>
            <a:noFill/>
          </a:ln>
        </p:spPr>
        <p:txBody>
          <a:bodyPr anchorCtr="0" anchor="t" bIns="45700" lIns="91425" spcFirstLastPara="1" rIns="91425" wrap="square" tIns="45700">
            <a:noAutofit/>
          </a:bodyPr>
          <a:lstStyle/>
          <a:p>
            <a:pPr indent="-360363" lvl="0" marL="360363" marR="0" rtl="0" algn="l">
              <a:lnSpc>
                <a:spcPct val="150000"/>
              </a:lnSpc>
              <a:spcBef>
                <a:spcPts val="0"/>
              </a:spcBef>
              <a:spcAft>
                <a:spcPts val="0"/>
              </a:spcAft>
              <a:buNone/>
            </a:pPr>
            <a:r>
              <a:rPr lang="en-US" sz="2100">
                <a:solidFill>
                  <a:schemeClr val="dk1"/>
                </a:solidFill>
                <a:latin typeface="Calibri"/>
                <a:ea typeface="Calibri"/>
                <a:cs typeface="Calibri"/>
                <a:sym typeface="Calibri"/>
              </a:rPr>
              <a:t>c.	Diketahui bilangan kedua     sehingga untuk menjumlahkan  dengan    , daerah arsiran dari bilangan pertama ditambah 2 bagian lagi. Daerah yang terarsir menjadi 3 dari 4 bagian yang ada. (Proses penjumlahan)</a:t>
            </a:r>
            <a:endParaRPr/>
          </a:p>
          <a:p>
            <a:pPr indent="-360363" lvl="0" marL="360363" marR="0" rtl="0" algn="l">
              <a:lnSpc>
                <a:spcPct val="150000"/>
              </a:lnSpc>
              <a:spcBef>
                <a:spcPts val="0"/>
              </a:spcBef>
              <a:spcAft>
                <a:spcPts val="0"/>
              </a:spcAft>
              <a:buNone/>
            </a:pPr>
            <a:r>
              <a:t/>
            </a:r>
            <a:endParaRPr sz="2100">
              <a:solidFill>
                <a:schemeClr val="dk1"/>
              </a:solidFill>
              <a:latin typeface="Calibri"/>
              <a:ea typeface="Calibri"/>
              <a:cs typeface="Calibri"/>
              <a:sym typeface="Calibri"/>
            </a:endParaRPr>
          </a:p>
          <a:p>
            <a:pPr indent="-360363" lvl="0" marL="360363" marR="0" rtl="0" algn="l">
              <a:lnSpc>
                <a:spcPct val="150000"/>
              </a:lnSpc>
              <a:spcBef>
                <a:spcPts val="0"/>
              </a:spcBef>
              <a:spcAft>
                <a:spcPts val="0"/>
              </a:spcAft>
              <a:buNone/>
            </a:pPr>
            <a:r>
              <a:t/>
            </a:r>
            <a:endParaRPr sz="2100">
              <a:solidFill>
                <a:schemeClr val="dk1"/>
              </a:solidFill>
              <a:latin typeface="Calibri"/>
              <a:ea typeface="Calibri"/>
              <a:cs typeface="Calibri"/>
              <a:sym typeface="Calibri"/>
            </a:endParaRPr>
          </a:p>
          <a:p>
            <a:pPr indent="-360363" lvl="0" marL="360363" marR="0" rtl="0" algn="l">
              <a:lnSpc>
                <a:spcPct val="150000"/>
              </a:lnSpc>
              <a:spcBef>
                <a:spcPts val="0"/>
              </a:spcBef>
              <a:spcAft>
                <a:spcPts val="0"/>
              </a:spcAft>
              <a:buNone/>
            </a:pPr>
            <a:r>
              <a:t/>
            </a:r>
            <a:endParaRPr sz="2100">
              <a:solidFill>
                <a:schemeClr val="dk1"/>
              </a:solidFill>
              <a:latin typeface="Calibri"/>
              <a:ea typeface="Calibri"/>
              <a:cs typeface="Calibri"/>
              <a:sym typeface="Calibri"/>
            </a:endParaRPr>
          </a:p>
          <a:p>
            <a:pPr indent="-360363" lvl="0" marL="360363" marR="0" rtl="0" algn="l">
              <a:lnSpc>
                <a:spcPct val="150000"/>
              </a:lnSpc>
              <a:spcBef>
                <a:spcPts val="0"/>
              </a:spcBef>
              <a:spcAft>
                <a:spcPts val="0"/>
              </a:spcAft>
              <a:buNone/>
            </a:pPr>
            <a:r>
              <a:rPr lang="en-US" sz="2100">
                <a:solidFill>
                  <a:schemeClr val="dk1"/>
                </a:solidFill>
                <a:latin typeface="Calibri"/>
                <a:ea typeface="Calibri"/>
                <a:cs typeface="Calibri"/>
                <a:sym typeface="Calibri"/>
              </a:rPr>
              <a:t>d.	Bagian yang terarsir sebanyak 3 merupakan pembilang. Seluruh kotak yang ada sebanyak 4 merupakan penyebut.</a:t>
            </a:r>
            <a:endParaRPr/>
          </a:p>
          <a:p>
            <a:pPr indent="-360363" lvl="0" marL="360363" marR="0" rtl="0" algn="l">
              <a:lnSpc>
                <a:spcPct val="150000"/>
              </a:lnSpc>
              <a:spcBef>
                <a:spcPts val="0"/>
              </a:spcBef>
              <a:spcAft>
                <a:spcPts val="0"/>
              </a:spcAft>
              <a:buNone/>
            </a:pPr>
            <a:r>
              <a:rPr lang="en-US" sz="2100">
                <a:solidFill>
                  <a:schemeClr val="dk1"/>
                </a:solidFill>
                <a:latin typeface="Calibri"/>
                <a:ea typeface="Calibri"/>
                <a:cs typeface="Calibri"/>
                <a:sym typeface="Calibri"/>
              </a:rPr>
              <a:t>e.	Terlihat jelas bahwa hasil penjumlahannya    . Jadi,                   .</a:t>
            </a:r>
            <a:endParaRPr/>
          </a:p>
        </p:txBody>
      </p:sp>
      <p:sp>
        <p:nvSpPr>
          <p:cNvPr id="138" name="Google Shape;138;p16"/>
          <p:cNvSpPr/>
          <p:nvPr/>
        </p:nvSpPr>
        <p:spPr>
          <a:xfrm>
            <a:off x="285720" y="5997379"/>
            <a:ext cx="7715304" cy="646331"/>
          </a:xfrm>
          <a:prstGeom prst="rect">
            <a:avLst/>
          </a:prstGeom>
          <a:gradFill>
            <a:gsLst>
              <a:gs pos="0">
                <a:srgbClr val="BABABA"/>
              </a:gs>
              <a:gs pos="35000">
                <a:srgbClr val="CFCFCF"/>
              </a:gs>
              <a:gs pos="100000">
                <a:srgbClr val="EDEDED"/>
              </a:gs>
            </a:gsLst>
            <a:lin ang="16200000" scaled="0"/>
          </a:gradFill>
          <a:ln cap="flat" cmpd="sng" w="9525">
            <a:solidFill>
              <a:schemeClr val="dk1"/>
            </a:solidFill>
            <a:prstDash val="solid"/>
            <a:round/>
            <a:headEnd len="sm" w="sm" type="none"/>
            <a:tailEnd len="sm" w="sm" type="none"/>
          </a:ln>
          <a:effectLst>
            <a:outerShdw blurRad="40000" rotWithShape="0" dir="5400000" dist="20000">
              <a:srgbClr val="000000">
                <a:alpha val="37647"/>
              </a:srgbClr>
            </a:outerShdw>
          </a:effectLst>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Penjumlahan dua pecahan yang penyebutnya sama, dilakukan </a:t>
            </a:r>
            <a:r>
              <a:rPr b="1" lang="en-US" sz="1800">
                <a:solidFill>
                  <a:schemeClr val="dk1"/>
                </a:solidFill>
                <a:latin typeface="Calibri"/>
                <a:ea typeface="Calibri"/>
                <a:cs typeface="Calibri"/>
                <a:sym typeface="Calibri"/>
              </a:rPr>
              <a:t>dengan menjumlahkan pembilangnya saja, sedangkan penyebutnya tidak dijumlahkan.</a:t>
            </a:r>
            <a:endParaRPr/>
          </a:p>
        </p:txBody>
      </p:sp>
      <p:pic>
        <p:nvPicPr>
          <p:cNvPr id="139" name="Google Shape;139;p16"/>
          <p:cNvPicPr preferRelativeResize="0"/>
          <p:nvPr/>
        </p:nvPicPr>
        <p:blipFill rotWithShape="1">
          <a:blip r:embed="rId3">
            <a:alphaModFix/>
          </a:blip>
          <a:srcRect b="0" l="0" r="0" t="0"/>
          <a:stretch/>
        </p:blipFill>
        <p:spPr>
          <a:xfrm>
            <a:off x="6143636" y="5429264"/>
            <a:ext cx="1181100" cy="533400"/>
          </a:xfrm>
          <a:prstGeom prst="rect">
            <a:avLst/>
          </a:prstGeom>
          <a:noFill/>
          <a:ln>
            <a:noFill/>
          </a:ln>
        </p:spPr>
      </p:pic>
      <p:pic>
        <p:nvPicPr>
          <p:cNvPr id="140" name="Google Shape;140;p16"/>
          <p:cNvPicPr preferRelativeResize="0"/>
          <p:nvPr/>
        </p:nvPicPr>
        <p:blipFill rotWithShape="1">
          <a:blip r:embed="rId4">
            <a:alphaModFix/>
          </a:blip>
          <a:srcRect b="0" l="0" r="0" t="0"/>
          <a:stretch/>
        </p:blipFill>
        <p:spPr>
          <a:xfrm>
            <a:off x="5312848" y="5466962"/>
            <a:ext cx="228600" cy="514350"/>
          </a:xfrm>
          <a:prstGeom prst="rect">
            <a:avLst/>
          </a:prstGeom>
          <a:noFill/>
          <a:ln>
            <a:noFill/>
          </a:ln>
        </p:spPr>
      </p:pic>
      <p:pic>
        <p:nvPicPr>
          <p:cNvPr id="141" name="Google Shape;141;p16"/>
          <p:cNvPicPr preferRelativeResize="0"/>
          <p:nvPr/>
        </p:nvPicPr>
        <p:blipFill rotWithShape="1">
          <a:blip r:embed="rId5">
            <a:alphaModFix/>
          </a:blip>
          <a:srcRect b="0" l="0" r="0" t="0"/>
          <a:stretch/>
        </p:blipFill>
        <p:spPr>
          <a:xfrm>
            <a:off x="3496264" y="1124715"/>
            <a:ext cx="209550" cy="476250"/>
          </a:xfrm>
          <a:prstGeom prst="rect">
            <a:avLst/>
          </a:prstGeom>
          <a:noFill/>
          <a:ln>
            <a:noFill/>
          </a:ln>
        </p:spPr>
      </p:pic>
      <p:pic>
        <p:nvPicPr>
          <p:cNvPr id="142" name="Google Shape;142;p16"/>
          <p:cNvPicPr preferRelativeResize="0"/>
          <p:nvPr/>
        </p:nvPicPr>
        <p:blipFill rotWithShape="1">
          <a:blip r:embed="rId5">
            <a:alphaModFix/>
          </a:blip>
          <a:srcRect b="0" l="0" r="0" t="0"/>
          <a:stretch/>
        </p:blipFill>
        <p:spPr>
          <a:xfrm>
            <a:off x="1563299" y="1602219"/>
            <a:ext cx="209550" cy="476250"/>
          </a:xfrm>
          <a:prstGeom prst="rect">
            <a:avLst/>
          </a:prstGeom>
          <a:noFill/>
          <a:ln>
            <a:noFill/>
          </a:ln>
        </p:spPr>
      </p:pic>
      <p:pic>
        <p:nvPicPr>
          <p:cNvPr id="143" name="Google Shape;143;p16"/>
          <p:cNvPicPr preferRelativeResize="0"/>
          <p:nvPr/>
        </p:nvPicPr>
        <p:blipFill rotWithShape="1">
          <a:blip r:embed="rId3">
            <a:alphaModFix/>
          </a:blip>
          <a:srcRect b="0" l="0" r="75806" t="0"/>
          <a:stretch/>
        </p:blipFill>
        <p:spPr>
          <a:xfrm>
            <a:off x="7072330" y="1071546"/>
            <a:ext cx="285752" cy="533400"/>
          </a:xfrm>
          <a:prstGeom prst="rect">
            <a:avLst/>
          </a:prstGeom>
          <a:noFill/>
          <a:ln>
            <a:noFill/>
          </a:ln>
        </p:spPr>
      </p:pic>
      <p:pic>
        <p:nvPicPr>
          <p:cNvPr id="144" name="Google Shape;144;p16"/>
          <p:cNvPicPr preferRelativeResize="0"/>
          <p:nvPr/>
        </p:nvPicPr>
        <p:blipFill rotWithShape="1">
          <a:blip r:embed="rId6">
            <a:alphaModFix/>
          </a:blip>
          <a:srcRect b="0" l="0" r="0" t="0"/>
          <a:stretch/>
        </p:blipFill>
        <p:spPr>
          <a:xfrm>
            <a:off x="2457458" y="3000372"/>
            <a:ext cx="3257550" cy="857250"/>
          </a:xfrm>
          <a:prstGeom prst="rect">
            <a:avLst/>
          </a:prstGeom>
          <a:noFill/>
          <a:ln>
            <a:noFill/>
          </a:ln>
        </p:spPr>
      </p:pic>
      <p:pic>
        <p:nvPicPr>
          <p:cNvPr id="145" name="Google Shape;145;p16"/>
          <p:cNvPicPr preferRelativeResize="0"/>
          <p:nvPr/>
        </p:nvPicPr>
        <p:blipFill rotWithShape="1">
          <a:blip r:embed="rId7">
            <a:alphaModFix/>
          </a:blip>
          <a:srcRect b="0" l="9091" r="81818" t="61405"/>
          <a:stretch/>
        </p:blipFill>
        <p:spPr>
          <a:xfrm>
            <a:off x="2814648" y="3902926"/>
            <a:ext cx="285752" cy="583721"/>
          </a:xfrm>
          <a:prstGeom prst="rect">
            <a:avLst/>
          </a:prstGeom>
          <a:noFill/>
          <a:ln>
            <a:noFill/>
          </a:ln>
        </p:spPr>
      </p:pic>
      <p:pic>
        <p:nvPicPr>
          <p:cNvPr id="146" name="Google Shape;146;p16"/>
          <p:cNvPicPr preferRelativeResize="0"/>
          <p:nvPr/>
        </p:nvPicPr>
        <p:blipFill rotWithShape="1">
          <a:blip r:embed="rId7">
            <a:alphaModFix/>
          </a:blip>
          <a:srcRect b="0" l="45454" r="45454" t="61405"/>
          <a:stretch/>
        </p:blipFill>
        <p:spPr>
          <a:xfrm>
            <a:off x="3743342" y="3916849"/>
            <a:ext cx="285752" cy="583721"/>
          </a:xfrm>
          <a:prstGeom prst="rect">
            <a:avLst/>
          </a:prstGeom>
          <a:noFill/>
          <a:ln>
            <a:noFill/>
          </a:ln>
        </p:spPr>
      </p:pic>
      <p:pic>
        <p:nvPicPr>
          <p:cNvPr id="147" name="Google Shape;147;p16"/>
          <p:cNvPicPr preferRelativeResize="0"/>
          <p:nvPr/>
        </p:nvPicPr>
        <p:blipFill rotWithShape="1">
          <a:blip r:embed="rId7">
            <a:alphaModFix/>
          </a:blip>
          <a:srcRect b="0" l="18182" r="70454" t="61405"/>
          <a:stretch/>
        </p:blipFill>
        <p:spPr>
          <a:xfrm>
            <a:off x="3028962" y="3916849"/>
            <a:ext cx="357190" cy="583721"/>
          </a:xfrm>
          <a:prstGeom prst="rect">
            <a:avLst/>
          </a:prstGeom>
          <a:noFill/>
          <a:ln>
            <a:noFill/>
          </a:ln>
        </p:spPr>
      </p:pic>
      <p:pic>
        <p:nvPicPr>
          <p:cNvPr id="148" name="Google Shape;148;p16"/>
          <p:cNvPicPr preferRelativeResize="0"/>
          <p:nvPr/>
        </p:nvPicPr>
        <p:blipFill rotWithShape="1">
          <a:blip r:embed="rId7">
            <a:alphaModFix/>
          </a:blip>
          <a:srcRect b="0" l="34091" r="56818" t="61405"/>
          <a:stretch/>
        </p:blipFill>
        <p:spPr>
          <a:xfrm>
            <a:off x="3386152" y="3916849"/>
            <a:ext cx="285752" cy="583721"/>
          </a:xfrm>
          <a:prstGeom prst="rect">
            <a:avLst/>
          </a:prstGeom>
          <a:noFill/>
          <a:ln>
            <a:noFill/>
          </a:ln>
        </p:spPr>
      </p:pic>
      <p:pic>
        <p:nvPicPr>
          <p:cNvPr id="149" name="Google Shape;149;p16"/>
          <p:cNvPicPr preferRelativeResize="0"/>
          <p:nvPr/>
        </p:nvPicPr>
        <p:blipFill rotWithShape="1">
          <a:blip r:embed="rId7">
            <a:alphaModFix/>
          </a:blip>
          <a:srcRect b="0" l="59091" r="34090" t="61405"/>
          <a:stretch/>
        </p:blipFill>
        <p:spPr>
          <a:xfrm>
            <a:off x="4100532" y="3929066"/>
            <a:ext cx="214314" cy="583721"/>
          </a:xfrm>
          <a:prstGeom prst="rect">
            <a:avLst/>
          </a:prstGeom>
          <a:noFill/>
          <a:ln>
            <a:noFill/>
          </a:ln>
        </p:spPr>
      </p:pic>
      <p:pic>
        <p:nvPicPr>
          <p:cNvPr id="150" name="Google Shape;150;p16"/>
          <p:cNvPicPr preferRelativeResize="0"/>
          <p:nvPr/>
        </p:nvPicPr>
        <p:blipFill rotWithShape="1">
          <a:blip r:embed="rId8">
            <a:alphaModFix/>
          </a:blip>
          <a:srcRect b="0" l="0" r="0" t="0"/>
          <a:stretch/>
        </p:blipFill>
        <p:spPr>
          <a:xfrm>
            <a:off x="2462313" y="2989221"/>
            <a:ext cx="3267075" cy="866775"/>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4"/>
                                        </p:tgtEl>
                                        <p:attrNameLst>
                                          <p:attrName>style.visibility</p:attrName>
                                        </p:attrNameLst>
                                      </p:cBhvr>
                                      <p:to>
                                        <p:strVal val="visible"/>
                                      </p:to>
                                    </p:set>
                                    <p:anim calcmode="lin" valueType="num">
                                      <p:cBhvr additive="base">
                                        <p:cTn dur="500"/>
                                        <p:tgtEl>
                                          <p:spTgt spid="144"/>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4">
                                  <p:stCondLst>
                                    <p:cond delay="0"/>
                                  </p:stCondLst>
                                  <p:childTnLst>
                                    <p:set>
                                      <p:cBhvr>
                                        <p:cTn dur="1" fill="hold">
                                          <p:stCondLst>
                                            <p:cond delay="0"/>
                                          </p:stCondLst>
                                        </p:cTn>
                                        <p:tgtEl>
                                          <p:spTgt spid="145"/>
                                        </p:tgtEl>
                                        <p:attrNameLst>
                                          <p:attrName>style.visibility</p:attrName>
                                        </p:attrNameLst>
                                      </p:cBhvr>
                                      <p:to>
                                        <p:strVal val="visible"/>
                                      </p:to>
                                    </p:set>
                                    <p:anim calcmode="lin" valueType="num">
                                      <p:cBhvr additive="base">
                                        <p:cTn dur="500"/>
                                        <p:tgtEl>
                                          <p:spTgt spid="14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7"/>
                                        </p:tgtEl>
                                        <p:attrNameLst>
                                          <p:attrName>style.visibility</p:attrName>
                                        </p:attrNameLst>
                                      </p:cBhvr>
                                      <p:to>
                                        <p:strVal val="visible"/>
                                      </p:to>
                                    </p:set>
                                    <p:anim calcmode="lin" valueType="num">
                                      <p:cBhvr additive="base">
                                        <p:cTn dur="500"/>
                                        <p:tgtEl>
                                          <p:spTgt spid="14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0"/>
                                        </p:tgtEl>
                                        <p:attrNameLst>
                                          <p:attrName>style.visibility</p:attrName>
                                        </p:attrNameLst>
                                      </p:cBhvr>
                                      <p:to>
                                        <p:strVal val="visible"/>
                                      </p:to>
                                    </p:set>
                                    <p:anim calcmode="lin" valueType="num">
                                      <p:cBhvr additive="base">
                                        <p:cTn dur="500"/>
                                        <p:tgtEl>
                                          <p:spTgt spid="150"/>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4">
                                  <p:stCondLst>
                                    <p:cond delay="0"/>
                                  </p:stCondLst>
                                  <p:childTnLst>
                                    <p:set>
                                      <p:cBhvr>
                                        <p:cTn dur="1" fill="hold">
                                          <p:stCondLst>
                                            <p:cond delay="0"/>
                                          </p:stCondLst>
                                        </p:cTn>
                                        <p:tgtEl>
                                          <p:spTgt spid="148"/>
                                        </p:tgtEl>
                                        <p:attrNameLst>
                                          <p:attrName>style.visibility</p:attrName>
                                        </p:attrNameLst>
                                      </p:cBhvr>
                                      <p:to>
                                        <p:strVal val="visible"/>
                                      </p:to>
                                    </p:set>
                                    <p:anim calcmode="lin" valueType="num">
                                      <p:cBhvr additive="base">
                                        <p:cTn dur="500"/>
                                        <p:tgtEl>
                                          <p:spTgt spid="14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6"/>
                                        </p:tgtEl>
                                        <p:attrNameLst>
                                          <p:attrName>style.visibility</p:attrName>
                                        </p:attrNameLst>
                                      </p:cBhvr>
                                      <p:to>
                                        <p:strVal val="visible"/>
                                      </p:to>
                                    </p:set>
                                    <p:anim calcmode="lin" valueType="num">
                                      <p:cBhvr additive="base">
                                        <p:cTn dur="500"/>
                                        <p:tgtEl>
                                          <p:spTgt spid="14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9"/>
                                        </p:tgtEl>
                                        <p:attrNameLst>
                                          <p:attrName>style.visibility</p:attrName>
                                        </p:attrNameLst>
                                      </p:cBhvr>
                                      <p:to>
                                        <p:strVal val="visible"/>
                                      </p:to>
                                    </p:set>
                                    <p:anim calcmode="lin" valueType="num">
                                      <p:cBhvr additive="base">
                                        <p:cTn dur="500"/>
                                        <p:tgtEl>
                                          <p:spTgt spid="14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0"/>
                                        </p:tgtEl>
                                        <p:attrNameLst>
                                          <p:attrName>style.visibility</p:attrName>
                                        </p:attrNameLst>
                                      </p:cBhvr>
                                      <p:to>
                                        <p:strVal val="visible"/>
                                      </p:to>
                                    </p:set>
                                    <p:anim calcmode="lin" valueType="num">
                                      <p:cBhvr additive="base">
                                        <p:cTn dur="500"/>
                                        <p:tgtEl>
                                          <p:spTgt spid="140"/>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39"/>
                                        </p:tgtEl>
                                        <p:attrNameLst>
                                          <p:attrName>style.visibility</p:attrName>
                                        </p:attrNameLst>
                                      </p:cBhvr>
                                      <p:to>
                                        <p:strVal val="visible"/>
                                      </p:to>
                                    </p:set>
                                    <p:anim calcmode="lin" valueType="num">
                                      <p:cBhvr additive="base">
                                        <p:cTn dur="500"/>
                                        <p:tgtEl>
                                          <p:spTgt spid="13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8"/>
                                        </p:tgtEl>
                                        <p:attrNameLst>
                                          <p:attrName>style.visibility</p:attrName>
                                        </p:attrNameLst>
                                      </p:cBhvr>
                                      <p:to>
                                        <p:strVal val="visible"/>
                                      </p:to>
                                    </p:set>
                                    <p:anim calcmode="lin" valueType="num">
                                      <p:cBhvr additive="base">
                                        <p:cTn dur="500"/>
                                        <p:tgtEl>
                                          <p:spTgt spid="13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7"/>
          <p:cNvSpPr/>
          <p:nvPr/>
        </p:nvSpPr>
        <p:spPr>
          <a:xfrm>
            <a:off x="357158" y="1142984"/>
            <a:ext cx="7143800"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Menjumlahkan Pecahan Berpenyebut Tidak Sama</a:t>
            </a:r>
            <a:endParaRPr b="1" sz="2200">
              <a:solidFill>
                <a:srgbClr val="00B0F0"/>
              </a:solidFill>
              <a:latin typeface="Calibri"/>
              <a:ea typeface="Calibri"/>
              <a:cs typeface="Calibri"/>
              <a:sym typeface="Calibri"/>
            </a:endParaRPr>
          </a:p>
        </p:txBody>
      </p:sp>
      <p:sp>
        <p:nvSpPr>
          <p:cNvPr id="156" name="Google Shape;156;p17"/>
          <p:cNvSpPr/>
          <p:nvPr/>
        </p:nvSpPr>
        <p:spPr>
          <a:xfrm>
            <a:off x="357158" y="1503538"/>
            <a:ext cx="7572428" cy="2631490"/>
          </a:xfrm>
          <a:prstGeom prst="rect">
            <a:avLst/>
          </a:prstGeom>
          <a:noFill/>
          <a:ln>
            <a:noFill/>
          </a:ln>
        </p:spPr>
        <p:txBody>
          <a:bodyPr anchorCtr="0" anchor="t" bIns="45700" lIns="91425" spcFirstLastPara="1" rIns="91425" wrap="square" tIns="45700">
            <a:noAutofit/>
          </a:bodyPr>
          <a:lstStyle/>
          <a:p>
            <a:pPr indent="-360363" lvl="0" marL="360363" marR="0" rtl="0" algn="l">
              <a:lnSpc>
                <a:spcPct val="150000"/>
              </a:lnSpc>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Untuk menjumlahkan dua pecahan, kedua penyebut disamakan terlebih dahulu. Menyamakan penyebut kedua pecahan dapat digunakan KPK dua bilangan. Pecahan dengan penyebut yang baru mengakibatkan pembilang juga berubah agar nilai pecahan tetap (setara).</a:t>
            </a:r>
            <a:endParaRPr/>
          </a:p>
        </p:txBody>
      </p:sp>
      <p:sp>
        <p:nvSpPr>
          <p:cNvPr id="157" name="Google Shape;157;p17"/>
          <p:cNvSpPr/>
          <p:nvPr/>
        </p:nvSpPr>
        <p:spPr>
          <a:xfrm>
            <a:off x="342168" y="4154858"/>
            <a:ext cx="4393447" cy="430887"/>
          </a:xfrm>
          <a:prstGeom prst="rect">
            <a:avLst/>
          </a:prstGeom>
          <a:noFill/>
          <a:ln>
            <a:noFill/>
          </a:ln>
        </p:spPr>
        <p:txBody>
          <a:bodyPr anchorCtr="0" anchor="t" bIns="45700" lIns="91425" spcFirstLastPara="1" rIns="91425" wrap="square" tIns="45700">
            <a:noAutofit/>
          </a:bodyPr>
          <a:lstStyle/>
          <a:p>
            <a:pPr indent="-360363" lvl="0" marL="360363" marR="0" rtl="0" algn="l">
              <a:spcBef>
                <a:spcPts val="0"/>
              </a:spcBef>
              <a:spcAft>
                <a:spcPts val="0"/>
              </a:spcAft>
              <a:buClr>
                <a:schemeClr val="dk1"/>
              </a:buClr>
              <a:buSzPts val="2200"/>
              <a:buFont typeface="Arial"/>
              <a:buChar char="•"/>
            </a:pPr>
            <a:r>
              <a:rPr lang="en-US" sz="2200">
                <a:solidFill>
                  <a:schemeClr val="dk1"/>
                </a:solidFill>
                <a:latin typeface="Calibri"/>
                <a:ea typeface="Calibri"/>
                <a:cs typeface="Calibri"/>
                <a:sym typeface="Calibri"/>
              </a:rPr>
              <a:t>Kita akan menjumlahkan pecahan</a:t>
            </a:r>
            <a:endParaRPr sz="2200">
              <a:solidFill>
                <a:schemeClr val="dk1"/>
              </a:solidFill>
              <a:latin typeface="Calibri"/>
              <a:ea typeface="Calibri"/>
              <a:cs typeface="Calibri"/>
              <a:sym typeface="Calibri"/>
            </a:endParaRPr>
          </a:p>
        </p:txBody>
      </p:sp>
      <p:pic>
        <p:nvPicPr>
          <p:cNvPr id="158" name="Google Shape;158;p17"/>
          <p:cNvPicPr preferRelativeResize="0"/>
          <p:nvPr/>
        </p:nvPicPr>
        <p:blipFill rotWithShape="1">
          <a:blip r:embed="rId3">
            <a:alphaModFix/>
          </a:blip>
          <a:srcRect b="0" l="0" r="0" t="0"/>
          <a:stretch/>
        </p:blipFill>
        <p:spPr>
          <a:xfrm>
            <a:off x="4726917" y="4128390"/>
            <a:ext cx="687349" cy="571504"/>
          </a:xfrm>
          <a:prstGeom prst="rect">
            <a:avLst/>
          </a:prstGeom>
          <a:noFill/>
          <a:ln>
            <a:noFill/>
          </a:ln>
        </p:spPr>
      </p:pic>
      <p:sp>
        <p:nvSpPr>
          <p:cNvPr id="159" name="Google Shape;159;p17"/>
          <p:cNvSpPr/>
          <p:nvPr/>
        </p:nvSpPr>
        <p:spPr>
          <a:xfrm>
            <a:off x="684368" y="4520052"/>
            <a:ext cx="7373104" cy="212365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Terlebih dahulu kita samakan penyebutnya dengan cara  menentukan KPK dari penyebut kedua pecahan itu. Kamu tentu masih ingat, KPK dari 2 dan 4 adalah 4. Oleh karena itu, kedua pecahan harus memiliki penyebut 4.</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6"/>
                                        </p:tgtEl>
                                        <p:attrNameLst>
                                          <p:attrName>style.visibility</p:attrName>
                                        </p:attrNameLst>
                                      </p:cBhvr>
                                      <p:to>
                                        <p:strVal val="visible"/>
                                      </p:to>
                                    </p:set>
                                    <p:anim calcmode="lin" valueType="num">
                                      <p:cBhvr additive="base">
                                        <p:cTn dur="500"/>
                                        <p:tgtEl>
                                          <p:spTgt spid="15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57"/>
                                        </p:tgtEl>
                                        <p:attrNameLst>
                                          <p:attrName>style.visibility</p:attrName>
                                        </p:attrNameLst>
                                      </p:cBhvr>
                                      <p:to>
                                        <p:strVal val="visible"/>
                                      </p:to>
                                    </p:set>
                                    <p:anim calcmode="lin" valueType="num">
                                      <p:cBhvr additive="base">
                                        <p:cTn dur="500"/>
                                        <p:tgtEl>
                                          <p:spTgt spid="157"/>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58"/>
                                        </p:tgtEl>
                                        <p:attrNameLst>
                                          <p:attrName>style.visibility</p:attrName>
                                        </p:attrNameLst>
                                      </p:cBhvr>
                                      <p:to>
                                        <p:strVal val="visible"/>
                                      </p:to>
                                    </p:set>
                                    <p:anim calcmode="lin" valueType="num">
                                      <p:cBhvr additive="base">
                                        <p:cTn dur="500"/>
                                        <p:tgtEl>
                                          <p:spTgt spid="158"/>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59"/>
                                        </p:tgtEl>
                                        <p:attrNameLst>
                                          <p:attrName>style.visibility</p:attrName>
                                        </p:attrNameLst>
                                      </p:cBhvr>
                                      <p:to>
                                        <p:strVal val="visible"/>
                                      </p:to>
                                    </p:set>
                                    <p:anim calcmode="lin" valueType="num">
                                      <p:cBhvr additive="base">
                                        <p:cTn dur="500"/>
                                        <p:tgtEl>
                                          <p:spTgt spid="159"/>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p:nvPr/>
        </p:nvSpPr>
        <p:spPr>
          <a:xfrm>
            <a:off x="428596" y="1142984"/>
            <a:ext cx="4669420"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chemeClr val="dk1"/>
                </a:solidFill>
                <a:latin typeface="Calibri"/>
                <a:ea typeface="Calibri"/>
                <a:cs typeface="Calibri"/>
                <a:sym typeface="Calibri"/>
              </a:rPr>
              <a:t>Contoh</a:t>
            </a:r>
            <a:endParaRPr/>
          </a:p>
          <a:p>
            <a:pPr indent="0" lvl="0" marL="0" marR="0" rtl="0" algn="l">
              <a:spcBef>
                <a:spcPts val="0"/>
              </a:spcBef>
              <a:spcAft>
                <a:spcPts val="0"/>
              </a:spcAft>
              <a:buNone/>
            </a:pPr>
            <a:r>
              <a:rPr lang="en-US" sz="2200">
                <a:solidFill>
                  <a:schemeClr val="dk1"/>
                </a:solidFill>
                <a:latin typeface="Calibri"/>
                <a:ea typeface="Calibri"/>
                <a:cs typeface="Calibri"/>
                <a:sym typeface="Calibri"/>
              </a:rPr>
              <a:t>Tentukan hasil dari penjumlahan           .</a:t>
            </a:r>
            <a:endParaRPr/>
          </a:p>
        </p:txBody>
      </p:sp>
      <p:pic>
        <p:nvPicPr>
          <p:cNvPr id="165" name="Google Shape;165;p18"/>
          <p:cNvPicPr preferRelativeResize="0"/>
          <p:nvPr/>
        </p:nvPicPr>
        <p:blipFill rotWithShape="1">
          <a:blip r:embed="rId3">
            <a:alphaModFix/>
          </a:blip>
          <a:srcRect b="-2114" l="0" r="41176" t="0"/>
          <a:stretch/>
        </p:blipFill>
        <p:spPr>
          <a:xfrm>
            <a:off x="4227818" y="1462228"/>
            <a:ext cx="714379" cy="526534"/>
          </a:xfrm>
          <a:prstGeom prst="rect">
            <a:avLst/>
          </a:prstGeom>
          <a:noFill/>
          <a:ln>
            <a:noFill/>
          </a:ln>
        </p:spPr>
      </p:pic>
      <p:sp>
        <p:nvSpPr>
          <p:cNvPr id="166" name="Google Shape;166;p18"/>
          <p:cNvSpPr/>
          <p:nvPr/>
        </p:nvSpPr>
        <p:spPr>
          <a:xfrm>
            <a:off x="458576" y="1785926"/>
            <a:ext cx="7542448" cy="2123658"/>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Penyebut-penyebut kedua pecahan adalah 7 dan 3. Kita samakan</a:t>
            </a:r>
            <a:endParaRPr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dengan menggunakan konsep KPK.</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KPK dari 7 dan 3 adalah 21. Oleh karena itu,</a:t>
            </a:r>
            <a:endParaRPr/>
          </a:p>
        </p:txBody>
      </p:sp>
      <p:pic>
        <p:nvPicPr>
          <p:cNvPr id="167" name="Google Shape;167;p18"/>
          <p:cNvPicPr preferRelativeResize="0"/>
          <p:nvPr/>
        </p:nvPicPr>
        <p:blipFill rotWithShape="1">
          <a:blip r:embed="rId4">
            <a:alphaModFix/>
          </a:blip>
          <a:srcRect b="66014" l="0" r="0" t="0"/>
          <a:stretch/>
        </p:blipFill>
        <p:spPr>
          <a:xfrm>
            <a:off x="557824" y="3929066"/>
            <a:ext cx="2656854" cy="661998"/>
          </a:xfrm>
          <a:prstGeom prst="rect">
            <a:avLst/>
          </a:prstGeom>
          <a:noFill/>
          <a:ln>
            <a:noFill/>
          </a:ln>
        </p:spPr>
      </p:pic>
      <p:pic>
        <p:nvPicPr>
          <p:cNvPr id="168" name="Google Shape;168;p18"/>
          <p:cNvPicPr preferRelativeResize="0"/>
          <p:nvPr/>
        </p:nvPicPr>
        <p:blipFill rotWithShape="1">
          <a:blip r:embed="rId4">
            <a:alphaModFix/>
          </a:blip>
          <a:srcRect b="30317" l="0" r="0" t="33007"/>
          <a:stretch/>
        </p:blipFill>
        <p:spPr>
          <a:xfrm>
            <a:off x="556482" y="4582932"/>
            <a:ext cx="2656854" cy="714380"/>
          </a:xfrm>
          <a:prstGeom prst="rect">
            <a:avLst/>
          </a:prstGeom>
          <a:noFill/>
          <a:ln>
            <a:noFill/>
          </a:ln>
        </p:spPr>
      </p:pic>
      <p:pic>
        <p:nvPicPr>
          <p:cNvPr id="169" name="Google Shape;169;p18"/>
          <p:cNvPicPr preferRelativeResize="0"/>
          <p:nvPr/>
        </p:nvPicPr>
        <p:blipFill rotWithShape="1">
          <a:blip r:embed="rId4">
            <a:alphaModFix/>
          </a:blip>
          <a:srcRect b="0" l="0" r="35468" t="66014"/>
          <a:stretch/>
        </p:blipFill>
        <p:spPr>
          <a:xfrm>
            <a:off x="541492" y="5237352"/>
            <a:ext cx="1714512" cy="661998"/>
          </a:xfrm>
          <a:prstGeom prst="rect">
            <a:avLst/>
          </a:prstGeom>
          <a:noFill/>
          <a:ln>
            <a:noFill/>
          </a:ln>
        </p:spPr>
      </p:pic>
      <p:pic>
        <p:nvPicPr>
          <p:cNvPr id="170" name="Google Shape;170;p18"/>
          <p:cNvPicPr preferRelativeResize="0"/>
          <p:nvPr/>
        </p:nvPicPr>
        <p:blipFill rotWithShape="1">
          <a:blip r:embed="rId4">
            <a:alphaModFix/>
          </a:blip>
          <a:srcRect b="0" l="64531" r="0" t="66014"/>
          <a:stretch/>
        </p:blipFill>
        <p:spPr>
          <a:xfrm>
            <a:off x="1383758" y="5910274"/>
            <a:ext cx="942342" cy="661998"/>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6"/>
                                        </p:tgtEl>
                                        <p:attrNameLst>
                                          <p:attrName>style.visibility</p:attrName>
                                        </p:attrNameLst>
                                      </p:cBhvr>
                                      <p:to>
                                        <p:strVal val="visible"/>
                                      </p:to>
                                    </p:set>
                                    <p:anim calcmode="lin" valueType="num">
                                      <p:cBhvr additive="base">
                                        <p:cTn dur="500"/>
                                        <p:tgtEl>
                                          <p:spTgt spid="16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7"/>
                                        </p:tgtEl>
                                        <p:attrNameLst>
                                          <p:attrName>style.visibility</p:attrName>
                                        </p:attrNameLst>
                                      </p:cBhvr>
                                      <p:to>
                                        <p:strVal val="visible"/>
                                      </p:to>
                                    </p:set>
                                    <p:anim calcmode="lin" valueType="num">
                                      <p:cBhvr additive="base">
                                        <p:cTn dur="500"/>
                                        <p:tgtEl>
                                          <p:spTgt spid="16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8"/>
                                        </p:tgtEl>
                                        <p:attrNameLst>
                                          <p:attrName>style.visibility</p:attrName>
                                        </p:attrNameLst>
                                      </p:cBhvr>
                                      <p:to>
                                        <p:strVal val="visible"/>
                                      </p:to>
                                    </p:set>
                                    <p:anim calcmode="lin" valueType="num">
                                      <p:cBhvr additive="base">
                                        <p:cTn dur="500"/>
                                        <p:tgtEl>
                                          <p:spTgt spid="16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9"/>
                                        </p:tgtEl>
                                        <p:attrNameLst>
                                          <p:attrName>style.visibility</p:attrName>
                                        </p:attrNameLst>
                                      </p:cBhvr>
                                      <p:to>
                                        <p:strVal val="visible"/>
                                      </p:to>
                                    </p:set>
                                    <p:anim calcmode="lin" valueType="num">
                                      <p:cBhvr additive="base">
                                        <p:cTn dur="500"/>
                                        <p:tgtEl>
                                          <p:spTgt spid="16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0"/>
                                        </p:tgtEl>
                                        <p:attrNameLst>
                                          <p:attrName>style.visibility</p:attrName>
                                        </p:attrNameLst>
                                      </p:cBhvr>
                                      <p:to>
                                        <p:strVal val="visible"/>
                                      </p:to>
                                    </p:set>
                                    <p:anim calcmode="lin" valueType="num">
                                      <p:cBhvr additive="base">
                                        <p:cTn dur="500"/>
                                        <p:tgtEl>
                                          <p:spTgt spid="17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9"/>
          <p:cNvSpPr/>
          <p:nvPr/>
        </p:nvSpPr>
        <p:spPr>
          <a:xfrm>
            <a:off x="357158" y="1214422"/>
            <a:ext cx="4107343"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B.   Mengurangkan Pecahan Biasa</a:t>
            </a:r>
            <a:endParaRPr b="1" sz="2200">
              <a:solidFill>
                <a:srgbClr val="002060"/>
              </a:solidFill>
              <a:latin typeface="Calibri"/>
              <a:ea typeface="Calibri"/>
              <a:cs typeface="Calibri"/>
              <a:sym typeface="Calibri"/>
            </a:endParaRPr>
          </a:p>
        </p:txBody>
      </p:sp>
      <p:sp>
        <p:nvSpPr>
          <p:cNvPr id="176" name="Google Shape;176;p19"/>
          <p:cNvSpPr/>
          <p:nvPr/>
        </p:nvSpPr>
        <p:spPr>
          <a:xfrm>
            <a:off x="398616" y="1684508"/>
            <a:ext cx="5280548"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Mengurangkan Pecahan Berpenyebut Sama</a:t>
            </a:r>
            <a:endParaRPr b="1" sz="2200">
              <a:solidFill>
                <a:srgbClr val="00B0F0"/>
              </a:solidFill>
              <a:latin typeface="Calibri"/>
              <a:ea typeface="Calibri"/>
              <a:cs typeface="Calibri"/>
              <a:sym typeface="Calibri"/>
            </a:endParaRPr>
          </a:p>
        </p:txBody>
      </p:sp>
      <p:sp>
        <p:nvSpPr>
          <p:cNvPr id="177" name="Google Shape;177;p19"/>
          <p:cNvSpPr/>
          <p:nvPr/>
        </p:nvSpPr>
        <p:spPr>
          <a:xfrm>
            <a:off x="428596" y="2086668"/>
            <a:ext cx="7643866" cy="420115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Perhatikan permasalahan berikut.</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Adi selalu rajin minum susu sebelum berangkat sekolah. Pagi itu, Bu Hindun membuat susu untuk Adi yang akan berangkat sekolah. Sebanyak        liter sudah dibuat di dalam teko. Bu Hindun menuangkan       liter susu ke dalam gelas yang akan diberikan kepada Adi. </a:t>
            </a:r>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Masih tersisa berapa literkah susu dalam teko? </a:t>
            </a:r>
            <a:endParaRPr/>
          </a:p>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Sisa susu dalam teko adalah                                   liter.</a:t>
            </a:r>
            <a:endParaRPr sz="2200">
              <a:solidFill>
                <a:schemeClr val="dk1"/>
              </a:solidFill>
              <a:latin typeface="Calibri"/>
              <a:ea typeface="Calibri"/>
              <a:cs typeface="Calibri"/>
              <a:sym typeface="Calibri"/>
            </a:endParaRPr>
          </a:p>
        </p:txBody>
      </p:sp>
      <p:pic>
        <p:nvPicPr>
          <p:cNvPr id="178" name="Google Shape;178;p19"/>
          <p:cNvPicPr preferRelativeResize="0"/>
          <p:nvPr/>
        </p:nvPicPr>
        <p:blipFill rotWithShape="1">
          <a:blip r:embed="rId3">
            <a:alphaModFix/>
          </a:blip>
          <a:srcRect b="0" l="0" r="0" t="0"/>
          <a:stretch/>
        </p:blipFill>
        <p:spPr>
          <a:xfrm>
            <a:off x="3985506" y="5643578"/>
            <a:ext cx="2357454" cy="681345"/>
          </a:xfrm>
          <a:prstGeom prst="rect">
            <a:avLst/>
          </a:prstGeom>
          <a:noFill/>
          <a:ln>
            <a:noFill/>
          </a:ln>
        </p:spPr>
      </p:pic>
      <p:pic>
        <p:nvPicPr>
          <p:cNvPr id="179" name="Google Shape;179;p19"/>
          <p:cNvPicPr preferRelativeResize="0"/>
          <p:nvPr/>
        </p:nvPicPr>
        <p:blipFill rotWithShape="1">
          <a:blip r:embed="rId3">
            <a:alphaModFix/>
          </a:blip>
          <a:srcRect b="0" l="0" r="84848" t="0"/>
          <a:stretch/>
        </p:blipFill>
        <p:spPr>
          <a:xfrm>
            <a:off x="2669642" y="3586866"/>
            <a:ext cx="357190" cy="681345"/>
          </a:xfrm>
          <a:prstGeom prst="rect">
            <a:avLst/>
          </a:prstGeom>
          <a:noFill/>
          <a:ln>
            <a:noFill/>
          </a:ln>
        </p:spPr>
      </p:pic>
      <p:pic>
        <p:nvPicPr>
          <p:cNvPr id="180" name="Google Shape;180;p19"/>
          <p:cNvPicPr preferRelativeResize="0"/>
          <p:nvPr/>
        </p:nvPicPr>
        <p:blipFill rotWithShape="1">
          <a:blip r:embed="rId3">
            <a:alphaModFix/>
          </a:blip>
          <a:srcRect b="0" l="24242" r="60606" t="0"/>
          <a:stretch/>
        </p:blipFill>
        <p:spPr>
          <a:xfrm>
            <a:off x="2943916" y="4086932"/>
            <a:ext cx="357190" cy="681345"/>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xEl>
                                              <p:pRg end="0" st="0"/>
                                            </p:txEl>
                                          </p:spTgt>
                                        </p:tgtEl>
                                        <p:attrNameLst>
                                          <p:attrName>style.visibility</p:attrName>
                                        </p:attrNameLst>
                                      </p:cBhvr>
                                      <p:to>
                                        <p:strVal val="visible"/>
                                      </p:to>
                                    </p:set>
                                    <p:anim calcmode="lin" valueType="num">
                                      <p:cBhvr additive="base">
                                        <p:cTn dur="500"/>
                                        <p:tgtEl>
                                          <p:spTgt spid="177">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xEl>
                                              <p:pRg end="1" st="1"/>
                                            </p:txEl>
                                          </p:spTgt>
                                        </p:tgtEl>
                                        <p:attrNameLst>
                                          <p:attrName>style.visibility</p:attrName>
                                        </p:attrNameLst>
                                      </p:cBhvr>
                                      <p:to>
                                        <p:strVal val="visible"/>
                                      </p:to>
                                    </p:set>
                                    <p:anim calcmode="lin" valueType="num">
                                      <p:cBhvr additive="base">
                                        <p:cTn dur="500"/>
                                        <p:tgtEl>
                                          <p:spTgt spid="177">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xEl>
                                              <p:pRg end="2" st="2"/>
                                            </p:txEl>
                                          </p:spTgt>
                                        </p:tgtEl>
                                        <p:attrNameLst>
                                          <p:attrName>style.visibility</p:attrName>
                                        </p:attrNameLst>
                                      </p:cBhvr>
                                      <p:to>
                                        <p:strVal val="visible"/>
                                      </p:to>
                                    </p:set>
                                    <p:anim calcmode="lin" valueType="num">
                                      <p:cBhvr additive="base">
                                        <p:cTn dur="500"/>
                                        <p:tgtEl>
                                          <p:spTgt spid="177">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7">
                                            <p:txEl>
                                              <p:pRg end="3" st="3"/>
                                            </p:txEl>
                                          </p:spTgt>
                                        </p:tgtEl>
                                        <p:attrNameLst>
                                          <p:attrName>style.visibility</p:attrName>
                                        </p:attrNameLst>
                                      </p:cBhvr>
                                      <p:to>
                                        <p:strVal val="visible"/>
                                      </p:to>
                                    </p:set>
                                    <p:anim calcmode="lin" valueType="num">
                                      <p:cBhvr additive="base">
                                        <p:cTn dur="500"/>
                                        <p:tgtEl>
                                          <p:spTgt spid="177">
                                            <p:txEl>
                                              <p:pRg end="3" st="3"/>
                                            </p:txEl>
                                          </p:spTgt>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79"/>
                                        </p:tgtEl>
                                        <p:attrNameLst>
                                          <p:attrName>style.visibility</p:attrName>
                                        </p:attrNameLst>
                                      </p:cBhvr>
                                      <p:to>
                                        <p:strVal val="visible"/>
                                      </p:to>
                                    </p:set>
                                    <p:anim calcmode="lin" valueType="num">
                                      <p:cBhvr additive="base">
                                        <p:cTn dur="500"/>
                                        <p:tgtEl>
                                          <p:spTgt spid="179"/>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80"/>
                                        </p:tgtEl>
                                        <p:attrNameLst>
                                          <p:attrName>style.visibility</p:attrName>
                                        </p:attrNameLst>
                                      </p:cBhvr>
                                      <p:to>
                                        <p:strVal val="visible"/>
                                      </p:to>
                                    </p:set>
                                    <p:anim calcmode="lin" valueType="num">
                                      <p:cBhvr additive="base">
                                        <p:cTn dur="500"/>
                                        <p:tgtEl>
                                          <p:spTgt spid="18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8"/>
                                        </p:tgtEl>
                                        <p:attrNameLst>
                                          <p:attrName>style.visibility</p:attrName>
                                        </p:attrNameLst>
                                      </p:cBhvr>
                                      <p:to>
                                        <p:strVal val="visible"/>
                                      </p:to>
                                    </p:set>
                                    <p:anim calcmode="lin" valueType="num">
                                      <p:cBhvr additive="base">
                                        <p:cTn dur="500"/>
                                        <p:tgtEl>
                                          <p:spTgt spid="178"/>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0"/>
          <p:cNvSpPr/>
          <p:nvPr/>
        </p:nvSpPr>
        <p:spPr>
          <a:xfrm>
            <a:off x="500034" y="1214422"/>
            <a:ext cx="7572428"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Mengurangkan Pecahan Berpenyebut Tidak Sama</a:t>
            </a:r>
            <a:endParaRPr b="1" sz="2200">
              <a:solidFill>
                <a:srgbClr val="00B0F0"/>
              </a:solidFill>
              <a:latin typeface="Calibri"/>
              <a:ea typeface="Calibri"/>
              <a:cs typeface="Calibri"/>
              <a:sym typeface="Calibri"/>
            </a:endParaRPr>
          </a:p>
        </p:txBody>
      </p:sp>
      <p:sp>
        <p:nvSpPr>
          <p:cNvPr id="186" name="Google Shape;186;p20"/>
          <p:cNvSpPr/>
          <p:nvPr/>
        </p:nvSpPr>
        <p:spPr>
          <a:xfrm>
            <a:off x="500034" y="1714488"/>
            <a:ext cx="7500990" cy="2579039"/>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Sama seperti ketika kamu menjumlah pecahan dengan penyebut berbeda. Terlebih dahulu kamu samakan penyebutnya dengan cara menentukan KPK dari penyebut kedua bilangan pecahan itu. Kamu tentu masih ingat, KPK dari 2 dan 4 adalah 4. Oleh karena itu,</a:t>
            </a:r>
            <a:endParaRPr/>
          </a:p>
        </p:txBody>
      </p:sp>
      <p:pic>
        <p:nvPicPr>
          <p:cNvPr id="187" name="Google Shape;187;p20"/>
          <p:cNvPicPr preferRelativeResize="0"/>
          <p:nvPr/>
        </p:nvPicPr>
        <p:blipFill rotWithShape="1">
          <a:blip r:embed="rId3">
            <a:alphaModFix/>
          </a:blip>
          <a:srcRect b="73913" l="0" r="0" t="0"/>
          <a:stretch/>
        </p:blipFill>
        <p:spPr>
          <a:xfrm>
            <a:off x="500034" y="4357694"/>
            <a:ext cx="1933018" cy="571504"/>
          </a:xfrm>
          <a:prstGeom prst="rect">
            <a:avLst/>
          </a:prstGeom>
          <a:noFill/>
          <a:ln>
            <a:noFill/>
          </a:ln>
        </p:spPr>
      </p:pic>
      <p:pic>
        <p:nvPicPr>
          <p:cNvPr id="188" name="Google Shape;188;p20"/>
          <p:cNvPicPr preferRelativeResize="0"/>
          <p:nvPr/>
        </p:nvPicPr>
        <p:blipFill rotWithShape="1">
          <a:blip r:embed="rId3">
            <a:alphaModFix/>
          </a:blip>
          <a:srcRect b="47826" l="0" r="0" t="26087"/>
          <a:stretch/>
        </p:blipFill>
        <p:spPr>
          <a:xfrm>
            <a:off x="500034" y="4929198"/>
            <a:ext cx="1933018" cy="571504"/>
          </a:xfrm>
          <a:prstGeom prst="rect">
            <a:avLst/>
          </a:prstGeom>
          <a:noFill/>
          <a:ln>
            <a:noFill/>
          </a:ln>
        </p:spPr>
      </p:pic>
      <p:pic>
        <p:nvPicPr>
          <p:cNvPr id="189" name="Google Shape;189;p20"/>
          <p:cNvPicPr preferRelativeResize="0"/>
          <p:nvPr/>
        </p:nvPicPr>
        <p:blipFill rotWithShape="1">
          <a:blip r:embed="rId3">
            <a:alphaModFix/>
          </a:blip>
          <a:srcRect b="26207" l="0" r="0" t="48913"/>
          <a:stretch/>
        </p:blipFill>
        <p:spPr>
          <a:xfrm>
            <a:off x="495842" y="5455732"/>
            <a:ext cx="1933018" cy="545036"/>
          </a:xfrm>
          <a:prstGeom prst="rect">
            <a:avLst/>
          </a:prstGeom>
          <a:noFill/>
          <a:ln>
            <a:noFill/>
          </a:ln>
        </p:spPr>
      </p:pic>
      <p:pic>
        <p:nvPicPr>
          <p:cNvPr id="190" name="Google Shape;190;p20"/>
          <p:cNvPicPr preferRelativeResize="0"/>
          <p:nvPr/>
        </p:nvPicPr>
        <p:blipFill rotWithShape="1">
          <a:blip r:embed="rId3">
            <a:alphaModFix/>
          </a:blip>
          <a:srcRect b="0" l="0" r="0" t="75000"/>
          <a:stretch/>
        </p:blipFill>
        <p:spPr>
          <a:xfrm>
            <a:off x="485044" y="6000768"/>
            <a:ext cx="1933018" cy="547680"/>
          </a:xfrm>
          <a:prstGeom prst="rect">
            <a:avLst/>
          </a:prstGeom>
          <a:noFill/>
          <a:ln>
            <a:noFill/>
          </a:ln>
        </p:spPr>
      </p:pic>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6"/>
                                        </p:tgtEl>
                                        <p:attrNameLst>
                                          <p:attrName>style.visibility</p:attrName>
                                        </p:attrNameLst>
                                      </p:cBhvr>
                                      <p:to>
                                        <p:strVal val="visible"/>
                                      </p:to>
                                    </p:set>
                                    <p:anim calcmode="lin" valueType="num">
                                      <p:cBhvr additive="base">
                                        <p:cTn dur="500"/>
                                        <p:tgtEl>
                                          <p:spTgt spid="18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7"/>
                                        </p:tgtEl>
                                        <p:attrNameLst>
                                          <p:attrName>style.visibility</p:attrName>
                                        </p:attrNameLst>
                                      </p:cBhvr>
                                      <p:to>
                                        <p:strVal val="visible"/>
                                      </p:to>
                                    </p:set>
                                    <p:anim calcmode="lin" valueType="num">
                                      <p:cBhvr additive="base">
                                        <p:cTn dur="500"/>
                                        <p:tgtEl>
                                          <p:spTgt spid="18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8"/>
                                        </p:tgtEl>
                                        <p:attrNameLst>
                                          <p:attrName>style.visibility</p:attrName>
                                        </p:attrNameLst>
                                      </p:cBhvr>
                                      <p:to>
                                        <p:strVal val="visible"/>
                                      </p:to>
                                    </p:set>
                                    <p:anim calcmode="lin" valueType="num">
                                      <p:cBhvr additive="base">
                                        <p:cTn dur="500"/>
                                        <p:tgtEl>
                                          <p:spTgt spid="188"/>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89"/>
                                        </p:tgtEl>
                                        <p:attrNameLst>
                                          <p:attrName>style.visibility</p:attrName>
                                        </p:attrNameLst>
                                      </p:cBhvr>
                                      <p:to>
                                        <p:strVal val="visible"/>
                                      </p:to>
                                    </p:set>
                                    <p:anim calcmode="lin" valueType="num">
                                      <p:cBhvr additive="base">
                                        <p:cTn dur="500"/>
                                        <p:tgtEl>
                                          <p:spTgt spid="18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gtEl>
                                        <p:attrNameLst>
                                          <p:attrName>style.visibility</p:attrName>
                                        </p:attrNameLst>
                                      </p:cBhvr>
                                      <p:to>
                                        <p:strVal val="visible"/>
                                      </p:to>
                                    </p:set>
                                    <p:anim calcmode="lin" valueType="num">
                                      <p:cBhvr additive="base">
                                        <p:cTn dur="500"/>
                                        <p:tgtEl>
                                          <p:spTgt spid="19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1"/>
          <p:cNvSpPr/>
          <p:nvPr/>
        </p:nvSpPr>
        <p:spPr>
          <a:xfrm>
            <a:off x="428596" y="1195921"/>
            <a:ext cx="7572428"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2060"/>
                </a:solidFill>
                <a:latin typeface="Calibri"/>
                <a:ea typeface="Calibri"/>
                <a:cs typeface="Calibri"/>
                <a:sym typeface="Calibri"/>
              </a:rPr>
              <a:t>C.   Menjumlahkan dan Mengurangkan Pecahan Campuran</a:t>
            </a:r>
            <a:endParaRPr b="1" sz="2200">
              <a:solidFill>
                <a:srgbClr val="002060"/>
              </a:solidFill>
              <a:latin typeface="Calibri"/>
              <a:ea typeface="Calibri"/>
              <a:cs typeface="Calibri"/>
              <a:sym typeface="Calibri"/>
            </a:endParaRPr>
          </a:p>
        </p:txBody>
      </p:sp>
      <p:sp>
        <p:nvSpPr>
          <p:cNvPr id="196" name="Google Shape;196;p21"/>
          <p:cNvSpPr/>
          <p:nvPr/>
        </p:nvSpPr>
        <p:spPr>
          <a:xfrm>
            <a:off x="500034" y="1797405"/>
            <a:ext cx="7429552" cy="43088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200">
                <a:solidFill>
                  <a:srgbClr val="00B0F0"/>
                </a:solidFill>
                <a:latin typeface="Calibri"/>
                <a:ea typeface="Calibri"/>
                <a:cs typeface="Calibri"/>
                <a:sym typeface="Calibri"/>
              </a:rPr>
              <a:t>Mengubah Pecahan Campuran Menjadi Pecahan Biasa</a:t>
            </a:r>
            <a:endParaRPr b="1" sz="2200">
              <a:solidFill>
                <a:srgbClr val="00B0F0"/>
              </a:solidFill>
              <a:latin typeface="Calibri"/>
              <a:ea typeface="Calibri"/>
              <a:cs typeface="Calibri"/>
              <a:sym typeface="Calibri"/>
            </a:endParaRPr>
          </a:p>
        </p:txBody>
      </p:sp>
      <p:pic>
        <p:nvPicPr>
          <p:cNvPr id="197" name="Google Shape;197;p21"/>
          <p:cNvPicPr preferRelativeResize="0"/>
          <p:nvPr/>
        </p:nvPicPr>
        <p:blipFill rotWithShape="1">
          <a:blip r:embed="rId3">
            <a:alphaModFix/>
          </a:blip>
          <a:srcRect b="66394" l="0" r="0" t="0"/>
          <a:stretch/>
        </p:blipFill>
        <p:spPr>
          <a:xfrm>
            <a:off x="601452" y="4309212"/>
            <a:ext cx="2071702" cy="1071570"/>
          </a:xfrm>
          <a:prstGeom prst="rect">
            <a:avLst/>
          </a:prstGeom>
          <a:noFill/>
          <a:ln>
            <a:noFill/>
          </a:ln>
        </p:spPr>
      </p:pic>
      <p:sp>
        <p:nvSpPr>
          <p:cNvPr id="198" name="Google Shape;198;p21"/>
          <p:cNvSpPr/>
          <p:nvPr/>
        </p:nvSpPr>
        <p:spPr>
          <a:xfrm>
            <a:off x="500034" y="2226032"/>
            <a:ext cx="7358114" cy="1615827"/>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Contoh</a:t>
            </a:r>
            <a:endParaRPr b="1" sz="2200">
              <a:solidFill>
                <a:schemeClr val="dk1"/>
              </a:solidFill>
              <a:latin typeface="Calibri"/>
              <a:ea typeface="Calibri"/>
              <a:cs typeface="Calibri"/>
              <a:sym typeface="Calibri"/>
            </a:endParaRPr>
          </a:p>
          <a:p>
            <a:pPr indent="0" lvl="0" marL="0" marR="0" rtl="0" algn="l">
              <a:lnSpc>
                <a:spcPct val="150000"/>
              </a:lnSpc>
              <a:spcBef>
                <a:spcPts val="0"/>
              </a:spcBef>
              <a:spcAft>
                <a:spcPts val="0"/>
              </a:spcAft>
              <a:buNone/>
            </a:pPr>
            <a:r>
              <a:rPr lang="en-US" sz="2200">
                <a:solidFill>
                  <a:schemeClr val="dk1"/>
                </a:solidFill>
                <a:latin typeface="Calibri"/>
                <a:ea typeface="Calibri"/>
                <a:cs typeface="Calibri"/>
                <a:sym typeface="Calibri"/>
              </a:rPr>
              <a:t>Ubahlah pecahan-pecahan                               menjadi pecahan biasa.</a:t>
            </a:r>
            <a:endParaRPr/>
          </a:p>
        </p:txBody>
      </p:sp>
      <p:pic>
        <p:nvPicPr>
          <p:cNvPr id="199" name="Google Shape;199;p21"/>
          <p:cNvPicPr preferRelativeResize="0"/>
          <p:nvPr/>
        </p:nvPicPr>
        <p:blipFill rotWithShape="1">
          <a:blip r:embed="rId4">
            <a:alphaModFix/>
          </a:blip>
          <a:srcRect b="0" l="0" r="0" t="0"/>
          <a:stretch/>
        </p:blipFill>
        <p:spPr>
          <a:xfrm>
            <a:off x="3719515" y="2759437"/>
            <a:ext cx="1924055" cy="659027"/>
          </a:xfrm>
          <a:prstGeom prst="rect">
            <a:avLst/>
          </a:prstGeom>
          <a:noFill/>
          <a:ln>
            <a:noFill/>
          </a:ln>
        </p:spPr>
      </p:pic>
      <p:pic>
        <p:nvPicPr>
          <p:cNvPr id="200" name="Google Shape;200;p21"/>
          <p:cNvPicPr preferRelativeResize="0"/>
          <p:nvPr/>
        </p:nvPicPr>
        <p:blipFill rotWithShape="1">
          <a:blip r:embed="rId3">
            <a:alphaModFix/>
          </a:blip>
          <a:srcRect b="32790" l="0" r="0" t="33605"/>
          <a:stretch/>
        </p:blipFill>
        <p:spPr>
          <a:xfrm>
            <a:off x="571472" y="5610086"/>
            <a:ext cx="2071702" cy="1071546"/>
          </a:xfrm>
          <a:prstGeom prst="rect">
            <a:avLst/>
          </a:prstGeom>
          <a:noFill/>
          <a:ln>
            <a:noFill/>
          </a:ln>
        </p:spPr>
      </p:pic>
      <p:pic>
        <p:nvPicPr>
          <p:cNvPr id="201" name="Google Shape;201;p21"/>
          <p:cNvPicPr preferRelativeResize="0"/>
          <p:nvPr/>
        </p:nvPicPr>
        <p:blipFill rotWithShape="1">
          <a:blip r:embed="rId3">
            <a:alphaModFix/>
          </a:blip>
          <a:srcRect b="0" l="0" r="0" t="67210"/>
          <a:stretch/>
        </p:blipFill>
        <p:spPr>
          <a:xfrm>
            <a:off x="4071934" y="4369172"/>
            <a:ext cx="2071702" cy="1045558"/>
          </a:xfrm>
          <a:prstGeom prst="rect">
            <a:avLst/>
          </a:prstGeom>
          <a:noFill/>
          <a:ln>
            <a:noFill/>
          </a:ln>
        </p:spPr>
      </p:pic>
      <p:sp>
        <p:nvSpPr>
          <p:cNvPr id="202" name="Google Shape;202;p21"/>
          <p:cNvSpPr/>
          <p:nvPr/>
        </p:nvSpPr>
        <p:spPr>
          <a:xfrm>
            <a:off x="509574" y="3726230"/>
            <a:ext cx="990592" cy="547714"/>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1" lang="en-US" sz="2200">
                <a:solidFill>
                  <a:schemeClr val="dk1"/>
                </a:solidFill>
                <a:latin typeface="Calibri"/>
                <a:ea typeface="Calibri"/>
                <a:cs typeface="Calibri"/>
                <a:sym typeface="Calibri"/>
              </a:rPr>
              <a:t>Jawab:</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6"/>
                                        </p:tgtEl>
                                        <p:attrNameLst>
                                          <p:attrName>style.visibility</p:attrName>
                                        </p:attrNameLst>
                                      </p:cBhvr>
                                      <p:to>
                                        <p:strVal val="visible"/>
                                      </p:to>
                                    </p:set>
                                    <p:anim calcmode="lin" valueType="num">
                                      <p:cBhvr additive="base">
                                        <p:cTn dur="500"/>
                                        <p:tgtEl>
                                          <p:spTgt spid="19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8">
                                            <p:txEl>
                                              <p:pRg end="0" st="0"/>
                                            </p:txEl>
                                          </p:spTgt>
                                        </p:tgtEl>
                                        <p:attrNameLst>
                                          <p:attrName>style.visibility</p:attrName>
                                        </p:attrNameLst>
                                      </p:cBhvr>
                                      <p:to>
                                        <p:strVal val="visible"/>
                                      </p:to>
                                    </p:set>
                                    <p:anim calcmode="lin" valueType="num">
                                      <p:cBhvr additive="base">
                                        <p:cTn dur="500"/>
                                        <p:tgtEl>
                                          <p:spTgt spid="198">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8">
                                            <p:txEl>
                                              <p:pRg end="1" st="1"/>
                                            </p:txEl>
                                          </p:spTgt>
                                        </p:tgtEl>
                                        <p:attrNameLst>
                                          <p:attrName>style.visibility</p:attrName>
                                        </p:attrNameLst>
                                      </p:cBhvr>
                                      <p:to>
                                        <p:strVal val="visible"/>
                                      </p:to>
                                    </p:set>
                                    <p:anim calcmode="lin" valueType="num">
                                      <p:cBhvr additive="base">
                                        <p:cTn dur="500"/>
                                        <p:tgtEl>
                                          <p:spTgt spid="198">
                                            <p:txEl>
                                              <p:pRg end="1" st="1"/>
                                            </p:txEl>
                                          </p:spTgt>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199"/>
                                        </p:tgtEl>
                                        <p:attrNameLst>
                                          <p:attrName>style.visibility</p:attrName>
                                        </p:attrNameLst>
                                      </p:cBhvr>
                                      <p:to>
                                        <p:strVal val="visible"/>
                                      </p:to>
                                    </p:set>
                                    <p:anim calcmode="lin" valueType="num">
                                      <p:cBhvr additive="base">
                                        <p:cTn dur="500"/>
                                        <p:tgtEl>
                                          <p:spTgt spid="19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02"/>
                                        </p:tgtEl>
                                        <p:attrNameLst>
                                          <p:attrName>style.visibility</p:attrName>
                                        </p:attrNameLst>
                                      </p:cBhvr>
                                      <p:to>
                                        <p:strVal val="visible"/>
                                      </p:to>
                                    </p:set>
                                    <p:anim calcmode="lin" valueType="num">
                                      <p:cBhvr additive="base">
                                        <p:cTn dur="500"/>
                                        <p:tgtEl>
                                          <p:spTgt spid="20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7"/>
                                        </p:tgtEl>
                                        <p:attrNameLst>
                                          <p:attrName>style.visibility</p:attrName>
                                        </p:attrNameLst>
                                      </p:cBhvr>
                                      <p:to>
                                        <p:strVal val="visible"/>
                                      </p:to>
                                    </p:set>
                                    <p:anim calcmode="lin" valueType="num">
                                      <p:cBhvr additive="base">
                                        <p:cTn dur="500"/>
                                        <p:tgtEl>
                                          <p:spTgt spid="197"/>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4">
                                  <p:stCondLst>
                                    <p:cond delay="0"/>
                                  </p:stCondLst>
                                  <p:childTnLst>
                                    <p:set>
                                      <p:cBhvr>
                                        <p:cTn dur="1" fill="hold">
                                          <p:stCondLst>
                                            <p:cond delay="0"/>
                                          </p:stCondLst>
                                        </p:cTn>
                                        <p:tgtEl>
                                          <p:spTgt spid="200"/>
                                        </p:tgtEl>
                                        <p:attrNameLst>
                                          <p:attrName>style.visibility</p:attrName>
                                        </p:attrNameLst>
                                      </p:cBhvr>
                                      <p:to>
                                        <p:strVal val="visible"/>
                                      </p:to>
                                    </p:set>
                                    <p:anim calcmode="lin" valueType="num">
                                      <p:cBhvr additive="base">
                                        <p:cTn dur="500"/>
                                        <p:tgtEl>
                                          <p:spTgt spid="200"/>
                                        </p:tgtEl>
                                        <p:attrNameLst>
                                          <p:attrName>ppt_y</p:attrName>
                                        </p:attrNameLst>
                                      </p:cBhvr>
                                      <p:tavLst>
                                        <p:tav fmla="" tm="0">
                                          <p:val>
                                            <p:strVal val="#ppt_y+1"/>
                                          </p:val>
                                        </p:tav>
                                        <p:tav fmla="" tm="100000">
                                          <p:val>
                                            <p:strVal val="#ppt_y"/>
                                          </p:val>
                                        </p:tav>
                                      </p:tavLst>
                                    </p:anim>
                                  </p:childTnLst>
                                </p:cTn>
                              </p:par>
                            </p:childTnLst>
                          </p:cTn>
                        </p:par>
                        <p:par>
                          <p:cTn fill="hold">
                            <p:stCondLst>
                              <p:cond delay="1000"/>
                            </p:stCondLst>
                            <p:childTnLst>
                              <p:par>
                                <p:cTn fill="hold" nodeType="afterEffect" presetClass="entr" presetID="2" presetSubtype="4">
                                  <p:stCondLst>
                                    <p:cond delay="0"/>
                                  </p:stCondLst>
                                  <p:childTnLst>
                                    <p:set>
                                      <p:cBhvr>
                                        <p:cTn dur="1" fill="hold">
                                          <p:stCondLst>
                                            <p:cond delay="0"/>
                                          </p:stCondLst>
                                        </p:cTn>
                                        <p:tgtEl>
                                          <p:spTgt spid="201"/>
                                        </p:tgtEl>
                                        <p:attrNameLst>
                                          <p:attrName>style.visibility</p:attrName>
                                        </p:attrNameLst>
                                      </p:cBhvr>
                                      <p:to>
                                        <p:strVal val="visible"/>
                                      </p:to>
                                    </p:set>
                                    <p:anim calcmode="lin" valueType="num">
                                      <p:cBhvr additive="base">
                                        <p:cTn dur="500"/>
                                        <p:tgtEl>
                                          <p:spTgt spid="20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