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2"/>
  </p:notesMasterIdLst>
  <p:sldIdLst>
    <p:sldId id="258" r:id="rId3"/>
    <p:sldId id="308" r:id="rId4"/>
    <p:sldId id="263" r:id="rId5"/>
    <p:sldId id="303" r:id="rId6"/>
    <p:sldId id="304" r:id="rId7"/>
    <p:sldId id="305" r:id="rId8"/>
    <p:sldId id="266" r:id="rId9"/>
    <p:sldId id="306" r:id="rId10"/>
    <p:sldId id="307" r:id="rId11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698"/>
    <a:srgbClr val="F8AF42"/>
    <a:srgbClr val="F8931C"/>
    <a:srgbClr val="FFFF99"/>
    <a:srgbClr val="E9EAEB"/>
    <a:srgbClr val="FFCC66"/>
    <a:srgbClr val="00B0F0"/>
    <a:srgbClr val="FFFFFF"/>
    <a:srgbClr val="BFD101"/>
    <a:srgbClr val="803E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953" autoAdjust="0"/>
  </p:normalViewPr>
  <p:slideViewPr>
    <p:cSldViewPr>
      <p:cViewPr varScale="1">
        <p:scale>
          <a:sx n="99" d="100"/>
          <a:sy n="99" d="100"/>
        </p:scale>
        <p:origin x="96" y="24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FB6CB9-FC61-42C7-AB0E-E239B60C3C51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8EA237-A359-4CC0-951A-F3A14D13DA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9076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EA237-A359-4CC0-951A-F3A14D13DA2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1389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Jika</a:t>
            </a:r>
            <a:r>
              <a:rPr lang="en-US" dirty="0" smtClean="0"/>
              <a:t> </a:t>
            </a:r>
            <a:r>
              <a:rPr lang="en-US" dirty="0" err="1" smtClean="0"/>
              <a:t>terdapat</a:t>
            </a:r>
            <a:r>
              <a:rPr lang="en-US" dirty="0" smtClean="0"/>
              <a:t> </a:t>
            </a:r>
            <a:r>
              <a:rPr lang="en-US" dirty="0" err="1" smtClean="0"/>
              <a:t>gambar</a:t>
            </a:r>
            <a:r>
              <a:rPr lang="en-US" dirty="0" smtClean="0"/>
              <a:t> </a:t>
            </a:r>
            <a:r>
              <a:rPr lang="en-US" dirty="0" err="1" smtClean="0"/>
              <a:t>cantumkan</a:t>
            </a:r>
            <a:r>
              <a:rPr lang="en-US" dirty="0" smtClean="0"/>
              <a:t> </a:t>
            </a:r>
            <a:r>
              <a:rPr lang="en-US" dirty="0" err="1" smtClean="0"/>
              <a:t>sumber</a:t>
            </a:r>
            <a:r>
              <a:rPr lang="en-US" dirty="0" smtClean="0"/>
              <a:t> </a:t>
            </a:r>
            <a:r>
              <a:rPr lang="en-US" dirty="0" err="1" smtClean="0"/>
              <a:t>gambar</a:t>
            </a:r>
            <a:r>
              <a:rPr lang="en-US" dirty="0" smtClean="0"/>
              <a:t> </a:t>
            </a:r>
            <a:r>
              <a:rPr lang="en-US" dirty="0" err="1" smtClean="0"/>
              <a:t>dgn</a:t>
            </a:r>
            <a:r>
              <a:rPr lang="en-US" dirty="0" smtClean="0"/>
              <a:t> </a:t>
            </a:r>
            <a:r>
              <a:rPr lang="en-US" dirty="0" err="1" smtClean="0"/>
              <a:t>ukuran</a:t>
            </a:r>
            <a:r>
              <a:rPr lang="en-US" dirty="0" smtClean="0"/>
              <a:t> font 10pt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EA237-A359-4CC0-951A-F3A14D13DA2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9624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EA237-A359-4CC0-951A-F3A14D13DA2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5149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EA237-A359-4CC0-951A-F3A14D13DA2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5149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EA237-A359-4CC0-951A-F3A14D13DA2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5149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EA237-A359-4CC0-951A-F3A14D13DA2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5149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997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D28AFCA0-8392-426D-B17B-44E436961E4E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CF5173EB-D75B-49DC-8703-0B33855A70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2801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D28AFCA0-8392-426D-B17B-44E436961E4E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CF5173EB-D75B-49DC-8703-0B33855A70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3962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D28AFCA0-8392-426D-B17B-44E436961E4E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CF5173EB-D75B-49DC-8703-0B33855A70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9203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97894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57802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87295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D28AFCA0-8392-426D-B17B-44E436961E4E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CF5173EB-D75B-49DC-8703-0B33855A70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1810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D28AFCA0-8392-426D-B17B-44E436961E4E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CF5173EB-D75B-49DC-8703-0B33855A70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2788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D28AFCA0-8392-426D-B17B-44E436961E4E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CF5173EB-D75B-49DC-8703-0B33855A70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1698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D28AFCA0-8392-426D-B17B-44E436961E4E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CF5173EB-D75B-49DC-8703-0B33855A70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7816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D28AFCA0-8392-426D-B17B-44E436961E4E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CF5173EB-D75B-49DC-8703-0B33855A70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0031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325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32198"/>
            <a:ext cx="9144000" cy="53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69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.xml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80" cy="5143500"/>
          </a:xfrm>
          <a:prstGeom prst="rect">
            <a:avLst/>
          </a:prstGeom>
        </p:spPr>
      </p:pic>
      <p:cxnSp>
        <p:nvCxnSpPr>
          <p:cNvPr id="9" name="直線コネクタ 9"/>
          <p:cNvCxnSpPr/>
          <p:nvPr/>
        </p:nvCxnSpPr>
        <p:spPr>
          <a:xfrm>
            <a:off x="4572000" y="2876550"/>
            <a:ext cx="3733800" cy="0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headEnd type="oval"/>
            <a:tailEnd type="oval"/>
          </a:ln>
          <a:effectLst/>
        </p:spPr>
      </p:cxnSp>
      <p:sp>
        <p:nvSpPr>
          <p:cNvPr id="10" name="タイトル 1"/>
          <p:cNvSpPr txBox="1">
            <a:spLocks/>
          </p:cNvSpPr>
          <p:nvPr/>
        </p:nvSpPr>
        <p:spPr>
          <a:xfrm>
            <a:off x="3810000" y="1336846"/>
            <a:ext cx="5073868" cy="469019"/>
          </a:xfrm>
          <a:prstGeom prst="rect">
            <a:avLst/>
          </a:prstGeom>
        </p:spPr>
        <p:txBody>
          <a:bodyPr lIns="68580" tIns="34290" rIns="68580" bIns="34290" anchor="b"/>
          <a:lstStyle>
            <a:lvl1pPr algn="ctr" defTabSz="914400" rtl="0" eaLnBrk="1" latinLnBrk="0" hangingPunct="1">
              <a:spcBef>
                <a:spcPct val="0"/>
              </a:spcBef>
              <a:buNone/>
              <a:defRPr sz="9600" kern="1200" spc="15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632713">
              <a:defRPr/>
            </a:pPr>
            <a:r>
              <a:rPr kumimoji="1" lang="en-US" altLang="ja-JP" sz="3200" b="1" spc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MEDIA MENGAJAR</a:t>
            </a:r>
            <a:endParaRPr kumimoji="1" lang="ja-JP" altLang="en-US" sz="3200" b="1" spc="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311875" y="3018279"/>
            <a:ext cx="2070118" cy="315471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UNTUK 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SD/MI KELA</a:t>
            </a:r>
            <a:r>
              <a:rPr lang="id-ID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id-ID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</a:t>
            </a:r>
          </a:p>
        </p:txBody>
      </p:sp>
      <p:sp>
        <p:nvSpPr>
          <p:cNvPr id="13" name="Cube 12"/>
          <p:cNvSpPr/>
          <p:nvPr/>
        </p:nvSpPr>
        <p:spPr>
          <a:xfrm>
            <a:off x="1784949" y="895350"/>
            <a:ext cx="2329851" cy="3287686"/>
          </a:xfrm>
          <a:prstGeom prst="cube">
            <a:avLst>
              <a:gd name="adj" fmla="val 3711"/>
            </a:avLst>
          </a:pr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テキスト プレースホルダー 11"/>
          <p:cNvSpPr txBox="1">
            <a:spLocks/>
          </p:cNvSpPr>
          <p:nvPr/>
        </p:nvSpPr>
        <p:spPr>
          <a:xfrm>
            <a:off x="4081130" y="2005935"/>
            <a:ext cx="4495800" cy="565815"/>
          </a:xfrm>
          <a:prstGeom prst="rect">
            <a:avLst/>
          </a:prstGeom>
        </p:spPr>
        <p:txBody>
          <a:bodyPr anchor="t">
            <a:noAutofit/>
          </a:bodyPr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0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en-US" sz="2800" b="1" dirty="0" err="1" smtClean="0">
                <a:solidFill>
                  <a:srgbClr val="8E9D01"/>
                </a:solidFill>
                <a:cs typeface="Arial" pitchFamily="34" charset="0"/>
              </a:rPr>
              <a:t>Seni</a:t>
            </a:r>
            <a:r>
              <a:rPr lang="en-US" sz="2800" b="1" dirty="0" smtClean="0">
                <a:solidFill>
                  <a:srgbClr val="8E9D01"/>
                </a:solidFill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8E9D01"/>
                </a:solidFill>
                <a:cs typeface="Arial" pitchFamily="34" charset="0"/>
              </a:rPr>
              <a:t>Budaya</a:t>
            </a:r>
            <a:endParaRPr lang="en-US" sz="2800" b="1" dirty="0" smtClean="0">
              <a:solidFill>
                <a:srgbClr val="8E9D01"/>
              </a:solidFill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52132" t="21555" r="18907" b="11234"/>
          <a:stretch/>
        </p:blipFill>
        <p:spPr>
          <a:xfrm>
            <a:off x="1773034" y="996431"/>
            <a:ext cx="2240280" cy="3186606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57271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1497">
        <p14:reveal/>
      </p:transition>
    </mc:Choice>
    <mc:Fallback xmlns="">
      <p:transition spd="slow" advTm="1149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600"/>
                            </p:stCondLst>
                            <p:childTnLst>
                              <p:par>
                                <p:cTn id="1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1126641" y="486314"/>
            <a:ext cx="6324695" cy="800516"/>
            <a:chOff x="1611544" y="3343853"/>
            <a:chExt cx="5883878" cy="617687"/>
          </a:xfrm>
        </p:grpSpPr>
        <p:sp>
          <p:nvSpPr>
            <p:cNvPr id="17" name="Parallelogram 16"/>
            <p:cNvSpPr/>
            <p:nvPr/>
          </p:nvSpPr>
          <p:spPr>
            <a:xfrm>
              <a:off x="1611544" y="3352296"/>
              <a:ext cx="5883878" cy="609244"/>
            </a:xfrm>
            <a:prstGeom prst="parallelogram">
              <a:avLst>
                <a:gd name="adj" fmla="val 45313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8" name="テキスト プレースホルダー 17"/>
            <p:cNvSpPr txBox="1">
              <a:spLocks/>
            </p:cNvSpPr>
            <p:nvPr/>
          </p:nvSpPr>
          <p:spPr>
            <a:xfrm>
              <a:off x="2477431" y="3343853"/>
              <a:ext cx="4415612" cy="609600"/>
            </a:xfrm>
            <a:prstGeom prst="rect">
              <a:avLst/>
            </a:prstGeom>
          </p:spPr>
          <p:txBody>
            <a:bodyPr vert="horz" lIns="36000" tIns="36000" rIns="36000" bIns="36000" rtlCol="0" anchor="ctr">
              <a:noAutofit/>
            </a:bodyPr>
            <a:lstStyle>
              <a:lvl1pPr marL="342900" indent="-342900" algn="l" defTabSz="1632753" rtl="0" eaLnBrk="1" latinLnBrk="0" hangingPunct="1">
                <a:lnSpc>
                  <a:spcPct val="120000"/>
                </a:lnSpc>
                <a:spcBef>
                  <a:spcPts val="1200"/>
                </a:spcBef>
                <a:buClr>
                  <a:schemeClr val="accent5"/>
                </a:buClr>
                <a:buFont typeface="Wingdings" panose="05000000000000000000" pitchFamily="2" charset="2"/>
                <a:buChar char="l"/>
                <a:defRPr kumimoji="1" sz="2000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326612" indent="-510235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5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040941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4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857317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673693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490070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306446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6122822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939199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buClr>
                  <a:srgbClr val="FFA513"/>
                </a:buClr>
                <a:buNone/>
                <a:defRPr/>
              </a:pPr>
              <a:r>
                <a:rPr lang="en-US" sz="2800" b="1" dirty="0" err="1" smtClean="0">
                  <a:solidFill>
                    <a:schemeClr val="tx1"/>
                  </a:solidFill>
                </a:rPr>
                <a:t>Asyiknya</a:t>
              </a:r>
              <a:r>
                <a:rPr lang="en-US" sz="2800" b="1" dirty="0" smtClean="0">
                  <a:solidFill>
                    <a:schemeClr val="tx1"/>
                  </a:solidFill>
                </a:rPr>
                <a:t> </a:t>
              </a:r>
              <a:r>
                <a:rPr lang="en-US" sz="2800" b="1" dirty="0" err="1" smtClean="0">
                  <a:solidFill>
                    <a:schemeClr val="tx1"/>
                  </a:solidFill>
                </a:rPr>
                <a:t>Bercerita</a:t>
              </a:r>
              <a:r>
                <a:rPr lang="en-US" sz="2800" b="1" dirty="0" smtClean="0">
                  <a:solidFill>
                    <a:schemeClr val="tx1"/>
                  </a:solidFill>
                </a:rPr>
                <a:t> </a:t>
              </a:r>
              <a:r>
                <a:rPr lang="en-US" sz="2800" b="1" dirty="0" err="1" smtClean="0">
                  <a:solidFill>
                    <a:schemeClr val="tx1"/>
                  </a:solidFill>
                </a:rPr>
                <a:t>dan</a:t>
              </a:r>
              <a:r>
                <a:rPr lang="en-US" sz="2800" b="1" dirty="0" smtClean="0">
                  <a:solidFill>
                    <a:schemeClr val="tx1"/>
                  </a:solidFill>
                </a:rPr>
                <a:t> </a:t>
              </a:r>
              <a:r>
                <a:rPr lang="en-US" sz="2800" b="1" dirty="0" err="1" smtClean="0">
                  <a:solidFill>
                    <a:schemeClr val="tx1"/>
                  </a:solidFill>
                </a:rPr>
                <a:t>Berimajinasi</a:t>
              </a:r>
              <a:endParaRPr lang="nn-NO" sz="28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19" name="直角三角形 28"/>
          <p:cNvSpPr/>
          <p:nvPr/>
        </p:nvSpPr>
        <p:spPr>
          <a:xfrm rot="2700000">
            <a:off x="316014" y="335803"/>
            <a:ext cx="1157922" cy="1157922"/>
          </a:xfrm>
          <a:prstGeom prst="rtTriangle">
            <a:avLst/>
          </a:prstGeom>
          <a:solidFill>
            <a:schemeClr val="accent6">
              <a:lumMod val="50000"/>
            </a:schemeClr>
          </a:solidFill>
          <a:ln w="25400" cap="flat" cmpd="sng" algn="ctr">
            <a:noFill/>
            <a:prstDash val="sysDot"/>
          </a:ln>
          <a:effectLst/>
        </p:spPr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>
              <a:defRPr/>
            </a:pPr>
            <a:endParaRPr kumimoji="1" lang="ja-JP" altLang="en-US" kern="0" dirty="0">
              <a:solidFill>
                <a:srgbClr val="5BB8D1"/>
              </a:solidFill>
              <a:latin typeface="Open Sans"/>
            </a:endParaRPr>
          </a:p>
        </p:txBody>
      </p:sp>
      <p:sp>
        <p:nvSpPr>
          <p:cNvPr id="20" name="直角三角形 8"/>
          <p:cNvSpPr/>
          <p:nvPr/>
        </p:nvSpPr>
        <p:spPr>
          <a:xfrm rot="2700000">
            <a:off x="538794" y="335814"/>
            <a:ext cx="1157922" cy="1157922"/>
          </a:xfrm>
          <a:prstGeom prst="rtTriangle">
            <a:avLst/>
          </a:prstGeom>
          <a:solidFill>
            <a:schemeClr val="accent6">
              <a:lumMod val="75000"/>
            </a:schemeClr>
          </a:solidFill>
          <a:ln w="25400" cap="flat" cmpd="sng" algn="ctr">
            <a:noFill/>
            <a:prstDash val="sysDot"/>
          </a:ln>
          <a:effectLst/>
        </p:spPr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>
              <a:defRPr/>
            </a:pPr>
            <a:endParaRPr kumimoji="1" lang="ja-JP" altLang="en-US" kern="0" dirty="0">
              <a:solidFill>
                <a:srgbClr val="5BB8D1"/>
              </a:solidFill>
              <a:latin typeface="Open Sans"/>
            </a:endParaRPr>
          </a:p>
        </p:txBody>
      </p:sp>
      <p:sp>
        <p:nvSpPr>
          <p:cNvPr id="21" name="直角三角形 4"/>
          <p:cNvSpPr/>
          <p:nvPr/>
        </p:nvSpPr>
        <p:spPr>
          <a:xfrm rot="13500000">
            <a:off x="538794" y="335813"/>
            <a:ext cx="1157922" cy="1157922"/>
          </a:xfrm>
          <a:prstGeom prst="rtTriangle">
            <a:avLst/>
          </a:prstGeom>
          <a:solidFill>
            <a:schemeClr val="accent6">
              <a:lumMod val="40000"/>
              <a:lumOff val="60000"/>
            </a:schemeClr>
          </a:solidFill>
          <a:ln w="25400" cap="flat" cmpd="sng" algn="ctr">
            <a:noFill/>
            <a:prstDash val="sysDot"/>
          </a:ln>
          <a:effectLst/>
        </p:spPr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>
              <a:defRPr/>
            </a:pPr>
            <a:endParaRPr kumimoji="1" lang="ja-JP" altLang="en-US" kern="0">
              <a:solidFill>
                <a:srgbClr val="5BB8D1"/>
              </a:solidFill>
              <a:latin typeface="Open Sans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616297" y="449427"/>
            <a:ext cx="1002917" cy="1004306"/>
            <a:chOff x="2895601" y="-542991"/>
            <a:chExt cx="960519" cy="961848"/>
          </a:xfrm>
        </p:grpSpPr>
        <p:grpSp>
          <p:nvGrpSpPr>
            <p:cNvPr id="23" name="Group 22"/>
            <p:cNvGrpSpPr/>
            <p:nvPr/>
          </p:nvGrpSpPr>
          <p:grpSpPr>
            <a:xfrm>
              <a:off x="2895601" y="-542991"/>
              <a:ext cx="960519" cy="960519"/>
              <a:chOff x="2895601" y="-542991"/>
              <a:chExt cx="960519" cy="960519"/>
            </a:xfrm>
          </p:grpSpPr>
          <p:sp>
            <p:nvSpPr>
              <p:cNvPr id="26" name="Oval 25"/>
              <p:cNvSpPr/>
              <p:nvPr/>
            </p:nvSpPr>
            <p:spPr>
              <a:xfrm>
                <a:off x="2895601" y="-542991"/>
                <a:ext cx="960519" cy="96051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100" dirty="0">
                  <a:solidFill>
                    <a:srgbClr val="4F81BD"/>
                  </a:solidFill>
                </a:endParaRPr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2926336" y="-512255"/>
                <a:ext cx="898264" cy="898263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100" dirty="0"/>
              </a:p>
            </p:txBody>
          </p:sp>
        </p:grpSp>
        <p:sp>
          <p:nvSpPr>
            <p:cNvPr id="24" name="Rectangle 23"/>
            <p:cNvSpPr/>
            <p:nvPr/>
          </p:nvSpPr>
          <p:spPr>
            <a:xfrm>
              <a:off x="2971025" y="-488577"/>
              <a:ext cx="808885" cy="537946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sz="3200" b="1" dirty="0" smtClean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BAB</a:t>
              </a:r>
              <a:endParaRPr lang="en-US" sz="32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3218258" y="-119089"/>
              <a:ext cx="332226" cy="537946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sz="32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8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358180" y="1951457"/>
            <a:ext cx="3930808" cy="457583"/>
            <a:chOff x="298981" y="2086583"/>
            <a:chExt cx="3930808" cy="457583"/>
          </a:xfrm>
          <a:solidFill>
            <a:schemeClr val="accent6">
              <a:lumMod val="75000"/>
            </a:schemeClr>
          </a:solidFill>
        </p:grpSpPr>
        <p:sp>
          <p:nvSpPr>
            <p:cNvPr id="29" name="Rectangle 28"/>
            <p:cNvSpPr/>
            <p:nvPr/>
          </p:nvSpPr>
          <p:spPr>
            <a:xfrm>
              <a:off x="298981" y="2086966"/>
              <a:ext cx="3434820" cy="4572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ight Triangle 29"/>
            <p:cNvSpPr/>
            <p:nvPr/>
          </p:nvSpPr>
          <p:spPr>
            <a:xfrm flipV="1">
              <a:off x="3733800" y="2086583"/>
              <a:ext cx="495989" cy="457582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289455" y="2059845"/>
            <a:ext cx="3930808" cy="457583"/>
            <a:chOff x="298981" y="2086583"/>
            <a:chExt cx="3930808" cy="457583"/>
          </a:xfrm>
          <a:solidFill>
            <a:schemeClr val="accent6">
              <a:lumMod val="50000"/>
            </a:schemeClr>
          </a:solidFill>
        </p:grpSpPr>
        <p:sp>
          <p:nvSpPr>
            <p:cNvPr id="3" name="Rectangle 2"/>
            <p:cNvSpPr/>
            <p:nvPr/>
          </p:nvSpPr>
          <p:spPr>
            <a:xfrm>
              <a:off x="298981" y="2086966"/>
              <a:ext cx="3434820" cy="4572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ight Triangle 3"/>
            <p:cNvSpPr/>
            <p:nvPr/>
          </p:nvSpPr>
          <p:spPr>
            <a:xfrm flipV="1">
              <a:off x="3733800" y="2086583"/>
              <a:ext cx="495989" cy="457582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390525" y="2056828"/>
            <a:ext cx="32670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bg1"/>
                </a:solidFill>
              </a:rPr>
              <a:t>Tujuan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Pembelajaran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2367" y="2495550"/>
            <a:ext cx="512783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 smtClean="0"/>
              <a:t>Menjelaskan</a:t>
            </a:r>
            <a:r>
              <a:rPr lang="en-US" sz="1600" dirty="0" smtClean="0"/>
              <a:t> </a:t>
            </a:r>
            <a:r>
              <a:rPr lang="en-US" sz="1600" dirty="0" err="1" smtClean="0"/>
              <a:t>pengertian</a:t>
            </a:r>
            <a:r>
              <a:rPr lang="en-US" sz="1600" dirty="0" smtClean="0"/>
              <a:t> </a:t>
            </a:r>
            <a:r>
              <a:rPr lang="en-US" sz="1600" dirty="0" err="1" smtClean="0"/>
              <a:t>bercerita</a:t>
            </a:r>
            <a:r>
              <a:rPr lang="en-US" sz="1600" dirty="0" smtClean="0"/>
              <a:t>.</a:t>
            </a:r>
            <a:endParaRPr lang="id-ID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 smtClean="0"/>
              <a:t>Membacakan</a:t>
            </a:r>
            <a:r>
              <a:rPr lang="en-US" sz="1600" dirty="0" smtClean="0"/>
              <a:t> </a:t>
            </a:r>
            <a:r>
              <a:rPr lang="en-US" sz="1600" dirty="0" err="1" smtClean="0"/>
              <a:t>cerita</a:t>
            </a:r>
            <a:r>
              <a:rPr lang="en-US" sz="1600" dirty="0" smtClean="0"/>
              <a:t> </a:t>
            </a:r>
            <a:r>
              <a:rPr lang="en-US" sz="1600" dirty="0" err="1" smtClean="0"/>
              <a:t>dengan</a:t>
            </a:r>
            <a:r>
              <a:rPr lang="en-US" sz="1600" dirty="0" smtClean="0"/>
              <a:t> </a:t>
            </a:r>
            <a:r>
              <a:rPr lang="en-US" sz="1600" dirty="0" err="1" smtClean="0"/>
              <a:t>baik</a:t>
            </a:r>
            <a:r>
              <a:rPr lang="en-US" sz="1600" dirty="0" smtClean="0"/>
              <a:t> </a:t>
            </a:r>
            <a:r>
              <a:rPr lang="en-US" sz="1600" dirty="0" err="1" smtClean="0"/>
              <a:t>dan</a:t>
            </a:r>
            <a:r>
              <a:rPr lang="en-US" sz="1600" dirty="0" smtClean="0"/>
              <a:t> </a:t>
            </a:r>
            <a:r>
              <a:rPr lang="en-US" sz="1600" dirty="0" err="1" smtClean="0"/>
              <a:t>benar</a:t>
            </a:r>
            <a:r>
              <a:rPr lang="en-US" sz="1600" dirty="0" smtClean="0"/>
              <a:t>.</a:t>
            </a:r>
            <a:endParaRPr lang="id-ID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 smtClean="0"/>
              <a:t>Memberikan</a:t>
            </a:r>
            <a:r>
              <a:rPr lang="en-US" sz="1600" dirty="0" smtClean="0"/>
              <a:t> </a:t>
            </a:r>
            <a:r>
              <a:rPr lang="en-US" sz="1600" dirty="0" err="1" smtClean="0"/>
              <a:t>tanggapan</a:t>
            </a:r>
            <a:r>
              <a:rPr lang="en-US" sz="1600" dirty="0" smtClean="0"/>
              <a:t> </a:t>
            </a:r>
            <a:r>
              <a:rPr lang="en-US" sz="1600" dirty="0" err="1" smtClean="0"/>
              <a:t>terhadap</a:t>
            </a:r>
            <a:r>
              <a:rPr lang="en-US" sz="1600" dirty="0" smtClean="0"/>
              <a:t> </a:t>
            </a:r>
            <a:r>
              <a:rPr lang="en-US" sz="1600" dirty="0" err="1" smtClean="0"/>
              <a:t>cerita</a:t>
            </a:r>
            <a:r>
              <a:rPr lang="en-US" sz="1600" dirty="0" smtClean="0"/>
              <a:t> </a:t>
            </a:r>
            <a:r>
              <a:rPr lang="en-US" sz="1600" dirty="0" err="1" smtClean="0"/>
              <a:t>teman</a:t>
            </a:r>
            <a:r>
              <a:rPr lang="en-US" sz="1600" dirty="0" smtClean="0"/>
              <a:t> </a:t>
            </a:r>
            <a:r>
              <a:rPr lang="en-US" sz="1600" dirty="0" err="1" smtClean="0"/>
              <a:t>dengan</a:t>
            </a:r>
            <a:r>
              <a:rPr lang="en-US" sz="1600" dirty="0" smtClean="0"/>
              <a:t> </a:t>
            </a:r>
            <a:r>
              <a:rPr lang="en-US" sz="1600" dirty="0" err="1" smtClean="0"/>
              <a:t>baik</a:t>
            </a:r>
            <a:r>
              <a:rPr lang="en-US" sz="1600" dirty="0" smtClean="0"/>
              <a:t>.</a:t>
            </a:r>
            <a:endParaRPr lang="id-ID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d-ID" sz="1600" dirty="0" smtClean="0"/>
              <a:t>Membuat </a:t>
            </a:r>
            <a:r>
              <a:rPr lang="en-US" sz="1600" dirty="0" err="1" smtClean="0"/>
              <a:t>cerita</a:t>
            </a:r>
            <a:r>
              <a:rPr lang="en-US" sz="1600" dirty="0" smtClean="0"/>
              <a:t> </a:t>
            </a:r>
            <a:r>
              <a:rPr lang="en-US" sz="1600" dirty="0" err="1" smtClean="0"/>
              <a:t>dan</a:t>
            </a:r>
            <a:r>
              <a:rPr lang="en-US" sz="1600" dirty="0" smtClean="0"/>
              <a:t> </a:t>
            </a:r>
            <a:r>
              <a:rPr lang="en-US" sz="1600" dirty="0" err="1" smtClean="0"/>
              <a:t>bercerita</a:t>
            </a:r>
            <a:r>
              <a:rPr lang="en-US" sz="1600" dirty="0" smtClean="0"/>
              <a:t> di </a:t>
            </a:r>
            <a:r>
              <a:rPr lang="en-US" sz="1600" dirty="0" err="1" smtClean="0"/>
              <a:t>hadapan</a:t>
            </a:r>
            <a:r>
              <a:rPr lang="en-US" sz="1600" dirty="0"/>
              <a:t> </a:t>
            </a:r>
            <a:r>
              <a:rPr lang="en-US" sz="1600" dirty="0" err="1" smtClean="0"/>
              <a:t>penonton</a:t>
            </a:r>
            <a:r>
              <a:rPr lang="en-US" sz="1600" dirty="0" smtClean="0"/>
              <a:t>.</a:t>
            </a:r>
            <a:endParaRPr lang="id-ID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d-ID" sz="1600" dirty="0" smtClean="0"/>
              <a:t>Menjelaskan pengertian </a:t>
            </a:r>
            <a:r>
              <a:rPr lang="en-US" sz="1600" dirty="0" err="1" smtClean="0"/>
              <a:t>berimajinasi</a:t>
            </a:r>
            <a:r>
              <a:rPr lang="en-US" sz="1600" dirty="0" smtClean="0"/>
              <a:t>.</a:t>
            </a:r>
            <a:endParaRPr lang="id-ID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d-ID" sz="1600" dirty="0" smtClean="0"/>
              <a:t>Me</a:t>
            </a:r>
            <a:r>
              <a:rPr lang="en-US" sz="1600" dirty="0" err="1" smtClean="0"/>
              <a:t>mainkan</a:t>
            </a:r>
            <a:r>
              <a:rPr lang="en-US" sz="1600" dirty="0" smtClean="0"/>
              <a:t> </a:t>
            </a:r>
            <a:r>
              <a:rPr lang="en-US" sz="1600" dirty="0" err="1" smtClean="0"/>
              <a:t>dan</a:t>
            </a:r>
            <a:r>
              <a:rPr lang="en-US" sz="1600" dirty="0" smtClean="0"/>
              <a:t> </a:t>
            </a:r>
            <a:r>
              <a:rPr lang="en-US" sz="1600" dirty="0" err="1" smtClean="0"/>
              <a:t>menirukan</a:t>
            </a:r>
            <a:r>
              <a:rPr lang="en-US" sz="1600" dirty="0" smtClean="0"/>
              <a:t> </a:t>
            </a:r>
            <a:r>
              <a:rPr lang="en-US" sz="1600" dirty="0" err="1" smtClean="0"/>
              <a:t>tokoh</a:t>
            </a:r>
            <a:r>
              <a:rPr lang="en-US" sz="1600" dirty="0" smtClean="0"/>
              <a:t> </a:t>
            </a:r>
            <a:r>
              <a:rPr lang="en-US" sz="1600" dirty="0" err="1" smtClean="0"/>
              <a:t>sesuai</a:t>
            </a:r>
            <a:r>
              <a:rPr lang="en-US" sz="1600" dirty="0" smtClean="0"/>
              <a:t> </a:t>
            </a:r>
            <a:r>
              <a:rPr lang="en-US" sz="1600" dirty="0" err="1" smtClean="0"/>
              <a:t>imajinasi</a:t>
            </a:r>
            <a:r>
              <a:rPr lang="en-US" sz="1600" dirty="0" smtClean="0"/>
              <a:t>.</a:t>
            </a:r>
            <a:endParaRPr lang="en-US" sz="16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1890" y="1765289"/>
            <a:ext cx="3922110" cy="27733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35149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19741">
        <p14:pan dir="u"/>
      </p:transition>
    </mc:Choice>
    <mc:Fallback xmlns="">
      <p:transition spd="slow" advTm="1974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6" grpId="0"/>
      <p:bldP spid="7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2900" y="951696"/>
            <a:ext cx="54102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500" b="1" dirty="0" smtClean="0"/>
              <a:t>1. Pengert</a:t>
            </a:r>
            <a:r>
              <a:rPr lang="en-US" sz="2500" b="1" dirty="0" err="1" smtClean="0"/>
              <a:t>ian</a:t>
            </a:r>
            <a:r>
              <a:rPr lang="en-US" sz="2500" b="1" dirty="0" smtClean="0"/>
              <a:t> </a:t>
            </a:r>
            <a:r>
              <a:rPr lang="en-US" sz="2500" b="1" dirty="0" err="1"/>
              <a:t>B</a:t>
            </a:r>
            <a:r>
              <a:rPr lang="en-US" sz="2500" b="1" dirty="0" err="1" smtClean="0"/>
              <a:t>ercerita</a:t>
            </a:r>
            <a:endParaRPr lang="en-US" sz="25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85648" y="1583063"/>
            <a:ext cx="3829050" cy="1384995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</a:rPr>
              <a:t>Bercerita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id-ID" sz="2800" b="1" dirty="0" smtClean="0"/>
              <a:t>adalah </a:t>
            </a:r>
            <a:r>
              <a:rPr lang="en-US" sz="2800" b="1" dirty="0" err="1" smtClean="0"/>
              <a:t>kegiatan</a:t>
            </a:r>
            <a:r>
              <a:rPr lang="en-US" sz="2800" b="1" dirty="0" smtClean="0"/>
              <a:t> </a:t>
            </a:r>
            <a:r>
              <a:rPr lang="en-US" sz="2800" b="1" dirty="0" err="1" smtClean="0">
                <a:solidFill>
                  <a:srgbClr val="0070C0"/>
                </a:solidFill>
              </a:rPr>
              <a:t>menyampaikan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</a:rPr>
              <a:t>cerita</a:t>
            </a:r>
            <a:r>
              <a:rPr lang="en-US" sz="2800" b="1" dirty="0" smtClean="0"/>
              <a:t>.</a:t>
            </a:r>
            <a:endParaRPr lang="en-US" sz="2800" b="1" dirty="0" smtClean="0">
              <a:solidFill>
                <a:schemeClr val="accent2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97497" y="3122371"/>
            <a:ext cx="3881552" cy="1384995"/>
          </a:xfrm>
          <a:prstGeom prst="rect">
            <a:avLst/>
          </a:prstGeom>
          <a:solidFill>
            <a:srgbClr val="FFFF99"/>
          </a:solidFill>
        </p:spPr>
        <p:txBody>
          <a:bodyPr wrap="square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</a:rPr>
              <a:t>Bercerita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dapat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berupa</a:t>
            </a:r>
            <a:r>
              <a:rPr lang="en-US" sz="2800" b="1" dirty="0" smtClean="0"/>
              <a:t> </a:t>
            </a:r>
            <a:r>
              <a:rPr lang="en-US" sz="2800" b="1" dirty="0" err="1" smtClean="0">
                <a:solidFill>
                  <a:srgbClr val="00B050"/>
                </a:solidFill>
              </a:rPr>
              <a:t>pengalaman</a:t>
            </a:r>
            <a:r>
              <a:rPr lang="en-US" sz="2800" b="1" dirty="0" smtClean="0">
                <a:solidFill>
                  <a:srgbClr val="00B050"/>
                </a:solidFill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</a:rPr>
              <a:t>sehari-hari</a:t>
            </a:r>
            <a:r>
              <a:rPr lang="en-US" sz="2800" b="1" dirty="0" smtClean="0">
                <a:solidFill>
                  <a:srgbClr val="00B050"/>
                </a:solidFill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</a:rPr>
              <a:t>atau</a:t>
            </a:r>
            <a:r>
              <a:rPr lang="en-US" sz="2800" b="1" dirty="0" smtClean="0">
                <a:solidFill>
                  <a:srgbClr val="00B050"/>
                </a:solidFill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</a:rPr>
              <a:t>dongeng</a:t>
            </a:r>
            <a:r>
              <a:rPr lang="en-US" sz="2800" b="1" dirty="0" smtClean="0"/>
              <a:t>.</a:t>
            </a:r>
            <a:endParaRPr lang="en-US" sz="2800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t="18764" r="7143" b="10515"/>
          <a:stretch/>
        </p:blipFill>
        <p:spPr>
          <a:xfrm>
            <a:off x="4343400" y="1167606"/>
            <a:ext cx="4818017" cy="3513138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228600" y="111583"/>
            <a:ext cx="5105400" cy="685800"/>
          </a:xfrm>
          <a:prstGeom prst="cloudCallou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990600" y="138905"/>
            <a:ext cx="3352800" cy="56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SzPct val="100000"/>
            </a:pPr>
            <a:r>
              <a:rPr lang="en-US" sz="2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A</a:t>
            </a:r>
            <a:r>
              <a:rPr lang="en-US" sz="2800" b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. </a:t>
            </a:r>
            <a:r>
              <a:rPr lang="en-US" sz="2800" b="1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Asyiknya</a:t>
            </a:r>
            <a:r>
              <a:rPr lang="en-US" sz="2800" b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Bercerita</a:t>
            </a:r>
            <a:endParaRPr lang="en-US" sz="28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67953417"/>
      </p:ext>
    </p:extLst>
  </p:cSld>
  <p:clrMapOvr>
    <a:masterClrMapping/>
  </p:clrMapOvr>
  <p:transition spd="med" advTm="12115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7" grpId="0" animBg="1"/>
      <p:bldP spid="12" grpId="0" animBg="1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2900" y="1027896"/>
            <a:ext cx="54102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smtClean="0"/>
              <a:t>2. </a:t>
            </a:r>
            <a:r>
              <a:rPr lang="en-US" sz="2500" b="1" dirty="0" err="1" smtClean="0"/>
              <a:t>Membaca</a:t>
            </a:r>
            <a:r>
              <a:rPr lang="en-US" sz="2500" b="1" dirty="0" smtClean="0"/>
              <a:t> </a:t>
            </a:r>
            <a:r>
              <a:rPr lang="en-US" sz="2500" b="1" dirty="0" err="1" smtClean="0"/>
              <a:t>Cerita</a:t>
            </a:r>
            <a:endParaRPr lang="en-US" sz="25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42900" y="1657350"/>
            <a:ext cx="3881552" cy="95410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</a:rPr>
              <a:t>Berekspresilah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 smtClean="0"/>
              <a:t>sesuai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cerita</a:t>
            </a:r>
            <a:r>
              <a:rPr lang="en-US" sz="2800" b="1" dirty="0" smtClean="0"/>
              <a:t> yang </a:t>
            </a:r>
            <a:r>
              <a:rPr lang="en-US" sz="2800" b="1" dirty="0" err="1" smtClean="0"/>
              <a:t>kamu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baca</a:t>
            </a:r>
            <a:r>
              <a:rPr lang="en-US" sz="2800" b="1" dirty="0" smtClean="0"/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342900" y="2800350"/>
            <a:ext cx="3881552" cy="1384995"/>
          </a:xfrm>
          <a:prstGeom prst="rect">
            <a:avLst/>
          </a:prstGeom>
          <a:solidFill>
            <a:srgbClr val="FFFF99"/>
          </a:solidFill>
        </p:spPr>
        <p:txBody>
          <a:bodyPr wrap="square">
            <a:spAutoFit/>
          </a:bodyPr>
          <a:lstStyle/>
          <a:p>
            <a:r>
              <a:rPr lang="en-US" sz="2800" b="1" dirty="0" err="1" smtClean="0">
                <a:solidFill>
                  <a:srgbClr val="00B050"/>
                </a:solidFill>
              </a:rPr>
              <a:t>Bacakan</a:t>
            </a:r>
            <a:r>
              <a:rPr lang="en-US" sz="2800" b="1" dirty="0" smtClean="0">
                <a:solidFill>
                  <a:srgbClr val="00B050"/>
                </a:solidFill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</a:rPr>
              <a:t>cerita</a:t>
            </a:r>
            <a:r>
              <a:rPr lang="en-US" sz="2800" b="1" dirty="0" smtClean="0">
                <a:solidFill>
                  <a:srgbClr val="00B050"/>
                </a:solidFill>
              </a:rPr>
              <a:t> </a:t>
            </a:r>
            <a:r>
              <a:rPr lang="en-US" sz="2800" b="1" dirty="0" err="1" smtClean="0"/>
              <a:t>dengan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tinggi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rendah</a:t>
            </a:r>
            <a:r>
              <a:rPr lang="en-US" sz="2800" b="1" dirty="0" smtClean="0"/>
              <a:t> </a:t>
            </a:r>
            <a:r>
              <a:rPr lang="en-US" sz="2800" b="1" dirty="0" smtClean="0">
                <a:solidFill>
                  <a:schemeClr val="tx2"/>
                </a:solidFill>
              </a:rPr>
              <a:t>nada yang </a:t>
            </a:r>
            <a:r>
              <a:rPr lang="en-US" sz="2800" b="1" dirty="0" err="1" smtClean="0">
                <a:solidFill>
                  <a:schemeClr val="tx2"/>
                </a:solidFill>
              </a:rPr>
              <a:t>sesuai</a:t>
            </a:r>
            <a:r>
              <a:rPr lang="en-US" sz="2800" b="1" dirty="0" smtClean="0">
                <a:solidFill>
                  <a:schemeClr val="tx2"/>
                </a:solidFill>
              </a:rPr>
              <a:t>.</a:t>
            </a:r>
            <a:endParaRPr lang="en-US" sz="2800" b="1" dirty="0">
              <a:solidFill>
                <a:schemeClr val="tx2"/>
              </a:solidFill>
            </a:endParaRPr>
          </a:p>
        </p:txBody>
      </p:sp>
      <p:pic>
        <p:nvPicPr>
          <p:cNvPr id="2050" name="Picture 2" descr="Children Listening Storytelling 131501 Vector Art at Vecteez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06877"/>
            <a:ext cx="4357050" cy="3545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loud Callout 11"/>
          <p:cNvSpPr/>
          <p:nvPr/>
        </p:nvSpPr>
        <p:spPr>
          <a:xfrm>
            <a:off x="152400" y="129600"/>
            <a:ext cx="5105400" cy="685800"/>
          </a:xfrm>
          <a:prstGeom prst="cloudCallou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914400" y="170585"/>
            <a:ext cx="5562600" cy="5425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SzPct val="100000"/>
            </a:pPr>
            <a:r>
              <a:rPr lang="en-US" sz="2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A</a:t>
            </a:r>
            <a:r>
              <a:rPr lang="en-US" sz="2800" b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. </a:t>
            </a:r>
            <a:r>
              <a:rPr lang="en-US" sz="2800" b="1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Asyiknya</a:t>
            </a:r>
            <a:r>
              <a:rPr lang="en-US" sz="2800" b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Bercerita</a:t>
            </a:r>
            <a:endParaRPr lang="en-US" sz="28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98353892"/>
      </p:ext>
    </p:extLst>
  </p:cSld>
  <p:clrMapOvr>
    <a:masterClrMapping/>
  </p:clrMapOvr>
  <p:transition spd="med" advTm="12063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7" grpId="0" animBg="1"/>
      <p:bldP spid="12" grpId="0" animBg="1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7650" y="882841"/>
            <a:ext cx="67437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/>
              <a:t>3</a:t>
            </a:r>
            <a:r>
              <a:rPr lang="en-US" sz="2500" b="1" dirty="0" smtClean="0"/>
              <a:t>. </a:t>
            </a:r>
            <a:r>
              <a:rPr lang="en-US" sz="2500" b="1" dirty="0" err="1" smtClean="0"/>
              <a:t>Memberi</a:t>
            </a:r>
            <a:r>
              <a:rPr lang="en-US" sz="2500" b="1" dirty="0" smtClean="0"/>
              <a:t> </a:t>
            </a:r>
            <a:r>
              <a:rPr lang="en-US" sz="2500" b="1" dirty="0" err="1" smtClean="0"/>
              <a:t>Tanggapan</a:t>
            </a:r>
            <a:r>
              <a:rPr lang="en-US" sz="2500" b="1" dirty="0" smtClean="0"/>
              <a:t> </a:t>
            </a:r>
            <a:r>
              <a:rPr lang="en-US" sz="2500" b="1" dirty="0" err="1"/>
              <a:t>t</a:t>
            </a:r>
            <a:r>
              <a:rPr lang="en-US" sz="2500" b="1" dirty="0" err="1" smtClean="0"/>
              <a:t>erhadap</a:t>
            </a:r>
            <a:r>
              <a:rPr lang="en-US" sz="2500" b="1" dirty="0" smtClean="0"/>
              <a:t> </a:t>
            </a:r>
            <a:r>
              <a:rPr lang="en-US" sz="2500" b="1" dirty="0" err="1" smtClean="0"/>
              <a:t>Cerita</a:t>
            </a:r>
            <a:r>
              <a:rPr lang="en-US" sz="2500" b="1" dirty="0" smtClean="0"/>
              <a:t> </a:t>
            </a:r>
            <a:r>
              <a:rPr lang="en-US" sz="2500" b="1" dirty="0" err="1" smtClean="0"/>
              <a:t>Teman</a:t>
            </a:r>
            <a:endParaRPr lang="en-US" sz="2500" b="1" dirty="0"/>
          </a:p>
        </p:txBody>
      </p:sp>
      <p:sp>
        <p:nvSpPr>
          <p:cNvPr id="8" name="Rounded Rectangle 7"/>
          <p:cNvSpPr/>
          <p:nvPr/>
        </p:nvSpPr>
        <p:spPr>
          <a:xfrm>
            <a:off x="520700" y="1529567"/>
            <a:ext cx="5118100" cy="2905363"/>
          </a:xfrm>
          <a:prstGeom prst="roundRect">
            <a:avLst>
              <a:gd name="adj" fmla="val 9412"/>
            </a:avLst>
          </a:prstGeom>
          <a:solidFill>
            <a:srgbClr val="FFFF99"/>
          </a:solidFill>
          <a:ln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51933" y="1735753"/>
            <a:ext cx="495300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arenR"/>
            </a:pPr>
            <a:r>
              <a:rPr lang="en-US" sz="2600" b="1" dirty="0" err="1" smtClean="0">
                <a:solidFill>
                  <a:srgbClr val="FF0000"/>
                </a:solidFill>
              </a:rPr>
              <a:t>Pahamilah</a:t>
            </a:r>
            <a:r>
              <a:rPr lang="en-US" sz="2600" b="1" dirty="0" smtClean="0">
                <a:solidFill>
                  <a:srgbClr val="FF0000"/>
                </a:solidFill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</a:rPr>
              <a:t>isi</a:t>
            </a:r>
            <a:r>
              <a:rPr lang="en-US" sz="2600" b="1" dirty="0" smtClean="0">
                <a:solidFill>
                  <a:srgbClr val="FF0000"/>
                </a:solidFill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</a:rPr>
              <a:t>cerita</a:t>
            </a:r>
            <a:r>
              <a:rPr lang="en-US" sz="2600" b="1" dirty="0" smtClean="0">
                <a:solidFill>
                  <a:srgbClr val="FF0000"/>
                </a:solidFill>
              </a:rPr>
              <a:t> </a:t>
            </a:r>
            <a:r>
              <a:rPr lang="en-US" sz="2600" b="1" dirty="0" smtClean="0"/>
              <a:t>yang </a:t>
            </a:r>
            <a:r>
              <a:rPr lang="en-US" sz="2600" b="1" dirty="0" err="1" smtClean="0"/>
              <a:t>disampaikan</a:t>
            </a:r>
            <a:r>
              <a:rPr lang="en-US" sz="2600" b="1" dirty="0" smtClean="0"/>
              <a:t> </a:t>
            </a:r>
            <a:r>
              <a:rPr lang="en-US" sz="2600" b="1" dirty="0" err="1" smtClean="0"/>
              <a:t>temanmu</a:t>
            </a:r>
            <a:r>
              <a:rPr lang="en-US" sz="2600" b="1" dirty="0" smtClean="0"/>
              <a:t>.</a:t>
            </a:r>
            <a:endParaRPr lang="en-US" sz="2600" b="1" dirty="0"/>
          </a:p>
          <a:p>
            <a:pPr marL="514350" indent="-514350">
              <a:buFont typeface="+mj-lt"/>
              <a:buAutoNum type="arabicParenR"/>
            </a:pPr>
            <a:r>
              <a:rPr lang="en-US" sz="2600" b="1" dirty="0" err="1" smtClean="0">
                <a:solidFill>
                  <a:srgbClr val="0070C0"/>
                </a:solidFill>
              </a:rPr>
              <a:t>Berilah</a:t>
            </a:r>
            <a:r>
              <a:rPr lang="en-US" sz="2600" b="1" dirty="0" smtClean="0">
                <a:solidFill>
                  <a:srgbClr val="0070C0"/>
                </a:solidFill>
              </a:rPr>
              <a:t> </a:t>
            </a:r>
            <a:r>
              <a:rPr lang="en-US" sz="2600" b="1" dirty="0" err="1" smtClean="0">
                <a:solidFill>
                  <a:srgbClr val="0070C0"/>
                </a:solidFill>
              </a:rPr>
              <a:t>tepuk</a:t>
            </a:r>
            <a:r>
              <a:rPr lang="en-US" sz="2600" b="1" dirty="0" smtClean="0">
                <a:solidFill>
                  <a:srgbClr val="0070C0"/>
                </a:solidFill>
              </a:rPr>
              <a:t> </a:t>
            </a:r>
            <a:r>
              <a:rPr lang="en-US" sz="2600" b="1" dirty="0" err="1" smtClean="0">
                <a:solidFill>
                  <a:srgbClr val="0070C0"/>
                </a:solidFill>
              </a:rPr>
              <a:t>tangan</a:t>
            </a:r>
            <a:r>
              <a:rPr lang="en-US" sz="2600" b="1" dirty="0" smtClean="0">
                <a:solidFill>
                  <a:srgbClr val="0070C0"/>
                </a:solidFill>
              </a:rPr>
              <a:t> </a:t>
            </a:r>
            <a:r>
              <a:rPr lang="en-US" sz="2600" b="1" dirty="0" err="1" smtClean="0">
                <a:solidFill>
                  <a:srgbClr val="0070C0"/>
                </a:solidFill>
              </a:rPr>
              <a:t>dan</a:t>
            </a:r>
            <a:r>
              <a:rPr lang="en-US" sz="2600" b="1" dirty="0" smtClean="0">
                <a:solidFill>
                  <a:srgbClr val="0070C0"/>
                </a:solidFill>
              </a:rPr>
              <a:t> </a:t>
            </a:r>
            <a:r>
              <a:rPr lang="en-US" sz="2600" b="1" dirty="0" err="1" smtClean="0">
                <a:solidFill>
                  <a:srgbClr val="0070C0"/>
                </a:solidFill>
              </a:rPr>
              <a:t>pujian</a:t>
            </a:r>
            <a:r>
              <a:rPr lang="en-US" sz="2600" b="1" dirty="0" smtClean="0"/>
              <a:t> </a:t>
            </a:r>
            <a:r>
              <a:rPr lang="en-US" sz="2600" b="1" dirty="0" err="1" smtClean="0"/>
              <a:t>kepada</a:t>
            </a:r>
            <a:r>
              <a:rPr lang="en-US" sz="2600" b="1" dirty="0" smtClean="0"/>
              <a:t> </a:t>
            </a:r>
            <a:r>
              <a:rPr lang="en-US" sz="2600" b="1" dirty="0" err="1" smtClean="0"/>
              <a:t>temanmu</a:t>
            </a:r>
            <a:r>
              <a:rPr lang="en-US" sz="2600" b="1" dirty="0" smtClean="0"/>
              <a:t>.</a:t>
            </a:r>
            <a:endParaRPr lang="en-US" sz="2600" b="1" dirty="0"/>
          </a:p>
          <a:p>
            <a:pPr marL="514350" indent="-514350">
              <a:buFont typeface="+mj-lt"/>
              <a:buAutoNum type="arabicParenR"/>
            </a:pPr>
            <a:r>
              <a:rPr lang="en-US" sz="2600" b="1" dirty="0" err="1" smtClean="0">
                <a:solidFill>
                  <a:srgbClr val="7030A0"/>
                </a:solidFill>
              </a:rPr>
              <a:t>Berilah</a:t>
            </a:r>
            <a:r>
              <a:rPr lang="en-US" sz="2600" b="1" dirty="0" smtClean="0">
                <a:solidFill>
                  <a:srgbClr val="7030A0"/>
                </a:solidFill>
              </a:rPr>
              <a:t> </a:t>
            </a:r>
            <a:r>
              <a:rPr lang="en-US" sz="2600" b="1" dirty="0" err="1" smtClean="0">
                <a:solidFill>
                  <a:srgbClr val="7030A0"/>
                </a:solidFill>
              </a:rPr>
              <a:t>tanggapan</a:t>
            </a:r>
            <a:r>
              <a:rPr lang="en-US" sz="2600" b="1" dirty="0" smtClean="0">
                <a:solidFill>
                  <a:srgbClr val="7030A0"/>
                </a:solidFill>
              </a:rPr>
              <a:t> </a:t>
            </a:r>
            <a:r>
              <a:rPr lang="en-US" sz="2600" b="1" dirty="0" err="1" smtClean="0"/>
              <a:t>terhadap</a:t>
            </a:r>
            <a:r>
              <a:rPr lang="en-US" sz="2600" b="1" dirty="0" smtClean="0"/>
              <a:t> </a:t>
            </a:r>
            <a:r>
              <a:rPr lang="en-US" sz="2600" b="1" dirty="0" err="1" smtClean="0"/>
              <a:t>isi</a:t>
            </a:r>
            <a:r>
              <a:rPr lang="en-US" sz="2600" b="1" dirty="0" smtClean="0"/>
              <a:t> </a:t>
            </a:r>
            <a:r>
              <a:rPr lang="en-US" sz="2600" b="1" dirty="0" err="1" smtClean="0"/>
              <a:t>cerita</a:t>
            </a:r>
            <a:r>
              <a:rPr lang="en-US" sz="2600" b="1" dirty="0" smtClean="0"/>
              <a:t> </a:t>
            </a:r>
            <a:r>
              <a:rPr lang="en-US" sz="2600" b="1" dirty="0" err="1" smtClean="0"/>
              <a:t>temanmu</a:t>
            </a:r>
            <a:r>
              <a:rPr lang="en-US" sz="2600" b="1" dirty="0" smtClean="0"/>
              <a:t>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58"/>
          <a:stretch/>
        </p:blipFill>
        <p:spPr>
          <a:xfrm>
            <a:off x="5924550" y="1428750"/>
            <a:ext cx="2857500" cy="26358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Cloud Callout 10"/>
          <p:cNvSpPr/>
          <p:nvPr/>
        </p:nvSpPr>
        <p:spPr>
          <a:xfrm>
            <a:off x="152400" y="129600"/>
            <a:ext cx="5105400" cy="685800"/>
          </a:xfrm>
          <a:prstGeom prst="cloudCallou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838200" y="170585"/>
            <a:ext cx="5562600" cy="5425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SzPct val="100000"/>
            </a:pPr>
            <a:r>
              <a:rPr lang="en-US" sz="2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A</a:t>
            </a:r>
            <a:r>
              <a:rPr lang="en-US" sz="2800" b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. </a:t>
            </a:r>
            <a:r>
              <a:rPr lang="en-US" sz="2800" b="1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Asyiknya</a:t>
            </a:r>
            <a:r>
              <a:rPr lang="en-US" sz="2800" b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Bercerita</a:t>
            </a:r>
            <a:endParaRPr lang="en-US" sz="28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11597479"/>
      </p:ext>
    </p:extLst>
  </p:cSld>
  <p:clrMapOvr>
    <a:masterClrMapping/>
  </p:clrMapOvr>
  <p:transition spd="med" advTm="13295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  <p:bldP spid="11" grpId="0" animBg="1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EA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0"/>
            <a:ext cx="9144000" cy="4745385"/>
            <a:chOff x="0" y="0"/>
            <a:chExt cx="9144000" cy="4745385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9144000" cy="3000375"/>
            </a:xfrm>
            <a:prstGeom prst="rect">
              <a:avLst/>
            </a:prstGeom>
            <a:solidFill>
              <a:srgbClr val="FEF6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0" y="2926109"/>
              <a:ext cx="9144000" cy="74266"/>
            </a:xfrm>
            <a:prstGeom prst="rect">
              <a:avLst/>
            </a:prstGeom>
            <a:solidFill>
              <a:srgbClr val="F8931C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04259" y="1030635"/>
              <a:ext cx="4739741" cy="3714750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320531" y="1155173"/>
            <a:ext cx="376006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/>
              <a:t>3</a:t>
            </a:r>
            <a:r>
              <a:rPr lang="en-US" sz="2500" b="1" dirty="0" smtClean="0"/>
              <a:t>. </a:t>
            </a:r>
            <a:r>
              <a:rPr lang="en-US" sz="2500" b="1" dirty="0" err="1" smtClean="0"/>
              <a:t>Bercerita</a:t>
            </a:r>
            <a:r>
              <a:rPr lang="en-US" sz="2500" b="1" dirty="0" smtClean="0"/>
              <a:t> </a:t>
            </a:r>
            <a:r>
              <a:rPr lang="en-US" sz="2500" b="1" dirty="0" err="1"/>
              <a:t>T</a:t>
            </a:r>
            <a:r>
              <a:rPr lang="en-US" sz="2500" b="1" dirty="0" err="1" smtClean="0"/>
              <a:t>anpa</a:t>
            </a:r>
            <a:r>
              <a:rPr lang="en-US" sz="2500" b="1" dirty="0" smtClean="0"/>
              <a:t> </a:t>
            </a:r>
            <a:r>
              <a:rPr lang="en-US" sz="2500" b="1" dirty="0" err="1" smtClean="0"/>
              <a:t>Teks</a:t>
            </a:r>
            <a:endParaRPr lang="en-US" sz="2500" b="1" dirty="0"/>
          </a:p>
        </p:txBody>
      </p:sp>
      <p:sp>
        <p:nvSpPr>
          <p:cNvPr id="10" name="Cloud Callout 9"/>
          <p:cNvSpPr/>
          <p:nvPr/>
        </p:nvSpPr>
        <p:spPr>
          <a:xfrm>
            <a:off x="152400" y="129600"/>
            <a:ext cx="5105400" cy="685800"/>
          </a:xfrm>
          <a:prstGeom prst="cloudCallou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933450" y="156536"/>
            <a:ext cx="5562600" cy="5425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SzPct val="100000"/>
            </a:pPr>
            <a:r>
              <a:rPr lang="en-US" sz="2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A</a:t>
            </a:r>
            <a:r>
              <a:rPr lang="en-US" sz="2800" b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. </a:t>
            </a:r>
            <a:r>
              <a:rPr lang="en-US" sz="2800" b="1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Asyiknya</a:t>
            </a:r>
            <a:r>
              <a:rPr lang="en-US" sz="2800" b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Bercerita</a:t>
            </a:r>
            <a:endParaRPr lang="en-US" sz="28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1296" y="1841696"/>
            <a:ext cx="3801667" cy="256993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461963" indent="-461963">
              <a:buFont typeface="Arial" panose="020B0604020202020204" pitchFamily="34" charset="0"/>
              <a:buChar char="•"/>
            </a:pPr>
            <a:r>
              <a:rPr lang="en-US" sz="2300" b="1" dirty="0" smtClean="0"/>
              <a:t>Cara </a:t>
            </a:r>
            <a:r>
              <a:rPr lang="en-US" sz="2300" b="1" dirty="0" err="1" smtClean="0"/>
              <a:t>menyampaikan</a:t>
            </a:r>
            <a:r>
              <a:rPr lang="en-US" sz="2300" b="1" dirty="0" smtClean="0"/>
              <a:t> </a:t>
            </a:r>
            <a:r>
              <a:rPr lang="en-US" sz="2300" b="1" dirty="0" err="1" smtClean="0"/>
              <a:t>cerita</a:t>
            </a:r>
            <a:r>
              <a:rPr lang="en-US" sz="2300" b="1" dirty="0" smtClean="0"/>
              <a:t> </a:t>
            </a:r>
            <a:r>
              <a:rPr lang="en-US" sz="2300" b="1" dirty="0" err="1" smtClean="0"/>
              <a:t>mirip</a:t>
            </a:r>
            <a:r>
              <a:rPr lang="en-US" sz="2300" b="1" dirty="0" smtClean="0"/>
              <a:t> </a:t>
            </a:r>
            <a:r>
              <a:rPr lang="en-US" sz="2300" b="1" dirty="0" err="1" smtClean="0"/>
              <a:t>dengan</a:t>
            </a:r>
            <a:r>
              <a:rPr lang="en-US" sz="2300" b="1" dirty="0" smtClean="0"/>
              <a:t> </a:t>
            </a:r>
            <a:r>
              <a:rPr lang="en-US" sz="2300" b="1" dirty="0" err="1" smtClean="0">
                <a:solidFill>
                  <a:srgbClr val="FF0000"/>
                </a:solidFill>
              </a:rPr>
              <a:t>puisi</a:t>
            </a:r>
            <a:r>
              <a:rPr lang="en-US" sz="2300" b="1" dirty="0" smtClean="0">
                <a:solidFill>
                  <a:srgbClr val="FF0000"/>
                </a:solidFill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300" b="1" dirty="0" err="1">
                <a:solidFill>
                  <a:srgbClr val="00B050"/>
                </a:solidFill>
              </a:rPr>
              <a:t>Bercerita</a:t>
            </a:r>
            <a:r>
              <a:rPr lang="en-US" sz="2300" b="1" dirty="0">
                <a:solidFill>
                  <a:srgbClr val="00B050"/>
                </a:solidFill>
              </a:rPr>
              <a:t> </a:t>
            </a:r>
            <a:r>
              <a:rPr lang="en-US" sz="2300" b="1" dirty="0" err="1"/>
              <a:t>dapat</a:t>
            </a:r>
            <a:r>
              <a:rPr lang="en-US" sz="2300" b="1" dirty="0"/>
              <a:t> </a:t>
            </a:r>
            <a:r>
              <a:rPr lang="en-US" sz="2300" b="1" dirty="0" err="1"/>
              <a:t>melatih</a:t>
            </a:r>
            <a:r>
              <a:rPr lang="en-US" sz="2300" b="1" dirty="0"/>
              <a:t> </a:t>
            </a:r>
            <a:r>
              <a:rPr lang="en-US" sz="2300" b="1" dirty="0" err="1"/>
              <a:t>keberanianmu</a:t>
            </a:r>
            <a:r>
              <a:rPr lang="en-US" sz="2300" b="1" dirty="0"/>
              <a:t>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300" b="1" dirty="0" err="1"/>
              <a:t>Kamu</a:t>
            </a:r>
            <a:r>
              <a:rPr lang="en-US" sz="2300" b="1" dirty="0"/>
              <a:t> </a:t>
            </a:r>
            <a:r>
              <a:rPr lang="en-US" sz="2300" b="1" dirty="0" err="1"/>
              <a:t>dapat</a:t>
            </a:r>
            <a:r>
              <a:rPr lang="en-US" sz="2300" b="1" dirty="0"/>
              <a:t> </a:t>
            </a:r>
            <a:r>
              <a:rPr lang="en-US" sz="2300" b="1" dirty="0" err="1">
                <a:solidFill>
                  <a:srgbClr val="00B0F0"/>
                </a:solidFill>
              </a:rPr>
              <a:t>berekspresi</a:t>
            </a:r>
            <a:r>
              <a:rPr lang="en-US" sz="2300" b="1" dirty="0">
                <a:solidFill>
                  <a:srgbClr val="00B0F0"/>
                </a:solidFill>
              </a:rPr>
              <a:t> </a:t>
            </a:r>
            <a:r>
              <a:rPr lang="en-US" sz="2300" b="1" dirty="0" err="1">
                <a:solidFill>
                  <a:srgbClr val="00B0F0"/>
                </a:solidFill>
              </a:rPr>
              <a:t>dan</a:t>
            </a:r>
            <a:r>
              <a:rPr lang="en-US" sz="2300" b="1" dirty="0">
                <a:solidFill>
                  <a:srgbClr val="00B0F0"/>
                </a:solidFill>
              </a:rPr>
              <a:t> </a:t>
            </a:r>
            <a:r>
              <a:rPr lang="en-US" sz="2300" b="1" dirty="0" err="1">
                <a:solidFill>
                  <a:srgbClr val="00B0F0"/>
                </a:solidFill>
              </a:rPr>
              <a:t>berkreasi</a:t>
            </a:r>
            <a:r>
              <a:rPr lang="en-US" sz="2300" b="1" dirty="0">
                <a:solidFill>
                  <a:srgbClr val="00B0F0"/>
                </a:solidFill>
              </a:rPr>
              <a:t> </a:t>
            </a:r>
            <a:r>
              <a:rPr lang="en-US" sz="2300" b="1" dirty="0" err="1"/>
              <a:t>saat</a:t>
            </a:r>
            <a:r>
              <a:rPr lang="en-US" sz="2300" b="1" dirty="0"/>
              <a:t> </a:t>
            </a:r>
            <a:r>
              <a:rPr lang="en-US" sz="2300" b="1" dirty="0" err="1"/>
              <a:t>bercerita</a:t>
            </a:r>
            <a:r>
              <a:rPr lang="en-US" sz="2300" b="1" dirty="0" smtClean="0"/>
              <a:t>.</a:t>
            </a:r>
            <a:endParaRPr lang="en-US" sz="23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38714108"/>
      </p:ext>
    </p:extLst>
  </p:cSld>
  <p:clrMapOvr>
    <a:masterClrMapping/>
  </p:clrMapOvr>
  <p:transition spd="med" advTm="11584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  <p:bldP spid="5" grpId="0"/>
      <p:bldP spid="6" grpId="0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AF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44"/>
          <a:stretch/>
        </p:blipFill>
        <p:spPr>
          <a:xfrm>
            <a:off x="4038600" y="1047750"/>
            <a:ext cx="5105400" cy="3657234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446843" y="1555465"/>
            <a:ext cx="4191000" cy="1384995"/>
          </a:xfrm>
          <a:prstGeom prst="rect">
            <a:avLst/>
          </a:prstGeom>
          <a:solidFill>
            <a:srgbClr val="FEF698"/>
          </a:solidFill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</a:rPr>
              <a:t>Imajinasi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 smtClean="0"/>
              <a:t>adalah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bayangan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atau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gambaran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tentang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sesuatu</a:t>
            </a:r>
            <a:r>
              <a:rPr lang="en-US" sz="2800" b="1" dirty="0" smtClean="0"/>
              <a:t>.</a:t>
            </a:r>
            <a:r>
              <a:rPr lang="id-ID" sz="2800" b="1" dirty="0" smtClean="0"/>
              <a:t> </a:t>
            </a:r>
            <a:endParaRPr lang="en-US" sz="2800" b="1" dirty="0" smtClean="0">
              <a:solidFill>
                <a:srgbClr val="0070C0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446843" y="3021750"/>
            <a:ext cx="4191000" cy="1384995"/>
          </a:xfrm>
          <a:prstGeom prst="rect">
            <a:avLst/>
          </a:prstGeom>
          <a:solidFill>
            <a:srgbClr val="FEF698"/>
          </a:solidFill>
        </p:spPr>
        <p:txBody>
          <a:bodyPr wrap="square">
            <a:spAutoFit/>
          </a:bodyPr>
          <a:lstStyle/>
          <a:p>
            <a:r>
              <a:rPr lang="en-US" sz="2800" b="1" dirty="0" err="1" smtClean="0">
                <a:solidFill>
                  <a:srgbClr val="00B050"/>
                </a:solidFill>
              </a:rPr>
              <a:t>Kegiatan</a:t>
            </a:r>
            <a:r>
              <a:rPr lang="en-US" sz="2800" b="1" dirty="0" smtClean="0">
                <a:solidFill>
                  <a:srgbClr val="00B050"/>
                </a:solidFill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</a:rPr>
              <a:t>membayangkan</a:t>
            </a:r>
            <a:r>
              <a:rPr lang="en-US" sz="2800" b="1" dirty="0" smtClean="0">
                <a:solidFill>
                  <a:srgbClr val="00B050"/>
                </a:solidFill>
              </a:rPr>
              <a:t> </a:t>
            </a:r>
            <a:r>
              <a:rPr lang="en-US" sz="2800" b="1" dirty="0" err="1" smtClean="0"/>
              <a:t>tentang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suatu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hal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disebut</a:t>
            </a:r>
            <a:r>
              <a:rPr lang="en-US" sz="2800" b="1" dirty="0" smtClean="0"/>
              <a:t> </a:t>
            </a:r>
            <a:r>
              <a:rPr lang="en-US" sz="2800" b="1" dirty="0" err="1" smtClean="0">
                <a:solidFill>
                  <a:srgbClr val="0070C0"/>
                </a:solidFill>
              </a:rPr>
              <a:t>berimajinasi</a:t>
            </a:r>
            <a:r>
              <a:rPr lang="en-US" sz="2800" b="1" dirty="0" smtClean="0">
                <a:solidFill>
                  <a:srgbClr val="0070C0"/>
                </a:solidFill>
              </a:rPr>
              <a:t>.</a:t>
            </a:r>
            <a:r>
              <a:rPr lang="id-ID" sz="2800" b="1" dirty="0" smtClean="0">
                <a:solidFill>
                  <a:srgbClr val="0070C0"/>
                </a:solidFill>
              </a:rPr>
              <a:t> </a:t>
            </a:r>
            <a:endParaRPr lang="en-US" sz="2800" b="1" dirty="0">
              <a:solidFill>
                <a:srgbClr val="0070C0"/>
              </a:solidFill>
            </a:endParaRPr>
          </a:p>
        </p:txBody>
      </p:sp>
      <p:sp>
        <p:nvSpPr>
          <p:cNvPr id="2" name="Cloud Callout 1"/>
          <p:cNvSpPr/>
          <p:nvPr/>
        </p:nvSpPr>
        <p:spPr>
          <a:xfrm>
            <a:off x="443299" y="167296"/>
            <a:ext cx="5105400" cy="757238"/>
          </a:xfrm>
          <a:prstGeom prst="cloudCallou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972051" y="261370"/>
            <a:ext cx="38109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B. </a:t>
            </a:r>
            <a:r>
              <a:rPr lang="en-US" sz="2800" b="1" dirty="0" err="1" smtClean="0"/>
              <a:t>Asyiknya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Berimajinasi</a:t>
            </a:r>
            <a:endParaRPr lang="en-US" sz="2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46843" y="943303"/>
            <a:ext cx="34669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1. </a:t>
            </a:r>
            <a:r>
              <a:rPr lang="en-US" sz="2800" b="1" dirty="0" err="1" smtClean="0">
                <a:solidFill>
                  <a:schemeClr val="bg1"/>
                </a:solidFill>
              </a:rPr>
              <a:t>Mengenal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</a:rPr>
              <a:t>Imajinasi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10102233"/>
      </p:ext>
    </p:extLst>
  </p:cSld>
  <p:clrMapOvr>
    <a:masterClrMapping/>
  </p:clrMapOvr>
  <p:transition spd="med" advTm="14219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2" grpId="0" animBg="1"/>
      <p:bldP spid="7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521044" y="2038350"/>
            <a:ext cx="4299724" cy="1889188"/>
            <a:chOff x="348476" y="1119626"/>
            <a:chExt cx="4299724" cy="1426318"/>
          </a:xfrm>
        </p:grpSpPr>
        <p:sp>
          <p:nvSpPr>
            <p:cNvPr id="32" name="Rounded Rectangle 31"/>
            <p:cNvSpPr/>
            <p:nvPr/>
          </p:nvSpPr>
          <p:spPr>
            <a:xfrm>
              <a:off x="348476" y="1119626"/>
              <a:ext cx="4299724" cy="1426318"/>
            </a:xfrm>
            <a:prstGeom prst="roundRect">
              <a:avLst/>
            </a:prstGeom>
            <a:solidFill>
              <a:srgbClr val="FEF698"/>
            </a:solidFill>
            <a:ln>
              <a:solidFill>
                <a:schemeClr val="accent6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414223" y="1119626"/>
              <a:ext cx="4191000" cy="13709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/>
                <a:t>Kamu</a:t>
              </a:r>
              <a:r>
                <a:rPr lang="en-US" sz="2800" b="1" dirty="0" smtClean="0"/>
                <a:t> </a:t>
              </a:r>
              <a:r>
                <a:rPr lang="en-US" sz="2800" b="1" dirty="0" err="1" smtClean="0"/>
                <a:t>dapat</a:t>
              </a:r>
              <a:r>
                <a:rPr lang="en-US" sz="2800" b="1" dirty="0" smtClean="0"/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</a:rPr>
                <a:t>berimajinasi</a:t>
              </a:r>
              <a:r>
                <a:rPr lang="en-US" sz="2800" b="1" dirty="0" smtClean="0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en-US" sz="2800" b="1" dirty="0" err="1" smtClean="0"/>
                <a:t>menjadi</a:t>
              </a:r>
              <a:r>
                <a:rPr lang="en-US" sz="2800" b="1" dirty="0" smtClean="0"/>
                <a:t> </a:t>
              </a:r>
              <a:r>
                <a:rPr lang="en-US" sz="2800" b="1" dirty="0" err="1" smtClean="0"/>
                <a:t>tokoh</a:t>
              </a:r>
              <a:r>
                <a:rPr lang="en-US" sz="2800" b="1" dirty="0" smtClean="0"/>
                <a:t> </a:t>
              </a:r>
              <a:r>
                <a:rPr lang="en-US" sz="2800" b="1" dirty="0" err="1" smtClean="0"/>
                <a:t>favoritmu</a:t>
              </a:r>
              <a:r>
                <a:rPr lang="en-US" sz="2800" b="1" dirty="0" smtClean="0"/>
                <a:t> </a:t>
              </a:r>
              <a:r>
                <a:rPr lang="en-US" sz="2800" b="1" dirty="0" err="1" smtClean="0"/>
                <a:t>atau</a:t>
              </a:r>
              <a:r>
                <a:rPr lang="en-US" sz="2800" b="1" dirty="0" smtClean="0"/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melakukan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kegiatan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yang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kamu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inginkan</a:t>
              </a:r>
              <a:r>
                <a:rPr lang="en-US" sz="2800" b="1" dirty="0" smtClean="0">
                  <a:solidFill>
                    <a:schemeClr val="tx2">
                      <a:lumMod val="75000"/>
                    </a:schemeClr>
                  </a:solidFill>
                </a:rPr>
                <a:t>.</a:t>
              </a:r>
            </a:p>
          </p:txBody>
        </p:sp>
      </p:grpSp>
      <p:sp>
        <p:nvSpPr>
          <p:cNvPr id="2" name="Cloud Callout 1"/>
          <p:cNvSpPr/>
          <p:nvPr/>
        </p:nvSpPr>
        <p:spPr>
          <a:xfrm>
            <a:off x="362611" y="247813"/>
            <a:ext cx="5105400" cy="685800"/>
          </a:xfrm>
          <a:prstGeom prst="cloudCallou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009853" y="309033"/>
            <a:ext cx="38109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B. </a:t>
            </a:r>
            <a:r>
              <a:rPr lang="en-US" sz="2800" b="1" dirty="0" err="1" smtClean="0">
                <a:solidFill>
                  <a:schemeClr val="bg1"/>
                </a:solidFill>
              </a:rPr>
              <a:t>Asyiknya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</a:rPr>
              <a:t>Berimajinasi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1472" y="1300571"/>
            <a:ext cx="31854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2</a:t>
            </a:r>
            <a:r>
              <a:rPr lang="en-US" sz="2800" b="1" dirty="0" smtClean="0"/>
              <a:t>. Mari </a:t>
            </a:r>
            <a:r>
              <a:rPr lang="en-US" sz="2800" b="1" dirty="0" err="1" smtClean="0"/>
              <a:t>Berimajinasi</a:t>
            </a:r>
            <a:endParaRPr lang="en-US" sz="28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3758" y="438150"/>
            <a:ext cx="3007164" cy="41529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91510322"/>
      </p:ext>
    </p:extLst>
  </p:cSld>
  <p:clrMapOvr>
    <a:masterClrMapping/>
  </p:clrMapOvr>
  <p:transition spd="med" advTm="13278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533400" y="1467505"/>
            <a:ext cx="5562600" cy="3009735"/>
            <a:chOff x="444795" y="1119626"/>
            <a:chExt cx="3626229" cy="1426318"/>
          </a:xfrm>
        </p:grpSpPr>
        <p:sp>
          <p:nvSpPr>
            <p:cNvPr id="32" name="Rounded Rectangle 31"/>
            <p:cNvSpPr/>
            <p:nvPr/>
          </p:nvSpPr>
          <p:spPr>
            <a:xfrm>
              <a:off x="444795" y="1119626"/>
              <a:ext cx="3626229" cy="1426318"/>
            </a:xfrm>
            <a:prstGeom prst="roundRect">
              <a:avLst>
                <a:gd name="adj" fmla="val 8542"/>
              </a:avLst>
            </a:prstGeom>
            <a:solidFill>
              <a:srgbClr val="FEF698"/>
            </a:solidFill>
            <a:ln>
              <a:solidFill>
                <a:schemeClr val="accent6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46300" y="1169141"/>
              <a:ext cx="2928632" cy="13272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 err="1"/>
                <a:t>L</a:t>
              </a:r>
              <a:r>
                <a:rPr lang="en-US" sz="2200" b="1" dirty="0" err="1" smtClean="0"/>
                <a:t>angkah</a:t>
              </a:r>
              <a:r>
                <a:rPr lang="en-US" sz="2200" b="1" dirty="0" smtClean="0"/>
                <a:t> yang </a:t>
              </a:r>
              <a:r>
                <a:rPr lang="en-US" sz="2200" b="1" dirty="0" err="1" smtClean="0"/>
                <a:t>dapat</a:t>
              </a:r>
              <a:r>
                <a:rPr lang="en-US" sz="2200" b="1" dirty="0" smtClean="0"/>
                <a:t> </a:t>
              </a:r>
              <a:r>
                <a:rPr lang="en-US" sz="2200" b="1" dirty="0" err="1" smtClean="0"/>
                <a:t>dilakukan</a:t>
              </a:r>
              <a:r>
                <a:rPr lang="en-US" sz="2200" b="1" dirty="0" smtClean="0"/>
                <a:t> </a:t>
              </a:r>
              <a:r>
                <a:rPr lang="en-US" sz="2200" b="1" dirty="0" err="1" smtClean="0"/>
                <a:t>untuk</a:t>
              </a:r>
              <a:r>
                <a:rPr lang="en-US" sz="2200" b="1" dirty="0" smtClean="0"/>
                <a:t> </a:t>
              </a:r>
              <a:r>
                <a:rPr lang="en-US" sz="2200" b="1" dirty="0" err="1" smtClean="0"/>
                <a:t>membuat</a:t>
              </a:r>
              <a:r>
                <a:rPr lang="en-US" sz="2200" b="1" dirty="0" smtClean="0"/>
                <a:t> </a:t>
              </a:r>
              <a:r>
                <a:rPr lang="en-US" sz="2200" b="1" dirty="0" err="1" smtClean="0"/>
                <a:t>cerita</a:t>
              </a:r>
              <a:r>
                <a:rPr lang="en-US" sz="2200" b="1" dirty="0" smtClean="0"/>
                <a:t>.</a:t>
              </a:r>
            </a:p>
            <a:p>
              <a:pPr marL="514350" indent="-514350">
                <a:buFont typeface="+mj-lt"/>
                <a:buAutoNum type="arabicParenR"/>
              </a:pPr>
              <a:r>
                <a:rPr lang="en-US" sz="2200" b="1" dirty="0" err="1" smtClean="0"/>
                <a:t>Tentukan</a:t>
              </a:r>
              <a:r>
                <a:rPr lang="en-US" sz="2200" b="1" dirty="0" smtClean="0"/>
                <a:t> </a:t>
              </a:r>
              <a:r>
                <a:rPr lang="en-US" sz="2200" b="1" dirty="0" err="1" smtClean="0">
                  <a:solidFill>
                    <a:srgbClr val="FF0000"/>
                  </a:solidFill>
                </a:rPr>
                <a:t>judul</a:t>
              </a:r>
              <a:r>
                <a:rPr lang="en-US" sz="2200" b="1" dirty="0" smtClean="0">
                  <a:solidFill>
                    <a:srgbClr val="FF0000"/>
                  </a:solidFill>
                </a:rPr>
                <a:t> </a:t>
              </a:r>
              <a:r>
                <a:rPr lang="en-US" sz="2200" b="1" dirty="0" err="1" smtClean="0">
                  <a:solidFill>
                    <a:srgbClr val="FF0000"/>
                  </a:solidFill>
                </a:rPr>
                <a:t>cerita</a:t>
              </a:r>
              <a:endParaRPr lang="en-US" sz="2200" b="1" dirty="0" smtClean="0">
                <a:solidFill>
                  <a:srgbClr val="FF0000"/>
                </a:solidFill>
              </a:endParaRPr>
            </a:p>
            <a:p>
              <a:pPr marL="514350" indent="-514350">
                <a:buFont typeface="+mj-lt"/>
                <a:buAutoNum type="arabicParenR"/>
              </a:pPr>
              <a:r>
                <a:rPr lang="en-US" sz="2200" b="1" dirty="0" err="1" smtClean="0"/>
                <a:t>Tentukan</a:t>
              </a:r>
              <a:r>
                <a:rPr lang="en-US" sz="2200" b="1" dirty="0" smtClean="0"/>
                <a:t> </a:t>
              </a:r>
              <a:r>
                <a:rPr lang="en-US" sz="2200" b="1" dirty="0" err="1" smtClean="0">
                  <a:solidFill>
                    <a:srgbClr val="00B050"/>
                  </a:solidFill>
                </a:rPr>
                <a:t>isi</a:t>
              </a:r>
              <a:r>
                <a:rPr lang="en-US" sz="22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200" b="1" dirty="0" err="1" smtClean="0">
                  <a:solidFill>
                    <a:srgbClr val="00B050"/>
                  </a:solidFill>
                </a:rPr>
                <a:t>cerita</a:t>
              </a:r>
              <a:endParaRPr lang="en-US" sz="2200" b="1" dirty="0" smtClean="0">
                <a:solidFill>
                  <a:srgbClr val="00B050"/>
                </a:solidFill>
              </a:endParaRPr>
            </a:p>
            <a:p>
              <a:pPr marL="514350" indent="-514350">
                <a:buFont typeface="+mj-lt"/>
                <a:buAutoNum type="arabicParenR"/>
              </a:pPr>
              <a:r>
                <a:rPr lang="en-US" sz="2200" b="1" dirty="0" err="1" smtClean="0"/>
                <a:t>Buatlah</a:t>
              </a:r>
              <a:r>
                <a:rPr lang="en-US" sz="2200" b="1" dirty="0" smtClean="0"/>
                <a:t> </a:t>
              </a:r>
              <a:r>
                <a:rPr lang="en-US" sz="2200" b="1" dirty="0" err="1" smtClean="0">
                  <a:solidFill>
                    <a:srgbClr val="0070C0"/>
                  </a:solidFill>
                </a:rPr>
                <a:t>urutan</a:t>
              </a:r>
              <a:r>
                <a:rPr lang="en-US" sz="2200" b="1" dirty="0" smtClean="0">
                  <a:solidFill>
                    <a:srgbClr val="0070C0"/>
                  </a:solidFill>
                </a:rPr>
                <a:t> </a:t>
              </a:r>
              <a:r>
                <a:rPr lang="en-US" sz="2200" b="1" dirty="0" err="1" smtClean="0">
                  <a:solidFill>
                    <a:srgbClr val="0070C0"/>
                  </a:solidFill>
                </a:rPr>
                <a:t>peristiwa</a:t>
              </a:r>
              <a:endParaRPr lang="en-US" sz="2200" b="1" dirty="0" smtClean="0">
                <a:solidFill>
                  <a:srgbClr val="0070C0"/>
                </a:solidFill>
              </a:endParaRPr>
            </a:p>
            <a:p>
              <a:pPr marL="514350" indent="-514350">
                <a:buFont typeface="+mj-lt"/>
                <a:buAutoNum type="arabicParenR"/>
              </a:pPr>
              <a:r>
                <a:rPr lang="en-US" sz="2200" b="1" dirty="0" err="1" smtClean="0"/>
                <a:t>Tentukan</a:t>
              </a:r>
              <a:r>
                <a:rPr lang="en-US" sz="2200" b="1" dirty="0" smtClean="0"/>
                <a:t> </a:t>
              </a:r>
              <a:r>
                <a:rPr lang="en-US" sz="2200" b="1" dirty="0" err="1" smtClean="0">
                  <a:solidFill>
                    <a:srgbClr val="7030A0"/>
                  </a:solidFill>
                </a:rPr>
                <a:t>permasalahan</a:t>
              </a:r>
              <a:r>
                <a:rPr lang="en-US" sz="2200" b="1" dirty="0" smtClean="0">
                  <a:solidFill>
                    <a:srgbClr val="7030A0"/>
                  </a:solidFill>
                </a:rPr>
                <a:t> </a:t>
              </a:r>
              <a:r>
                <a:rPr lang="en-US" sz="2200" b="1" dirty="0" err="1" smtClean="0">
                  <a:solidFill>
                    <a:srgbClr val="7030A0"/>
                  </a:solidFill>
                </a:rPr>
                <a:t>cerita</a:t>
              </a:r>
              <a:endParaRPr lang="en-US" sz="2200" b="1" dirty="0" smtClean="0">
                <a:solidFill>
                  <a:srgbClr val="7030A0"/>
                </a:solidFill>
              </a:endParaRPr>
            </a:p>
            <a:p>
              <a:pPr marL="514350" indent="-514350">
                <a:buFont typeface="+mj-lt"/>
                <a:buAutoNum type="arabicParenR"/>
              </a:pPr>
              <a:r>
                <a:rPr lang="en-US" sz="2200" b="1" dirty="0" err="1" smtClean="0"/>
                <a:t>Tentukan</a:t>
              </a:r>
              <a:r>
                <a:rPr lang="en-US" sz="2200" b="1" dirty="0" smtClean="0"/>
                <a:t> </a:t>
              </a:r>
              <a:r>
                <a:rPr lang="en-US" sz="2200" b="1" dirty="0" err="1" smtClean="0">
                  <a:solidFill>
                    <a:schemeClr val="accent6">
                      <a:lumMod val="50000"/>
                    </a:schemeClr>
                  </a:solidFill>
                </a:rPr>
                <a:t>penyelesaian</a:t>
              </a:r>
              <a:r>
                <a:rPr lang="en-US" sz="2200" b="1" dirty="0" smtClean="0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en-US" sz="2200" b="1" dirty="0" err="1" smtClean="0">
                  <a:solidFill>
                    <a:schemeClr val="accent6">
                      <a:lumMod val="50000"/>
                    </a:schemeClr>
                  </a:solidFill>
                </a:rPr>
                <a:t>masalah</a:t>
              </a:r>
              <a:r>
                <a:rPr lang="en-US" sz="2200" b="1" dirty="0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en-US" sz="2200" b="1" dirty="0" err="1" smtClean="0">
                  <a:solidFill>
                    <a:schemeClr val="accent6">
                      <a:lumMod val="50000"/>
                    </a:schemeClr>
                  </a:solidFill>
                </a:rPr>
                <a:t>dan</a:t>
              </a:r>
              <a:r>
                <a:rPr lang="en-US" sz="2200" b="1" dirty="0" smtClean="0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en-US" sz="2200" b="1" dirty="0" err="1" smtClean="0">
                  <a:solidFill>
                    <a:schemeClr val="accent6">
                      <a:lumMod val="50000"/>
                    </a:schemeClr>
                  </a:solidFill>
                </a:rPr>
                <a:t>pesan</a:t>
              </a:r>
              <a:r>
                <a:rPr lang="en-US" sz="2200" b="1" dirty="0" smtClean="0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en-US" sz="2200" b="1" dirty="0" err="1" smtClean="0">
                  <a:solidFill>
                    <a:schemeClr val="accent6">
                      <a:lumMod val="50000"/>
                    </a:schemeClr>
                  </a:solidFill>
                </a:rPr>
                <a:t>dalam</a:t>
              </a:r>
              <a:r>
                <a:rPr lang="en-US" sz="2200" b="1" dirty="0" smtClean="0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en-US" sz="2200" b="1" dirty="0" err="1" smtClean="0">
                  <a:solidFill>
                    <a:schemeClr val="accent6">
                      <a:lumMod val="50000"/>
                    </a:schemeClr>
                  </a:solidFill>
                </a:rPr>
                <a:t>cerita</a:t>
              </a:r>
              <a:r>
                <a:rPr lang="en-US" sz="2200" b="1" dirty="0" smtClean="0"/>
                <a:t>.</a:t>
              </a:r>
            </a:p>
          </p:txBody>
        </p:sp>
      </p:grpSp>
      <p:sp>
        <p:nvSpPr>
          <p:cNvPr id="2" name="Cloud Callout 1"/>
          <p:cNvSpPr/>
          <p:nvPr/>
        </p:nvSpPr>
        <p:spPr>
          <a:xfrm>
            <a:off x="385648" y="104775"/>
            <a:ext cx="5105400" cy="685800"/>
          </a:xfrm>
          <a:prstGeom prst="cloudCallou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032890" y="186065"/>
            <a:ext cx="38109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B. </a:t>
            </a:r>
            <a:r>
              <a:rPr lang="en-US" sz="2800" b="1" dirty="0" err="1" smtClean="0">
                <a:solidFill>
                  <a:schemeClr val="bg1"/>
                </a:solidFill>
              </a:rPr>
              <a:t>Asyiknya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</a:rPr>
              <a:t>Berimajinasi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5648" y="895059"/>
            <a:ext cx="2986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3. </a:t>
            </a:r>
            <a:r>
              <a:rPr lang="en-US" sz="2800" b="1" dirty="0" err="1" smtClean="0"/>
              <a:t>Membuat</a:t>
            </a:r>
            <a:r>
              <a:rPr lang="en-US" sz="2800" b="1" dirty="0" smtClean="0"/>
              <a:t> </a:t>
            </a:r>
            <a:r>
              <a:rPr lang="en-US" sz="2800" b="1" dirty="0" err="1"/>
              <a:t>C</a:t>
            </a:r>
            <a:r>
              <a:rPr lang="en-US" sz="2800" b="1" dirty="0" err="1" smtClean="0"/>
              <a:t>erita</a:t>
            </a:r>
            <a:endParaRPr lang="en-US" sz="28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642532"/>
            <a:ext cx="3886200" cy="3815658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40207212"/>
      </p:ext>
    </p:extLst>
  </p:cSld>
  <p:clrMapOvr>
    <a:masterClrMapping/>
  </p:clrMapOvr>
  <p:transition spd="med" advTm="17146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2.4|2.1|2.5|2.2|2|2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2.1|2.6|3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2.1|2.5|3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3|6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8|3|3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3|2.4|4.1|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1.6|1.8|3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2.5|2.1|1.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3559</TotalTime>
  <Words>262</Words>
  <Application>Microsoft Office PowerPoint</Application>
  <PresentationFormat>On-screen Show (16:9)</PresentationFormat>
  <Paragraphs>53</Paragraphs>
  <Slides>9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ＭＳ Ｐゴシック</vt:lpstr>
      <vt:lpstr>Arial</vt:lpstr>
      <vt:lpstr>Calibri</vt:lpstr>
      <vt:lpstr>Open Sans</vt:lpstr>
      <vt:lpstr>Wingdings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Aulia Dwiningtyas Putri</dc:creator>
  <cp:lastModifiedBy>Nur Alivia Arianda</cp:lastModifiedBy>
  <cp:revision>212</cp:revision>
  <dcterms:created xsi:type="dcterms:W3CDTF">2022-01-17T01:37:52Z</dcterms:created>
  <dcterms:modified xsi:type="dcterms:W3CDTF">2022-11-17T04:27:08Z</dcterms:modified>
</cp:coreProperties>
</file>