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2" r:id="rId4"/>
    <p:sldId id="263" r:id="rId5"/>
    <p:sldId id="264" r:id="rId6"/>
    <p:sldId id="300" r:id="rId7"/>
    <p:sldId id="305" r:id="rId8"/>
    <p:sldId id="321" r:id="rId9"/>
    <p:sldId id="322" r:id="rId10"/>
    <p:sldId id="323" r:id="rId11"/>
    <p:sldId id="307" r:id="rId12"/>
    <p:sldId id="324" r:id="rId13"/>
    <p:sldId id="328" r:id="rId14"/>
    <p:sldId id="329" r:id="rId15"/>
    <p:sldId id="325" r:id="rId16"/>
    <p:sldId id="32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93" y="1276350"/>
            <a:ext cx="3381902" cy="33520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229600" cy="1276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Berirama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Poco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-Poco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635026"/>
            <a:ext cx="4791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Poco-Poco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jenis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Poco-Poco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antaranya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0" y="804444"/>
            <a:ext cx="2243960" cy="2522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56" y="732770"/>
            <a:ext cx="2053028" cy="2660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kuda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1" y="3593468"/>
            <a:ext cx="3352800" cy="883282"/>
            <a:chOff x="842886" y="5761403"/>
            <a:chExt cx="4836928" cy="3891117"/>
          </a:xfrm>
        </p:grpSpPr>
        <p:sp>
          <p:nvSpPr>
            <p:cNvPr id="7" name="Rounded Rectangle 6"/>
            <p:cNvSpPr/>
            <p:nvPr/>
          </p:nvSpPr>
          <p:spPr>
            <a:xfrm>
              <a:off x="955845" y="5761403"/>
              <a:ext cx="4723969" cy="38911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2886" y="6077147"/>
              <a:ext cx="4723970" cy="224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Langkahkan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sambil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melompat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3638550"/>
            <a:ext cx="4211384" cy="902106"/>
            <a:chOff x="842886" y="5761403"/>
            <a:chExt cx="4836928" cy="3891117"/>
          </a:xfrm>
        </p:grpSpPr>
        <p:sp>
          <p:nvSpPr>
            <p:cNvPr id="10" name="Rounded Rectangle 9"/>
            <p:cNvSpPr/>
            <p:nvPr/>
          </p:nvSpPr>
          <p:spPr>
            <a:xfrm>
              <a:off x="955845" y="5761403"/>
              <a:ext cx="4723969" cy="38911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886" y="6077148"/>
              <a:ext cx="4723969" cy="251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Langkahkan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sambil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melompat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9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71" y="1391614"/>
            <a:ext cx="2158902" cy="238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60" y="1352550"/>
            <a:ext cx="2201712" cy="2441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putar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404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bergantian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783509"/>
            <a:ext cx="3274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Angkat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766" y="3827129"/>
            <a:ext cx="4113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sejauh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90</a:t>
            </a:r>
            <a:r>
              <a:rPr lang="en-US" sz="2200" baseline="30000" dirty="0" smtClean="0">
                <a:latin typeface="+mj-lt"/>
                <a:cs typeface="Arial" panose="020B0604020202020204" pitchFamily="34" charset="0"/>
              </a:rPr>
              <a:t>o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36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4"/>
          <a:stretch/>
        </p:blipFill>
        <p:spPr>
          <a:xfrm>
            <a:off x="1244898" y="732770"/>
            <a:ext cx="6436079" cy="3050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Poco-Poco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78319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Hitungan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1-4,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melangkahkan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kali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kali.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34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0"/>
          <a:stretch/>
        </p:blipFill>
        <p:spPr>
          <a:xfrm>
            <a:off x="1295400" y="732771"/>
            <a:ext cx="6186126" cy="3050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Poco-Poco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78319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Hitungan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5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6,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melangkah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kali.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60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0"/>
          <a:stretch/>
        </p:blipFill>
        <p:spPr>
          <a:xfrm>
            <a:off x="1282948" y="732770"/>
            <a:ext cx="6395418" cy="3050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Poco-Poco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783197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Hitungan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7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8,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kuda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kali.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hitungan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8,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dilanjutkan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berputar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90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derajat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62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GERAK BERIRAMA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728313" cy="2128213"/>
            <a:chOff x="836416" y="2426714"/>
            <a:chExt cx="5728313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728313" cy="2128213"/>
              <a:chOff x="836416" y="2426714"/>
              <a:chExt cx="5728313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572831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Variasi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langkah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ayunan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berirama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Kreasi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senam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Poco-Poco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sederhana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75136" y="140924"/>
            <a:ext cx="4149222" cy="3196134"/>
            <a:chOff x="-5963781" y="1177899"/>
            <a:chExt cx="3992961" cy="3463292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77899"/>
              <a:ext cx="3992961" cy="3463292"/>
              <a:chOff x="-8326649" y="2622304"/>
              <a:chExt cx="4370271" cy="37905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884435"/>
                <a:ext cx="4370271" cy="3343754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8" y="1512190"/>
              <a:ext cx="3959417" cy="278292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66950"/>
            <a:ext cx="6039591" cy="2362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Langkah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Kaki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971550"/>
            <a:ext cx="819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memindahkan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per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bergantian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4" y="1534480"/>
            <a:ext cx="7153856" cy="3055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2095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samping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76404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melangkahkan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812"/>
            <a:ext cx="7827875" cy="3318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762" y="742950"/>
            <a:ext cx="766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melangkahkan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620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maju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mundur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96" y="1123950"/>
            <a:ext cx="3079627" cy="3505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458200" cy="8191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Ayunan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Lengan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352550"/>
            <a:ext cx="4791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berirama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memperindah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berirama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kelenturan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/>
          <a:stretch/>
        </p:blipFill>
        <p:spPr>
          <a:xfrm>
            <a:off x="895720" y="1262927"/>
            <a:ext cx="1607783" cy="32898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r="40156"/>
          <a:stretch/>
        </p:blipFill>
        <p:spPr>
          <a:xfrm>
            <a:off x="4386265" y="1256976"/>
            <a:ext cx="2560543" cy="3289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ayunan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404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27685" y="1681107"/>
            <a:ext cx="2077216" cy="2225441"/>
            <a:chOff x="842886" y="5761403"/>
            <a:chExt cx="4836928" cy="3891117"/>
          </a:xfrm>
        </p:grpSpPr>
        <p:sp>
          <p:nvSpPr>
            <p:cNvPr id="7" name="Rounded Rectangle 6"/>
            <p:cNvSpPr/>
            <p:nvPr/>
          </p:nvSpPr>
          <p:spPr>
            <a:xfrm>
              <a:off x="955845" y="5761403"/>
              <a:ext cx="4723969" cy="38911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2886" y="6077147"/>
              <a:ext cx="4723969" cy="312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bersama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lurus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bergantian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568" y="1687371"/>
            <a:ext cx="2077216" cy="2225441"/>
            <a:chOff x="842886" y="5761403"/>
            <a:chExt cx="4836928" cy="3891117"/>
          </a:xfrm>
        </p:grpSpPr>
        <p:sp>
          <p:nvSpPr>
            <p:cNvPr id="13" name="Rounded Rectangle 12"/>
            <p:cNvSpPr/>
            <p:nvPr/>
          </p:nvSpPr>
          <p:spPr>
            <a:xfrm>
              <a:off x="955845" y="5761403"/>
              <a:ext cx="4723969" cy="389111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2886" y="6077147"/>
              <a:ext cx="4723969" cy="312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bergantian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21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" y="1581150"/>
            <a:ext cx="1901121" cy="2163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ayunan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menyilang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404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menyilangkan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3822812"/>
            <a:ext cx="8610600" cy="739284"/>
            <a:chOff x="842886" y="5761403"/>
            <a:chExt cx="4836928" cy="3738571"/>
          </a:xfrm>
        </p:grpSpPr>
        <p:sp>
          <p:nvSpPr>
            <p:cNvPr id="7" name="Rounded Rectangle 6"/>
            <p:cNvSpPr/>
            <p:nvPr/>
          </p:nvSpPr>
          <p:spPr>
            <a:xfrm>
              <a:off x="955845" y="5761403"/>
              <a:ext cx="4723969" cy="37385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2886" y="6077146"/>
              <a:ext cx="4723969" cy="3422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diluruskan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lalu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ditekuk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disilangkan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dada.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3995"/>
            <a:ext cx="2057400" cy="2236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1151"/>
            <a:ext cx="1901121" cy="21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b="32729"/>
          <a:stretch/>
        </p:blipFill>
        <p:spPr>
          <a:xfrm>
            <a:off x="2438400" y="702218"/>
            <a:ext cx="4591125" cy="3090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ayunan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samping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822812"/>
            <a:ext cx="8610600" cy="831878"/>
            <a:chOff x="842886" y="5761403"/>
            <a:chExt cx="4836928" cy="4206819"/>
          </a:xfrm>
        </p:grpSpPr>
        <p:sp>
          <p:nvSpPr>
            <p:cNvPr id="6" name="Rounded Rectangle 5"/>
            <p:cNvSpPr/>
            <p:nvPr/>
          </p:nvSpPr>
          <p:spPr>
            <a:xfrm>
              <a:off x="955845" y="5761403"/>
              <a:ext cx="4723969" cy="373857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2886" y="6077148"/>
              <a:ext cx="4723969" cy="389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diluruskan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lalu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kembali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230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378</Words>
  <Application>Microsoft Office PowerPoint</Application>
  <PresentationFormat>On-screen Show (16:9)</PresentationFormat>
  <Paragraphs>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109</cp:revision>
  <dcterms:created xsi:type="dcterms:W3CDTF">2022-01-17T01:37:52Z</dcterms:created>
  <dcterms:modified xsi:type="dcterms:W3CDTF">2022-06-05T21:20:41Z</dcterms:modified>
</cp:coreProperties>
</file>