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13" r:id="rId3"/>
    <p:sldId id="262" r:id="rId4"/>
    <p:sldId id="263" r:id="rId5"/>
    <p:sldId id="286" r:id="rId6"/>
    <p:sldId id="306" r:id="rId7"/>
    <p:sldId id="301" r:id="rId8"/>
    <p:sldId id="292" r:id="rId9"/>
    <p:sldId id="289" r:id="rId10"/>
    <p:sldId id="303" r:id="rId11"/>
    <p:sldId id="288" r:id="rId12"/>
    <p:sldId id="307" r:id="rId13"/>
    <p:sldId id="308" r:id="rId14"/>
    <p:sldId id="309" r:id="rId15"/>
    <p:sldId id="310" r:id="rId16"/>
    <p:sldId id="295" r:id="rId17"/>
    <p:sldId id="290" r:id="rId18"/>
    <p:sldId id="291" r:id="rId19"/>
    <p:sldId id="293" r:id="rId20"/>
    <p:sldId id="311" r:id="rId21"/>
    <p:sldId id="312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0033"/>
    <a:srgbClr val="008080"/>
    <a:srgbClr val="99FFCC"/>
    <a:srgbClr val="D0FF4B"/>
    <a:srgbClr val="CCFF33"/>
    <a:srgbClr val="339966"/>
    <a:srgbClr val="FF0066"/>
    <a:srgbClr val="C0FF0D"/>
    <a:srgbClr val="99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2584" autoAdjust="0"/>
  </p:normalViewPr>
  <p:slideViewPr>
    <p:cSldViewPr>
      <p:cViewPr>
        <p:scale>
          <a:sx n="90" d="100"/>
          <a:sy n="90" d="100"/>
        </p:scale>
        <p:origin x="-174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cantumkan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dgn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font 10pt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09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978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2578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9872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06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FF0066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4950" y="1034080"/>
            <a:ext cx="2177450" cy="31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66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20" y="267494"/>
            <a:ext cx="2066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uncur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194378"/>
            <a:ext cx="371477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Meluncur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 adalah gerakan mendorong badan ke depan agar melaju.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51854"/>
          <a:stretch>
            <a:fillRect/>
          </a:stretch>
        </p:blipFill>
        <p:spPr>
          <a:xfrm>
            <a:off x="4357686" y="2285998"/>
            <a:ext cx="4795882" cy="257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91613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5720" y="2571750"/>
            <a:ext cx="371477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Tujuan gerak meluncur adalah </a:t>
            </a:r>
            <a:r>
              <a:rPr lang="id-ID" sz="2400" b="1" dirty="0" smtClean="0">
                <a:latin typeface="+mj-lt"/>
                <a:cs typeface="Arial" panose="020B0604020202020204" pitchFamily="34" charset="0"/>
              </a:rPr>
              <a:t>melatih keseimbangan tubuh di air.</a:t>
            </a:r>
            <a:endParaRPr lang="id-ID" sz="24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b="46429"/>
          <a:stretch>
            <a:fillRect/>
          </a:stretch>
        </p:blipFill>
        <p:spPr>
          <a:xfrm>
            <a:off x="4929190" y="1500180"/>
            <a:ext cx="3584927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1000114"/>
            <a:ext cx="3714776" cy="3139321"/>
          </a:xfrm>
          <a:prstGeom prst="rect">
            <a:avLst/>
          </a:prstGeom>
          <a:solidFill>
            <a:srgbClr val="99FFCC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Berdirilah di pinggir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Pegang pelampung dengan dua tangan.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Satu kaki menapak pada dasar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Kaki lainnya menumpu pada dinding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Mulailah meluncur ke arah depan.</a:t>
            </a:r>
            <a:endParaRPr lang="id-ID" sz="2200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214280" y="285734"/>
            <a:ext cx="3429026" cy="492433"/>
            <a:chOff x="260426" y="857238"/>
            <a:chExt cx="3429026" cy="492433"/>
          </a:xfrm>
        </p:grpSpPr>
        <p:sp>
          <p:nvSpPr>
            <p:cNvPr id="13" name="Trapezoid 12"/>
            <p:cNvSpPr/>
            <p:nvPr/>
          </p:nvSpPr>
          <p:spPr>
            <a:xfrm rot="10800000">
              <a:off x="260426" y="867224"/>
              <a:ext cx="3429026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597" y="857238"/>
              <a:ext cx="3117979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Meluncur dengan Alat</a:t>
              </a:r>
              <a:endParaRPr lang="en-US" sz="24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51786"/>
          <a:stretch>
            <a:fillRect/>
          </a:stretch>
        </p:blipFill>
        <p:spPr>
          <a:xfrm>
            <a:off x="5143504" y="2285998"/>
            <a:ext cx="3584927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500048"/>
            <a:ext cx="4786346" cy="1446550"/>
          </a:xfrm>
          <a:prstGeom prst="rect">
            <a:avLst/>
          </a:prstGeom>
          <a:solidFill>
            <a:srgbClr val="99FFCC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Tolakkan kaki pada dinding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Posisi kaki dan badan lurus di bawah permukaan air.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Pandangan tetap ke bawah.</a:t>
            </a:r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b="46429"/>
          <a:stretch>
            <a:fillRect/>
          </a:stretch>
        </p:blipFill>
        <p:spPr>
          <a:xfrm>
            <a:off x="4713574" y="2071684"/>
            <a:ext cx="394342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1142990"/>
            <a:ext cx="3714776" cy="3139321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Berdiri bersandar pada dinding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Satu kaki menapak pada dasar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Kaki lainnya menumpu pasa dinding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Bungkukkan badan ke depan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Julurkan kedua tangan ke depan.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1429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0"/>
          <p:cNvGrpSpPr/>
          <p:nvPr/>
        </p:nvGrpSpPr>
        <p:grpSpPr>
          <a:xfrm>
            <a:off x="214280" y="428610"/>
            <a:ext cx="3429026" cy="492433"/>
            <a:chOff x="260426" y="857238"/>
            <a:chExt cx="3429026" cy="492433"/>
          </a:xfrm>
        </p:grpSpPr>
        <p:sp>
          <p:nvSpPr>
            <p:cNvPr id="13" name="Trapezoid 12"/>
            <p:cNvSpPr/>
            <p:nvPr/>
          </p:nvSpPr>
          <p:spPr>
            <a:xfrm rot="10800000">
              <a:off x="260426" y="867224"/>
              <a:ext cx="3429026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597" y="857238"/>
              <a:ext cx="3117979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Meluncur Tanpa Alat</a:t>
              </a:r>
              <a:endParaRPr lang="en-US" sz="24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51786"/>
          <a:stretch>
            <a:fillRect/>
          </a:stretch>
        </p:blipFill>
        <p:spPr>
          <a:xfrm>
            <a:off x="5072066" y="2352001"/>
            <a:ext cx="3727803" cy="200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572332"/>
            <a:ext cx="4572032" cy="1446550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Tolakkan kaki pada dinding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Mulailah meluncur.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Kedua lengan, badan, dan kaki lurus sejajar permukaan air.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1429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7348558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Keselamatan Diri dan Orang Lain di Air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4282" y="1000114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Berenang di Kolam Dangkal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928808"/>
            <a:ext cx="4000528" cy="1200329"/>
          </a:xfrm>
          <a:prstGeom prst="rect">
            <a:avLst/>
          </a:prstGeom>
          <a:solidFill>
            <a:srgbClr val="FFFF99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Bagi kamu yang masih belajar berenang, sebaiknya berenang di kolam dangkal.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347809"/>
            <a:ext cx="4127457" cy="240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571618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5720" y="3290690"/>
            <a:ext cx="385765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Bagi yang sudah mahir berenang, boleh berenang di kolam yang lebih dalam.</a:t>
            </a:r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884" y="214296"/>
            <a:ext cx="4645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Jangan Berenang Sendirian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322" y="1118230"/>
            <a:ext cx="3778622" cy="1200329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Jika masih belajar berenang, jangan berenang sendirian.</a:t>
            </a:r>
          </a:p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Mintalah bantuan orang lain.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347809"/>
            <a:ext cx="4127457" cy="240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844128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5720" y="2514429"/>
            <a:ext cx="3286148" cy="1569660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Orang yang sudah mahir berenang.</a:t>
            </a:r>
          </a:p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Misalnya, guru atau pelatih renang.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267494"/>
            <a:ext cx="535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Siapkan Alat-Alat Bantu Renang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018" y="1243662"/>
            <a:ext cx="428742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Alat-alat bantu renang, antara lain rompi, ban, pelampung tangan, dan papan meluncur.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Alat bantu renang juga dapat mencegah tenggelam.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1172360"/>
            <a:ext cx="2528115" cy="363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91613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123478"/>
            <a:ext cx="628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+mj-lt"/>
              <a:buAutoNum type="arabicPeriod" startAt="4"/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Perhatikan Aturan dan Rambu-Rambu di Sekitar Kolam Renang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477872"/>
            <a:ext cx="4429156" cy="830997"/>
          </a:xfrm>
          <a:prstGeom prst="rect">
            <a:avLst/>
          </a:prstGeom>
          <a:solidFill>
            <a:srgbClr val="FFFF99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Aturan dan tata tertib biasanya dipasang di sekitar kolam renang.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1214428"/>
            <a:ext cx="2847205" cy="252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58945E-4602-4BD8-825D-179976CBAD61}"/>
              </a:ext>
            </a:extLst>
          </p:cNvPr>
          <p:cNvSpPr/>
          <p:nvPr/>
        </p:nvSpPr>
        <p:spPr>
          <a:xfrm>
            <a:off x="0" y="1117832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5720" y="2526571"/>
            <a:ext cx="442915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Tujuannya untu keselamatan bersama serta mencegah terjadinya bahaya dan kecelakaan.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8" y="3929072"/>
            <a:ext cx="2786082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2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Hati-hati lantai licin.</a:t>
            </a:r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714758"/>
            <a:ext cx="2786082" cy="851297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2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Jangan berlari di sekitar kolam renang.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0628" y="3880974"/>
            <a:ext cx="2786082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2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Hati-hati lantai licin.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857238"/>
            <a:ext cx="2528115" cy="252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72200"/>
            <a:ext cx="2528115" cy="224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JOK 2 MEDIA AJAR\GAMBAR\BAB 1\1_1-ilustrasi-awal-bab.png"/>
          <p:cNvPicPr>
            <a:picLocks noChangeAspect="1" noChangeArrowheads="1"/>
          </p:cNvPicPr>
          <p:nvPr/>
        </p:nvPicPr>
        <p:blipFill>
          <a:blip r:embed="rId3"/>
          <a:srcRect r="4351"/>
          <a:stretch>
            <a:fillRect/>
          </a:stretch>
        </p:blipFill>
        <p:spPr bwMode="auto">
          <a:xfrm>
            <a:off x="3357554" y="869730"/>
            <a:ext cx="5781095" cy="427377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928664" y="357172"/>
            <a:ext cx="6357982" cy="1000132"/>
            <a:chOff x="1427365" y="3244207"/>
            <a:chExt cx="5914845" cy="881958"/>
          </a:xfrm>
          <a:solidFill>
            <a:srgbClr val="9966FF"/>
          </a:solidFill>
        </p:grpSpPr>
        <p:sp>
          <p:nvSpPr>
            <p:cNvPr id="17" name="Parallelogram 16"/>
            <p:cNvSpPr/>
            <p:nvPr/>
          </p:nvSpPr>
          <p:spPr>
            <a:xfrm>
              <a:off x="1427365" y="3244207"/>
              <a:ext cx="5914845" cy="881958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4"/>
              <a:ext cx="4408888" cy="609600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fi-FI" sz="3000" b="1" dirty="0" smtClean="0">
                  <a:solidFill>
                    <a:schemeClr val="tx1"/>
                  </a:solidFill>
                </a:rPr>
                <a:t>A</a:t>
              </a:r>
              <a:r>
                <a:rPr lang="id-ID" sz="3000" b="1" dirty="0" smtClean="0">
                  <a:solidFill>
                    <a:schemeClr val="tx1"/>
                  </a:solidFill>
                </a:rPr>
                <a:t>KTIVITAS PERMAINAN DAN OLAHRAGA AIR</a:t>
              </a:r>
              <a:endParaRPr lang="nn-NO" sz="3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55033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5720" y="2000246"/>
            <a:ext cx="5000660" cy="2374435"/>
            <a:chOff x="836416" y="2426714"/>
            <a:chExt cx="5000660" cy="2374435"/>
          </a:xfrm>
        </p:grpSpPr>
        <p:grpSp>
          <p:nvGrpSpPr>
            <p:cNvPr id="15" name="Group 14"/>
            <p:cNvGrpSpPr/>
            <p:nvPr/>
          </p:nvGrpSpPr>
          <p:grpSpPr>
            <a:xfrm>
              <a:off x="836416" y="2426714"/>
              <a:ext cx="5000660" cy="2374435"/>
              <a:chOff x="836416" y="2426714"/>
              <a:chExt cx="5000660" cy="237443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36417" y="2985267"/>
                <a:ext cx="5000659" cy="1815882"/>
              </a:xfrm>
              <a:prstGeom prst="rect">
                <a:avLst/>
              </a:prstGeom>
              <a:solidFill>
                <a:srgbClr val="339966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Setelah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mempelajari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materi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pada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bab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ini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siswa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diharapkan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dapat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menjelaskan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mempraktikkan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pPr marL="346075" indent="-346075">
                  <a:buAutoNum type="arabicPeriod"/>
                </a:pPr>
                <a:r>
                  <a:rPr lang="id-ID" sz="14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Variasi berdiri dan berjalan di air melalui permainan;</a:t>
                </a:r>
                <a:endParaRPr lang="id-ID" sz="1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346075" indent="-346075">
                  <a:buAutoNum type="arabicPeriod"/>
                </a:pPr>
                <a:r>
                  <a:rPr lang="id-ID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</a:t>
                </a:r>
                <a:r>
                  <a:rPr lang="id-ID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duduk dan jongkok di air melalui permainan;</a:t>
                </a:r>
                <a:endParaRPr lang="id-ID" sz="14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:pPr marL="346075" indent="-346075">
                  <a:buAutoNum type="arabicPeriod"/>
                </a:pPr>
                <a:r>
                  <a:rPr lang="id-ID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</a:t>
                </a:r>
                <a:r>
                  <a:rPr lang="id-ID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memasukkan kepala ke dalam air melalui permainan;</a:t>
                </a:r>
                <a:endParaRPr lang="id-ID" sz="14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:pPr marL="346075" indent="-346075">
                  <a:buAutoNum type="arabicPeriod"/>
                </a:pPr>
                <a:r>
                  <a:rPr lang="id-ID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Mengambil dan membuang napas di dalam air dengan benar.</a:t>
                </a:r>
              </a:p>
              <a:p>
                <a:pPr marL="346075" indent="-346075">
                  <a:buAutoNum type="arabicPeriod"/>
                </a:pPr>
                <a:r>
                  <a:rPr lang="id-ID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Meluncur di permukaan air dengan benar.</a:t>
                </a:r>
              </a:p>
              <a:p>
                <a:pPr marL="346075" indent="-346075">
                  <a:buAutoNum type="arabicPeriod"/>
                </a:pPr>
                <a:r>
                  <a:rPr lang="id-ID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Keselamatan diri dan orang lain di air.</a:t>
                </a:r>
                <a:endParaRPr lang="id-ID" sz="14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6416" y="2426714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3144" y="2455258"/>
              <a:ext cx="2431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endParaRPr lang="en-US" sz="2000" b="1" dirty="0">
                <a:latin typeface="+mj-lt"/>
              </a:endParaRPr>
            </a:p>
          </p:txBody>
        </p:sp>
      </p:grpSp>
      <p:pic>
        <p:nvPicPr>
          <p:cNvPr id="1027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5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571882"/>
            <a:ext cx="2571768" cy="851297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2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Jangan bercanda di kolam renang.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7818" y="3571882"/>
            <a:ext cx="2357454" cy="851297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2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Jangan berenang sendirian.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8001" y="857238"/>
            <a:ext cx="2528115" cy="252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857238"/>
            <a:ext cx="2528115" cy="252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492200"/>
            <a:ext cx="6357950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142858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777054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Pengenalan Air dengan Bermain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2844" y="928676"/>
            <a:ext cx="4474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Berdiri dan Berjalan di Air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785932"/>
            <a:ext cx="3929090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6350" indent="-6350">
              <a:buClr>
                <a:srgbClr val="FF0066"/>
              </a:buClr>
            </a:pP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Gerakan berdiri dan berjalan di air melatih kaki agar kuat.</a:t>
            </a:r>
            <a:endParaRPr lang="id-ID" sz="2400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8579" t="36428" r="14071"/>
          <a:stretch>
            <a:fillRect/>
          </a:stretch>
        </p:blipFill>
        <p:spPr>
          <a:xfrm>
            <a:off x="4835281" y="1643056"/>
            <a:ext cx="4146373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5720" y="2771947"/>
            <a:ext cx="3929090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6350" indent="-6350">
              <a:buClr>
                <a:srgbClr val="FF0066"/>
              </a:buClr>
            </a:pP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Gerakan tersebut membantu untuk bertahan di air.</a:t>
            </a:r>
            <a:endParaRPr lang="id-ID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3772079"/>
            <a:ext cx="3929090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6350" indent="-6350">
              <a:buClr>
                <a:srgbClr val="FF0066"/>
              </a:buClr>
            </a:pPr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Gerakan tersebut juga melatih keseimbangan di air.</a:t>
            </a:r>
            <a:endParaRPr lang="id-ID" sz="24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1142990"/>
            <a:ext cx="3357586" cy="280076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Buatlah kelompok bersama 3-5 temanmu.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Berbarislah ke belakang sesuai kelompokmu.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Ketua kelompok berdiri paling depan.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Operlah bola ke belakang kepada temanmu.</a:t>
            </a:r>
            <a:endParaRPr lang="id-ID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1429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14280" y="428610"/>
            <a:ext cx="3429026" cy="492433"/>
            <a:chOff x="260426" y="857238"/>
            <a:chExt cx="3429026" cy="492433"/>
          </a:xfrm>
        </p:grpSpPr>
        <p:sp>
          <p:nvSpPr>
            <p:cNvPr id="13" name="Trapezoid 12"/>
            <p:cNvSpPr/>
            <p:nvPr/>
          </p:nvSpPr>
          <p:spPr>
            <a:xfrm rot="10800000">
              <a:off x="260426" y="867224"/>
              <a:ext cx="3429026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597" y="857238"/>
              <a:ext cx="3117979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Lomba Bola Beranting</a:t>
              </a:r>
              <a:endParaRPr lang="en-US" sz="24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rcRect l="16048" r="11590"/>
          <a:stretch>
            <a:fillRect/>
          </a:stretch>
        </p:blipFill>
        <p:spPr>
          <a:xfrm>
            <a:off x="4273113" y="2000246"/>
            <a:ext cx="4773613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5650" r="23708" b="11070"/>
          <a:stretch>
            <a:fillRect/>
          </a:stretch>
        </p:blipFill>
        <p:spPr>
          <a:xfrm>
            <a:off x="4743980" y="1285866"/>
            <a:ext cx="3328482" cy="289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1323983"/>
            <a:ext cx="3357586" cy="2462213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Berdiri sejajar di tepi kolam dangkal.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Semuanya mengenakan pelampung.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Mulailah berjalan lurus.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Berjalanlah sampai batas yang ditentukan.</a:t>
            </a:r>
            <a:endParaRPr lang="id-ID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1429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0"/>
          <p:cNvGrpSpPr/>
          <p:nvPr/>
        </p:nvGrpSpPr>
        <p:grpSpPr>
          <a:xfrm>
            <a:off x="214280" y="428610"/>
            <a:ext cx="3714778" cy="492432"/>
            <a:chOff x="260426" y="857238"/>
            <a:chExt cx="3714778" cy="492432"/>
          </a:xfrm>
        </p:grpSpPr>
        <p:sp>
          <p:nvSpPr>
            <p:cNvPr id="13" name="Trapezoid 12"/>
            <p:cNvSpPr/>
            <p:nvPr/>
          </p:nvSpPr>
          <p:spPr>
            <a:xfrm rot="10800000">
              <a:off x="260426" y="867223"/>
              <a:ext cx="3714778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597" y="857238"/>
              <a:ext cx="34751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Berlomba Berjalan di Air</a:t>
              </a:r>
              <a:endParaRPr lang="en-US" sz="24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20" y="142858"/>
            <a:ext cx="5715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Memasukkan Kepala ke Dalam Air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5869" r="13927"/>
          <a:stretch>
            <a:fillRect/>
          </a:stretch>
        </p:blipFill>
        <p:spPr>
          <a:xfrm>
            <a:off x="4857751" y="1428742"/>
            <a:ext cx="3606894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714362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7160" y="1609735"/>
            <a:ext cx="3786212" cy="280076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Setiap pasangan bersiap di tepi kolam.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Satu orang berdiri dan berjalan di air.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Teman yang lain mengapung.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Ia berpegangan pada pasangannya.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2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Berjalanlah ke depan.</a:t>
            </a:r>
            <a:endParaRPr lang="id-ID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4" name="Group 10"/>
          <p:cNvGrpSpPr/>
          <p:nvPr/>
        </p:nvGrpSpPr>
        <p:grpSpPr>
          <a:xfrm>
            <a:off x="214282" y="895355"/>
            <a:ext cx="3714778" cy="492432"/>
            <a:chOff x="260426" y="857238"/>
            <a:chExt cx="3714778" cy="492432"/>
          </a:xfrm>
        </p:grpSpPr>
        <p:sp>
          <p:nvSpPr>
            <p:cNvPr id="15" name="Trapezoid 14"/>
            <p:cNvSpPr/>
            <p:nvPr/>
          </p:nvSpPr>
          <p:spPr>
            <a:xfrm rot="10800000">
              <a:off x="260426" y="867223"/>
              <a:ext cx="3714778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0033" y="857238"/>
              <a:ext cx="34751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Bermain Becak Dorong</a:t>
              </a:r>
              <a:endParaRPr lang="en-US" sz="24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214296"/>
            <a:ext cx="4562476" cy="733044"/>
            <a:chOff x="152400" y="267070"/>
            <a:chExt cx="4562476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4562476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3538534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Latihan Berenang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4282" y="1071552"/>
            <a:ext cx="621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Mengambil dan Mengeluarkan Napas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1991618"/>
            <a:ext cx="4429156" cy="1200329"/>
          </a:xfrm>
          <a:prstGeom prst="rect">
            <a:avLst/>
          </a:prstGeom>
          <a:solidFill>
            <a:srgbClr val="9999FF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Di dalam air tidak dapat bernapas.</a:t>
            </a:r>
          </a:p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Jika bernapas dalam air, air akan masuk ke dalam hidung.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4009" r="12548" b="32070"/>
          <a:stretch>
            <a:fillRect/>
          </a:stretch>
        </p:blipFill>
        <p:spPr>
          <a:xfrm>
            <a:off x="5500694" y="2143122"/>
            <a:ext cx="340736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708224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158" y="3357568"/>
            <a:ext cx="2786082" cy="830997"/>
          </a:xfrm>
          <a:prstGeom prst="rect">
            <a:avLst/>
          </a:prstGeom>
          <a:solidFill>
            <a:srgbClr val="D0FF4B"/>
          </a:solidFill>
          <a:ln w="28575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Kamu harus berlatih bernapas di air.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322854"/>
            <a:ext cx="4286280" cy="2677656"/>
          </a:xfrm>
          <a:prstGeom prst="rect">
            <a:avLst/>
          </a:prstGeom>
          <a:solidFill>
            <a:srgbClr val="D0FF4B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Berpegangan di tepi kolam.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Posisi badan mengapung di air.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Dengarkan aba-aba, masukkan muka ke dalam air.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Tahan napas di dalam air.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Dengarkan aba-aba, angkatlah muka kembali.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285734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0426" y="579109"/>
            <a:ext cx="6168962" cy="492443"/>
            <a:chOff x="260426" y="857238"/>
            <a:chExt cx="6168962" cy="492443"/>
          </a:xfrm>
        </p:grpSpPr>
        <p:sp>
          <p:nvSpPr>
            <p:cNvPr id="12" name="Trapezoid 11"/>
            <p:cNvSpPr/>
            <p:nvPr/>
          </p:nvSpPr>
          <p:spPr>
            <a:xfrm rot="10800000">
              <a:off x="260426" y="867227"/>
              <a:ext cx="5597458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8597" y="857238"/>
              <a:ext cx="600079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Menahan Napas Sambil Mengapung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4009" r="12548" b="32070"/>
          <a:stretch>
            <a:fillRect/>
          </a:stretch>
        </p:blipFill>
        <p:spPr>
          <a:xfrm>
            <a:off x="5357818" y="1643056"/>
            <a:ext cx="340736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132824"/>
            <a:ext cx="4143404" cy="3477875"/>
          </a:xfrm>
          <a:prstGeom prst="rect">
            <a:avLst/>
          </a:prstGeom>
          <a:solidFill>
            <a:srgbClr val="D0FF4B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Guru menebar beberapa uang logam ke dalam kolam renang.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Ambil napas dalam-dalam sebelum memasukkan kepala ke dalam air.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Tahan napas ketika berada dalam air.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Jika sudah tidak kuat menahan napas, segera berdiri untuk menghirup udara.</a:t>
            </a:r>
            <a:endParaRPr lang="id-ID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460741"/>
            <a:ext cx="4127457" cy="217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grpSp>
        <p:nvGrpSpPr>
          <p:cNvPr id="3" name="Group 13"/>
          <p:cNvGrpSpPr/>
          <p:nvPr/>
        </p:nvGrpSpPr>
        <p:grpSpPr>
          <a:xfrm>
            <a:off x="260428" y="357172"/>
            <a:ext cx="3668630" cy="492443"/>
            <a:chOff x="260428" y="857238"/>
            <a:chExt cx="3668630" cy="492443"/>
          </a:xfrm>
        </p:grpSpPr>
        <p:sp>
          <p:nvSpPr>
            <p:cNvPr id="12" name="Trapezoid 11"/>
            <p:cNvSpPr/>
            <p:nvPr/>
          </p:nvSpPr>
          <p:spPr>
            <a:xfrm rot="10800000">
              <a:off x="260428" y="867225"/>
              <a:ext cx="3525754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8597" y="857238"/>
              <a:ext cx="350046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Mencari Harta Karun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5816</TotalTime>
  <Words>642</Words>
  <Application>Microsoft Office PowerPoint</Application>
  <PresentationFormat>On-screen Show (16:9)</PresentationFormat>
  <Paragraphs>96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Win 7</cp:lastModifiedBy>
  <cp:revision>91</cp:revision>
  <dcterms:created xsi:type="dcterms:W3CDTF">2022-01-17T01:37:52Z</dcterms:created>
  <dcterms:modified xsi:type="dcterms:W3CDTF">2022-11-01T15:13:05Z</dcterms:modified>
</cp:coreProperties>
</file>