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</p:sldMasterIdLst>
  <p:notesMasterIdLst>
    <p:notesMasterId r:id="rId25"/>
  </p:notesMasterIdLst>
  <p:sldIdLst>
    <p:sldId id="317" r:id="rId2"/>
    <p:sldId id="267" r:id="rId3"/>
    <p:sldId id="260" r:id="rId4"/>
    <p:sldId id="262" r:id="rId5"/>
    <p:sldId id="284" r:id="rId6"/>
    <p:sldId id="311" r:id="rId7"/>
    <p:sldId id="257" r:id="rId8"/>
    <p:sldId id="270" r:id="rId9"/>
    <p:sldId id="281" r:id="rId10"/>
    <p:sldId id="258" r:id="rId11"/>
    <p:sldId id="271" r:id="rId12"/>
    <p:sldId id="268" r:id="rId13"/>
    <p:sldId id="269" r:id="rId14"/>
    <p:sldId id="263" r:id="rId15"/>
    <p:sldId id="289" r:id="rId16"/>
    <p:sldId id="275" r:id="rId17"/>
    <p:sldId id="273" r:id="rId18"/>
    <p:sldId id="264" r:id="rId19"/>
    <p:sldId id="283" r:id="rId20"/>
    <p:sldId id="279" r:id="rId21"/>
    <p:sldId id="318" r:id="rId22"/>
    <p:sldId id="278" r:id="rId23"/>
    <p:sldId id="261" r:id="rId24"/>
  </p:sldIdLst>
  <p:sldSz cx="9144000" cy="5143500" type="screen16x9"/>
  <p:notesSz cx="6858000" cy="9144000"/>
  <p:embeddedFontLst>
    <p:embeddedFont>
      <p:font typeface="Nunito" charset="0"/>
      <p:regular r:id="rId26"/>
      <p:bold r:id="rId27"/>
      <p:italic r:id="rId28"/>
      <p:boldItalic r:id="rId29"/>
    </p:embeddedFont>
    <p:embeddedFont>
      <p:font typeface="ＭＳ Ｐゴシック" pitchFamily="34" charset="-128"/>
      <p:regular r:id="rId30"/>
    </p:embeddedFont>
    <p:embeddedFont>
      <p:font typeface="IrisUPC" pitchFamily="34" charset="-34"/>
      <p:regular r:id="rId31"/>
      <p:bold r:id="rId32"/>
      <p:italic r:id="rId33"/>
      <p:boldItalic r:id="rId34"/>
    </p:embeddedFont>
    <p:embeddedFont>
      <p:font typeface="Roboto Condensed Light" charset="0"/>
      <p:regular r:id="rId35"/>
      <p:italic r:id="rId36"/>
    </p:embeddedFont>
    <p:embeddedFont>
      <p:font typeface="Livvic" charset="0"/>
      <p:regular r:id="rId37"/>
      <p:bold r:id="rId38"/>
      <p:italic r:id="rId39"/>
      <p:boldItalic r:id="rId40"/>
    </p:embeddedFont>
    <p:embeddedFont>
      <p:font typeface="Open Sans" charset="0"/>
      <p:regular r:id="rId41"/>
      <p:bold r:id="rId42"/>
      <p:italic r:id="rId43"/>
      <p:boldItalic r:id="rId44"/>
    </p:embeddedFont>
    <p:embeddedFont>
      <p:font typeface="Nanum Myeongjo" charset="0"/>
      <p:regular r:id="rId45"/>
      <p:bold r:id="rId46"/>
    </p:embeddedFont>
    <p:embeddedFont>
      <p:font typeface="Arial Black" pitchFamily="34" charset="0"/>
      <p:bold r:id="rId47"/>
    </p:embeddedFont>
    <p:embeddedFont>
      <p:font typeface="Raleway Black" charset="0"/>
      <p:bold r:id="rId48"/>
      <p:boldItalic r:id="rId49"/>
    </p:embeddedFont>
    <p:embeddedFont>
      <p:font typeface="Calibri" pitchFamily="34" charset="0"/>
      <p:regular r:id="rId50"/>
      <p:bold r:id="rId51"/>
      <p:italic r:id="rId52"/>
      <p:boldItalic r:id="rId53"/>
    </p:embeddedFont>
    <p:embeddedFont>
      <p:font typeface="Marcellus" charset="0"/>
      <p:regular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98BA"/>
    <a:srgbClr val="BAD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FD55163A-7905-4F99-991E-EC17486A1179}">
  <a:tblStyle styleId="{FD55163A-7905-4F99-991E-EC17486A117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8" d="100"/>
          <a:sy n="98" d="100"/>
        </p:scale>
        <p:origin x="-492" y="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54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font" Target="fonts/font28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font" Target="fonts/font2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6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277118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a2c33ebb14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a2c33ebb14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a2c33ebb14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a2c33ebb14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a2c33ebb14_0_160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a2c33ebb14_0_160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9ff089b12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9ff089b12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ga2c33ebb14_0_166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4" name="Google Shape;984;ga2c33ebb14_0_166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ad5bd1fd1a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ad5bd1fd1a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a2c33ebb14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a2c33ebb14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D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a2c33ebb14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a2c33ebb14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a2c33ebb14_0_158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a2c33ebb14_0_158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a2c33ebb14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a2c33ebb14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a2c33ebb14_0_158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a2c33ebb14_0_158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D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9ff089b12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9ff089b12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9ff089b12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9ff089b12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a2c33ebb14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a2c33ebb14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a2c33ebb14_0_159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a2c33ebb14_0_159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a2c33ebb1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a2c33ebb1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a2c33ebb14_0_16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a2c33ebb14_0_16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a2c33ebb14_0_166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a2c33ebb14_0_166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a2c33ebb14_0_16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a2c33ebb14_0_16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a2c33ebb14_0_166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a2c33ebb14_0_166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title"/>
          </p:nvPr>
        </p:nvSpPr>
        <p:spPr>
          <a:xfrm rot="-242392">
            <a:off x="1686427" y="2182666"/>
            <a:ext cx="5808332" cy="841756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title" idx="2" hasCustomPrompt="1"/>
          </p:nvPr>
        </p:nvSpPr>
        <p:spPr>
          <a:xfrm rot="519400">
            <a:off x="6430587" y="881470"/>
            <a:ext cx="1343404" cy="841181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59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 rot="-1016">
            <a:off x="3743325" y="3574581"/>
            <a:ext cx="4060800" cy="67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 rot="1665">
            <a:off x="4203128" y="3844889"/>
            <a:ext cx="3097200" cy="36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1800">
                <a:solidFill>
                  <a:schemeClr val="accent5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 rot="112642">
            <a:off x="2172806" y="1218951"/>
            <a:ext cx="4340630" cy="224580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22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>
            <a:spLocks noGrp="1"/>
          </p:cNvSpPr>
          <p:nvPr>
            <p:ph type="title"/>
          </p:nvPr>
        </p:nvSpPr>
        <p:spPr>
          <a:xfrm>
            <a:off x="713225" y="432825"/>
            <a:ext cx="7717500" cy="11982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subTitle" idx="1"/>
          </p:nvPr>
        </p:nvSpPr>
        <p:spPr>
          <a:xfrm rot="-490">
            <a:off x="1017340" y="3328566"/>
            <a:ext cx="2103000" cy="8424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ubTitle" idx="2"/>
          </p:nvPr>
        </p:nvSpPr>
        <p:spPr>
          <a:xfrm rot="-981">
            <a:off x="969270" y="2881311"/>
            <a:ext cx="2103000" cy="3312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Raleway Black"/>
              <a:buNone/>
              <a:defRPr sz="1800">
                <a:solidFill>
                  <a:schemeClr val="accen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3"/>
          </p:nvPr>
        </p:nvSpPr>
        <p:spPr>
          <a:xfrm rot="-220362">
            <a:off x="3547135" y="2778111"/>
            <a:ext cx="2102819" cy="842333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4"/>
          </p:nvPr>
        </p:nvSpPr>
        <p:spPr>
          <a:xfrm rot="-220852">
            <a:off x="3454245" y="2335363"/>
            <a:ext cx="2102838" cy="331285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Raleway Black"/>
              <a:buNone/>
              <a:defRPr sz="1800">
                <a:solidFill>
                  <a:schemeClr val="accen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5"/>
          </p:nvPr>
        </p:nvSpPr>
        <p:spPr>
          <a:xfrm rot="-490">
            <a:off x="6018485" y="3328566"/>
            <a:ext cx="2103000" cy="8424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6"/>
          </p:nvPr>
        </p:nvSpPr>
        <p:spPr>
          <a:xfrm rot="-981">
            <a:off x="5970415" y="2881311"/>
            <a:ext cx="2103000" cy="3312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Raleway Black"/>
              <a:buNone/>
              <a:defRPr sz="1800">
                <a:solidFill>
                  <a:schemeClr val="accen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0_1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ubTitle" idx="1"/>
          </p:nvPr>
        </p:nvSpPr>
        <p:spPr>
          <a:xfrm>
            <a:off x="2124325" y="2343875"/>
            <a:ext cx="3910500" cy="201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Char char="●"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Char char="○"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Char char="■"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Char char="●"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Char char="○"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Char char="■"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Char char="●"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Char char="○"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Char char="■"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7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4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1"/>
          <p:cNvSpPr txBox="1">
            <a:spLocks noGrp="1"/>
          </p:cNvSpPr>
          <p:nvPr>
            <p:ph type="title"/>
          </p:nvPr>
        </p:nvSpPr>
        <p:spPr>
          <a:xfrm>
            <a:off x="713225" y="432825"/>
            <a:ext cx="7717500" cy="612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subTitle" idx="1"/>
          </p:nvPr>
        </p:nvSpPr>
        <p:spPr>
          <a:xfrm rot="-564">
            <a:off x="1206312" y="3965352"/>
            <a:ext cx="1828800" cy="51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subTitle" idx="2"/>
          </p:nvPr>
        </p:nvSpPr>
        <p:spPr>
          <a:xfrm rot="-1128">
            <a:off x="1206312" y="3510036"/>
            <a:ext cx="1828800" cy="331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Raleway Black"/>
              <a:buNone/>
              <a:defRPr sz="1800">
                <a:solidFill>
                  <a:schemeClr val="accen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3"/>
          </p:nvPr>
        </p:nvSpPr>
        <p:spPr>
          <a:xfrm rot="-564">
            <a:off x="3651419" y="3965352"/>
            <a:ext cx="1828800" cy="51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subTitle" idx="4"/>
          </p:nvPr>
        </p:nvSpPr>
        <p:spPr>
          <a:xfrm rot="-1128">
            <a:off x="3651419" y="3510036"/>
            <a:ext cx="1828800" cy="331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Raleway Black"/>
              <a:buNone/>
              <a:defRPr sz="1800">
                <a:solidFill>
                  <a:schemeClr val="accen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ubTitle" idx="5"/>
          </p:nvPr>
        </p:nvSpPr>
        <p:spPr>
          <a:xfrm rot="-564">
            <a:off x="6096762" y="3965352"/>
            <a:ext cx="1828800" cy="51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21"/>
          <p:cNvSpPr txBox="1">
            <a:spLocks noGrp="1"/>
          </p:cNvSpPr>
          <p:nvPr>
            <p:ph type="subTitle" idx="6"/>
          </p:nvPr>
        </p:nvSpPr>
        <p:spPr>
          <a:xfrm rot="-1128">
            <a:off x="6096762" y="3510036"/>
            <a:ext cx="1828800" cy="331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Raleway Black"/>
              <a:buNone/>
              <a:defRPr sz="1800">
                <a:solidFill>
                  <a:schemeClr val="accen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subTitle" idx="7"/>
          </p:nvPr>
        </p:nvSpPr>
        <p:spPr>
          <a:xfrm rot="-564">
            <a:off x="1206312" y="2327688"/>
            <a:ext cx="1828800" cy="51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subTitle" idx="8"/>
          </p:nvPr>
        </p:nvSpPr>
        <p:spPr>
          <a:xfrm rot="-1128">
            <a:off x="1206312" y="1872373"/>
            <a:ext cx="1828800" cy="331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Raleway Black"/>
              <a:buNone/>
              <a:defRPr sz="1800">
                <a:solidFill>
                  <a:schemeClr val="accen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subTitle" idx="9"/>
          </p:nvPr>
        </p:nvSpPr>
        <p:spPr>
          <a:xfrm rot="-564">
            <a:off x="3651419" y="2327688"/>
            <a:ext cx="1828800" cy="51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21"/>
          <p:cNvSpPr txBox="1">
            <a:spLocks noGrp="1"/>
          </p:cNvSpPr>
          <p:nvPr>
            <p:ph type="subTitle" idx="13"/>
          </p:nvPr>
        </p:nvSpPr>
        <p:spPr>
          <a:xfrm rot="-1128">
            <a:off x="3651419" y="1872373"/>
            <a:ext cx="1828800" cy="331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Raleway Black"/>
              <a:buNone/>
              <a:defRPr sz="1800">
                <a:solidFill>
                  <a:schemeClr val="accen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21"/>
          <p:cNvSpPr txBox="1">
            <a:spLocks noGrp="1"/>
          </p:cNvSpPr>
          <p:nvPr>
            <p:ph type="subTitle" idx="14"/>
          </p:nvPr>
        </p:nvSpPr>
        <p:spPr>
          <a:xfrm rot="-564">
            <a:off x="6096762" y="2327688"/>
            <a:ext cx="1828800" cy="51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21"/>
          <p:cNvSpPr txBox="1">
            <a:spLocks noGrp="1"/>
          </p:cNvSpPr>
          <p:nvPr>
            <p:ph type="subTitle" idx="15"/>
          </p:nvPr>
        </p:nvSpPr>
        <p:spPr>
          <a:xfrm rot="-1128">
            <a:off x="6096762" y="1874820"/>
            <a:ext cx="1828800" cy="331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Raleway Black"/>
              <a:buNone/>
              <a:defRPr sz="1800">
                <a:solidFill>
                  <a:schemeClr val="accen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4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3"/>
          <p:cNvSpPr txBox="1">
            <a:spLocks noGrp="1"/>
          </p:cNvSpPr>
          <p:nvPr>
            <p:ph type="subTitle" idx="1"/>
          </p:nvPr>
        </p:nvSpPr>
        <p:spPr>
          <a:xfrm>
            <a:off x="761075" y="3273552"/>
            <a:ext cx="1554600" cy="84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subTitle" idx="2"/>
          </p:nvPr>
        </p:nvSpPr>
        <p:spPr>
          <a:xfrm rot="-1287">
            <a:off x="737075" y="2790966"/>
            <a:ext cx="1602600" cy="42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Raleway Black"/>
              <a:buNone/>
              <a:defRPr sz="1800"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23"/>
          <p:cNvSpPr txBox="1">
            <a:spLocks noGrp="1"/>
          </p:cNvSpPr>
          <p:nvPr>
            <p:ph type="subTitle" idx="3"/>
          </p:nvPr>
        </p:nvSpPr>
        <p:spPr>
          <a:xfrm>
            <a:off x="2783475" y="3273552"/>
            <a:ext cx="1554600" cy="84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23"/>
          <p:cNvSpPr txBox="1">
            <a:spLocks noGrp="1"/>
          </p:cNvSpPr>
          <p:nvPr>
            <p:ph type="subTitle" idx="4"/>
          </p:nvPr>
        </p:nvSpPr>
        <p:spPr>
          <a:xfrm rot="-1287">
            <a:off x="2759475" y="2790992"/>
            <a:ext cx="1602600" cy="42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Raleway Black"/>
              <a:buNone/>
              <a:defRPr sz="1800"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subTitle" idx="5"/>
          </p:nvPr>
        </p:nvSpPr>
        <p:spPr>
          <a:xfrm>
            <a:off x="4820825" y="3273552"/>
            <a:ext cx="1554600" cy="84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6"/>
          </p:nvPr>
        </p:nvSpPr>
        <p:spPr>
          <a:xfrm rot="-1287">
            <a:off x="4796825" y="2790932"/>
            <a:ext cx="1602600" cy="42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Raleway Black"/>
              <a:buNone/>
              <a:defRPr sz="1800"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subTitle" idx="7"/>
          </p:nvPr>
        </p:nvSpPr>
        <p:spPr>
          <a:xfrm>
            <a:off x="6828275" y="3273552"/>
            <a:ext cx="1554600" cy="84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8"/>
          </p:nvPr>
        </p:nvSpPr>
        <p:spPr>
          <a:xfrm rot="-1287">
            <a:off x="6804275" y="2790906"/>
            <a:ext cx="1602600" cy="42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Raleway Black"/>
              <a:buNone/>
              <a:defRPr sz="1800"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2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5_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7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CUSTOM_23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9"/>
          <p:cNvSpPr txBox="1">
            <a:spLocks noGrp="1"/>
          </p:cNvSpPr>
          <p:nvPr>
            <p:ph type="title"/>
          </p:nvPr>
        </p:nvSpPr>
        <p:spPr>
          <a:xfrm>
            <a:off x="713225" y="432825"/>
            <a:ext cx="7717500" cy="612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9"/>
          <p:cNvSpPr txBox="1">
            <a:spLocks noGrp="1"/>
          </p:cNvSpPr>
          <p:nvPr>
            <p:ph type="subTitle" idx="1"/>
          </p:nvPr>
        </p:nvSpPr>
        <p:spPr>
          <a:xfrm rot="-564">
            <a:off x="2435050" y="3617181"/>
            <a:ext cx="1828800" cy="51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9"/>
          <p:cNvSpPr txBox="1">
            <a:spLocks noGrp="1"/>
          </p:cNvSpPr>
          <p:nvPr>
            <p:ph type="subTitle" idx="2"/>
          </p:nvPr>
        </p:nvSpPr>
        <p:spPr>
          <a:xfrm rot="-1128">
            <a:off x="2435050" y="3161865"/>
            <a:ext cx="1828800" cy="331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Raleway Black"/>
              <a:buNone/>
              <a:defRPr sz="1800">
                <a:solidFill>
                  <a:schemeClr val="accen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29"/>
          <p:cNvSpPr txBox="1">
            <a:spLocks noGrp="1"/>
          </p:cNvSpPr>
          <p:nvPr>
            <p:ph type="subTitle" idx="3"/>
          </p:nvPr>
        </p:nvSpPr>
        <p:spPr>
          <a:xfrm rot="-564">
            <a:off x="4914025" y="3617181"/>
            <a:ext cx="1828800" cy="51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29"/>
          <p:cNvSpPr txBox="1">
            <a:spLocks noGrp="1"/>
          </p:cNvSpPr>
          <p:nvPr>
            <p:ph type="subTitle" idx="4"/>
          </p:nvPr>
        </p:nvSpPr>
        <p:spPr>
          <a:xfrm rot="-1128">
            <a:off x="4914025" y="3161865"/>
            <a:ext cx="1828800" cy="331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Raleway Black"/>
              <a:buNone/>
              <a:defRPr sz="1800">
                <a:solidFill>
                  <a:schemeClr val="accen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29"/>
          <p:cNvSpPr txBox="1">
            <a:spLocks noGrp="1"/>
          </p:cNvSpPr>
          <p:nvPr>
            <p:ph type="subTitle" idx="5"/>
          </p:nvPr>
        </p:nvSpPr>
        <p:spPr>
          <a:xfrm rot="-564">
            <a:off x="1206312" y="1979517"/>
            <a:ext cx="1828800" cy="51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29"/>
          <p:cNvSpPr txBox="1">
            <a:spLocks noGrp="1"/>
          </p:cNvSpPr>
          <p:nvPr>
            <p:ph type="subTitle" idx="6"/>
          </p:nvPr>
        </p:nvSpPr>
        <p:spPr>
          <a:xfrm rot="-1128">
            <a:off x="1206312" y="1524202"/>
            <a:ext cx="1828800" cy="331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Raleway Black"/>
              <a:buNone/>
              <a:defRPr sz="1800">
                <a:solidFill>
                  <a:schemeClr val="accen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29"/>
          <p:cNvSpPr txBox="1">
            <a:spLocks noGrp="1"/>
          </p:cNvSpPr>
          <p:nvPr>
            <p:ph type="subTitle" idx="7"/>
          </p:nvPr>
        </p:nvSpPr>
        <p:spPr>
          <a:xfrm rot="-564">
            <a:off x="3651419" y="1979517"/>
            <a:ext cx="1828800" cy="51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29"/>
          <p:cNvSpPr txBox="1">
            <a:spLocks noGrp="1"/>
          </p:cNvSpPr>
          <p:nvPr>
            <p:ph type="subTitle" idx="8"/>
          </p:nvPr>
        </p:nvSpPr>
        <p:spPr>
          <a:xfrm rot="-1128">
            <a:off x="3651419" y="1524202"/>
            <a:ext cx="1828800" cy="331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Raleway Black"/>
              <a:buNone/>
              <a:defRPr sz="1800">
                <a:solidFill>
                  <a:schemeClr val="accen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29"/>
          <p:cNvSpPr txBox="1">
            <a:spLocks noGrp="1"/>
          </p:cNvSpPr>
          <p:nvPr>
            <p:ph type="subTitle" idx="9"/>
          </p:nvPr>
        </p:nvSpPr>
        <p:spPr>
          <a:xfrm rot="-564">
            <a:off x="6096775" y="1979517"/>
            <a:ext cx="1828800" cy="51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29"/>
          <p:cNvSpPr txBox="1">
            <a:spLocks noGrp="1"/>
          </p:cNvSpPr>
          <p:nvPr>
            <p:ph type="subTitle" idx="13"/>
          </p:nvPr>
        </p:nvSpPr>
        <p:spPr>
          <a:xfrm rot="-1128">
            <a:off x="6096775" y="1526649"/>
            <a:ext cx="1828800" cy="331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Raleway Black"/>
              <a:buNone/>
              <a:defRPr sz="1800">
                <a:solidFill>
                  <a:schemeClr val="accen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35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ubTitle" idx="1"/>
          </p:nvPr>
        </p:nvSpPr>
        <p:spPr>
          <a:xfrm>
            <a:off x="713225" y="1261872"/>
            <a:ext cx="7717500" cy="336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6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1"/>
          <p:cNvSpPr txBox="1">
            <a:spLocks noGrp="1"/>
          </p:cNvSpPr>
          <p:nvPr>
            <p:ph type="title" hasCustomPrompt="1"/>
          </p:nvPr>
        </p:nvSpPr>
        <p:spPr>
          <a:xfrm>
            <a:off x="2960388" y="2025300"/>
            <a:ext cx="3657600" cy="9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3" name="Google Shape;143;p31"/>
          <p:cNvSpPr txBox="1">
            <a:spLocks noGrp="1"/>
          </p:cNvSpPr>
          <p:nvPr>
            <p:ph type="subTitle" idx="1"/>
          </p:nvPr>
        </p:nvSpPr>
        <p:spPr>
          <a:xfrm>
            <a:off x="2960388" y="2924460"/>
            <a:ext cx="3657600" cy="29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4" name="Google Shape;144;p31"/>
          <p:cNvSpPr txBox="1">
            <a:spLocks noGrp="1"/>
          </p:cNvSpPr>
          <p:nvPr>
            <p:ph type="title" idx="2" hasCustomPrompt="1"/>
          </p:nvPr>
        </p:nvSpPr>
        <p:spPr>
          <a:xfrm>
            <a:off x="1205475" y="2999075"/>
            <a:ext cx="1828800" cy="9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5" name="Google Shape;145;p31"/>
          <p:cNvSpPr txBox="1">
            <a:spLocks noGrp="1"/>
          </p:cNvSpPr>
          <p:nvPr>
            <p:ph type="subTitle" idx="3"/>
          </p:nvPr>
        </p:nvSpPr>
        <p:spPr>
          <a:xfrm>
            <a:off x="1205475" y="3898225"/>
            <a:ext cx="1833300" cy="5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6" name="Google Shape;146;p31"/>
          <p:cNvSpPr txBox="1">
            <a:spLocks noGrp="1"/>
          </p:cNvSpPr>
          <p:nvPr>
            <p:ph type="title" idx="4" hasCustomPrompt="1"/>
          </p:nvPr>
        </p:nvSpPr>
        <p:spPr>
          <a:xfrm rot="-399664">
            <a:off x="6661872" y="869081"/>
            <a:ext cx="1544023" cy="914254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7" name="Google Shape;147;p31"/>
          <p:cNvSpPr txBox="1">
            <a:spLocks noGrp="1"/>
          </p:cNvSpPr>
          <p:nvPr>
            <p:ph type="subTitle" idx="5"/>
          </p:nvPr>
        </p:nvSpPr>
        <p:spPr>
          <a:xfrm rot="-399172">
            <a:off x="6563252" y="1613724"/>
            <a:ext cx="1833345" cy="3464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6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6"/>
          <p:cNvSpPr txBox="1">
            <a:spLocks noGrp="1"/>
          </p:cNvSpPr>
          <p:nvPr>
            <p:ph type="title"/>
          </p:nvPr>
        </p:nvSpPr>
        <p:spPr>
          <a:xfrm>
            <a:off x="713225" y="432825"/>
            <a:ext cx="7717500" cy="612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36"/>
          <p:cNvSpPr txBox="1">
            <a:spLocks noGrp="1"/>
          </p:cNvSpPr>
          <p:nvPr>
            <p:ph type="subTitle" idx="1"/>
          </p:nvPr>
        </p:nvSpPr>
        <p:spPr>
          <a:xfrm rot="-268">
            <a:off x="3343112" y="1975254"/>
            <a:ext cx="3851400" cy="61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36"/>
          <p:cNvSpPr txBox="1">
            <a:spLocks noGrp="1"/>
          </p:cNvSpPr>
          <p:nvPr>
            <p:ph type="subTitle" idx="2"/>
          </p:nvPr>
        </p:nvSpPr>
        <p:spPr>
          <a:xfrm rot="-1072">
            <a:off x="3343075" y="1536792"/>
            <a:ext cx="3849600" cy="331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Raleway Black"/>
              <a:buNone/>
              <a:defRPr sz="1800">
                <a:solidFill>
                  <a:schemeClr val="accen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36"/>
          <p:cNvSpPr txBox="1">
            <a:spLocks noGrp="1"/>
          </p:cNvSpPr>
          <p:nvPr>
            <p:ph type="title" idx="3" hasCustomPrompt="1"/>
          </p:nvPr>
        </p:nvSpPr>
        <p:spPr>
          <a:xfrm>
            <a:off x="1828874" y="1522100"/>
            <a:ext cx="1251600" cy="790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2" name="Google Shape;162;p36"/>
          <p:cNvSpPr txBox="1">
            <a:spLocks noGrp="1"/>
          </p:cNvSpPr>
          <p:nvPr>
            <p:ph type="subTitle" idx="4"/>
          </p:nvPr>
        </p:nvSpPr>
        <p:spPr>
          <a:xfrm rot="-268">
            <a:off x="2019387" y="3639462"/>
            <a:ext cx="3851400" cy="61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36"/>
          <p:cNvSpPr txBox="1">
            <a:spLocks noGrp="1"/>
          </p:cNvSpPr>
          <p:nvPr>
            <p:ph type="subTitle" idx="5"/>
          </p:nvPr>
        </p:nvSpPr>
        <p:spPr>
          <a:xfrm rot="-1072">
            <a:off x="2019350" y="3201000"/>
            <a:ext cx="3849600" cy="331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Raleway Black"/>
              <a:buNone/>
              <a:defRPr sz="1800">
                <a:solidFill>
                  <a:schemeClr val="accen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36"/>
          <p:cNvSpPr txBox="1">
            <a:spLocks noGrp="1"/>
          </p:cNvSpPr>
          <p:nvPr>
            <p:ph type="title" idx="6" hasCustomPrompt="1"/>
          </p:nvPr>
        </p:nvSpPr>
        <p:spPr>
          <a:xfrm>
            <a:off x="6033270" y="3200400"/>
            <a:ext cx="1251600" cy="790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9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0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/>
          <p:nvPr/>
        </p:nvSpPr>
        <p:spPr>
          <a:xfrm>
            <a:off x="3797450" y="3000900"/>
            <a:ext cx="117050" cy="112300"/>
          </a:xfrm>
          <a:custGeom>
            <a:avLst/>
            <a:gdLst/>
            <a:ahLst/>
            <a:cxnLst/>
            <a:rect l="l" t="t" r="r" b="b"/>
            <a:pathLst>
              <a:path w="4682" h="4492" extrusionOk="0">
                <a:moveTo>
                  <a:pt x="2356" y="1"/>
                </a:moveTo>
                <a:cubicBezTo>
                  <a:pt x="2075" y="1"/>
                  <a:pt x="1794" y="115"/>
                  <a:pt x="1581" y="343"/>
                </a:cubicBezTo>
                <a:lnTo>
                  <a:pt x="426" y="1467"/>
                </a:lnTo>
                <a:cubicBezTo>
                  <a:pt x="0" y="1893"/>
                  <a:pt x="0" y="2592"/>
                  <a:pt x="426" y="3017"/>
                </a:cubicBezTo>
                <a:lnTo>
                  <a:pt x="1581" y="4172"/>
                </a:lnTo>
                <a:cubicBezTo>
                  <a:pt x="1794" y="4385"/>
                  <a:pt x="2075" y="4492"/>
                  <a:pt x="2356" y="4492"/>
                </a:cubicBezTo>
                <a:cubicBezTo>
                  <a:pt x="2637" y="4492"/>
                  <a:pt x="2918" y="4385"/>
                  <a:pt x="3131" y="4172"/>
                </a:cubicBezTo>
                <a:lnTo>
                  <a:pt x="4256" y="3017"/>
                </a:lnTo>
                <a:cubicBezTo>
                  <a:pt x="4681" y="2592"/>
                  <a:pt x="4681" y="1893"/>
                  <a:pt x="4256" y="1467"/>
                </a:cubicBezTo>
                <a:lnTo>
                  <a:pt x="3131" y="343"/>
                </a:lnTo>
                <a:cubicBezTo>
                  <a:pt x="2918" y="115"/>
                  <a:pt x="2637" y="1"/>
                  <a:pt x="2356" y="1"/>
                </a:cubicBezTo>
                <a:close/>
              </a:path>
            </a:pathLst>
          </a:custGeom>
          <a:solidFill>
            <a:schemeClr val="accent2"/>
          </a:solidFill>
          <a:ln w="11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713225" y="432816"/>
            <a:ext cx="6602100" cy="119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1"/>
          </p:nvPr>
        </p:nvSpPr>
        <p:spPr>
          <a:xfrm rot="-231771">
            <a:off x="1276640" y="3336682"/>
            <a:ext cx="2743132" cy="84251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2"/>
          </p:nvPr>
        </p:nvSpPr>
        <p:spPr>
          <a:xfrm rot="-231771">
            <a:off x="1228570" y="2881104"/>
            <a:ext cx="2743132" cy="331345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Raleway Black"/>
              <a:buNone/>
              <a:defRPr sz="1800">
                <a:solidFill>
                  <a:schemeClr val="accen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3"/>
          </p:nvPr>
        </p:nvSpPr>
        <p:spPr>
          <a:xfrm rot="377090">
            <a:off x="5111935" y="3335489"/>
            <a:ext cx="2743187" cy="84238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4"/>
          </p:nvPr>
        </p:nvSpPr>
        <p:spPr>
          <a:xfrm rot="377090">
            <a:off x="5189900" y="2882566"/>
            <a:ext cx="2743187" cy="331427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Raleway Black"/>
              <a:buNone/>
              <a:defRPr sz="1800">
                <a:solidFill>
                  <a:schemeClr val="accen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 rot="-268314">
            <a:off x="1121330" y="1698617"/>
            <a:ext cx="3224316" cy="188436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ubTitle" idx="1"/>
          </p:nvPr>
        </p:nvSpPr>
        <p:spPr>
          <a:xfrm>
            <a:off x="4798450" y="1160250"/>
            <a:ext cx="2663400" cy="288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Char char="●"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Char char="○"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Char char="■"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Char char="●"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Char char="○"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Char char="■"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Char char="●"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Char char="○"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Char char="■"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713225" y="450150"/>
            <a:ext cx="7717500" cy="409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976625" y="3596525"/>
            <a:ext cx="4011300" cy="100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5268375" y="4091425"/>
            <a:ext cx="2026800" cy="7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1"/>
          </p:nvPr>
        </p:nvSpPr>
        <p:spPr>
          <a:xfrm>
            <a:off x="776245" y="3578352"/>
            <a:ext cx="1554600" cy="84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2"/>
          </p:nvPr>
        </p:nvSpPr>
        <p:spPr>
          <a:xfrm rot="-1287">
            <a:off x="752245" y="2957866"/>
            <a:ext cx="1602600" cy="42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Raleway Black"/>
              <a:buNone/>
              <a:defRPr sz="1800">
                <a:solidFill>
                  <a:schemeClr val="accent5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title" idx="3" hasCustomPrompt="1"/>
          </p:nvPr>
        </p:nvSpPr>
        <p:spPr>
          <a:xfrm>
            <a:off x="808875" y="1440750"/>
            <a:ext cx="1554600" cy="1366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9pPr>
          </a:lstStyle>
          <a:p>
            <a:r>
              <a:t>xx%</a:t>
            </a:r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4"/>
          </p:nvPr>
        </p:nvSpPr>
        <p:spPr>
          <a:xfrm>
            <a:off x="2866275" y="3578352"/>
            <a:ext cx="1554600" cy="84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5"/>
          </p:nvPr>
        </p:nvSpPr>
        <p:spPr>
          <a:xfrm rot="-1287">
            <a:off x="2818200" y="2957892"/>
            <a:ext cx="1602600" cy="42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Raleway Black"/>
              <a:buNone/>
              <a:defRPr sz="1800">
                <a:solidFill>
                  <a:schemeClr val="accent5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6" hasCustomPrompt="1"/>
          </p:nvPr>
        </p:nvSpPr>
        <p:spPr>
          <a:xfrm>
            <a:off x="2866275" y="1440750"/>
            <a:ext cx="1554600" cy="1366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9pPr>
          </a:lstStyle>
          <a:p>
            <a:r>
              <a:t>xx%</a:t>
            </a:r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7"/>
          </p:nvPr>
        </p:nvSpPr>
        <p:spPr>
          <a:xfrm>
            <a:off x="4752950" y="3578352"/>
            <a:ext cx="1554600" cy="84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8"/>
          </p:nvPr>
        </p:nvSpPr>
        <p:spPr>
          <a:xfrm rot="-1287">
            <a:off x="4723250" y="2957832"/>
            <a:ext cx="1602600" cy="42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Raleway Black"/>
              <a:buNone/>
              <a:defRPr sz="1800">
                <a:solidFill>
                  <a:schemeClr val="accent5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4752950" y="1440750"/>
            <a:ext cx="1554600" cy="1366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13"/>
          </p:nvPr>
        </p:nvSpPr>
        <p:spPr>
          <a:xfrm>
            <a:off x="6810350" y="3578352"/>
            <a:ext cx="1554600" cy="84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4"/>
          </p:nvPr>
        </p:nvSpPr>
        <p:spPr>
          <a:xfrm rot="-1287">
            <a:off x="6780600" y="2957806"/>
            <a:ext cx="1602600" cy="42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Raleway Black"/>
              <a:buNone/>
              <a:defRPr sz="1800">
                <a:solidFill>
                  <a:schemeClr val="accent5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 hasCustomPrompt="1"/>
          </p:nvPr>
        </p:nvSpPr>
        <p:spPr>
          <a:xfrm>
            <a:off x="6810350" y="1440750"/>
            <a:ext cx="1554600" cy="1366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leway Black"/>
              <a:buNone/>
              <a:defRPr sz="2800">
                <a:solidFill>
                  <a:schemeClr val="accen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4" r:id="rId12"/>
    <p:sldLayoutId id="2147483665" r:id="rId13"/>
    <p:sldLayoutId id="2147483666" r:id="rId14"/>
    <p:sldLayoutId id="2147483667" r:id="rId15"/>
    <p:sldLayoutId id="2147483669" r:id="rId16"/>
    <p:sldLayoutId id="2147483672" r:id="rId17"/>
    <p:sldLayoutId id="2147483673" r:id="rId18"/>
    <p:sldLayoutId id="2147483675" r:id="rId19"/>
    <p:sldLayoutId id="2147483677" r:id="rId20"/>
    <p:sldLayoutId id="2147483682" r:id="rId21"/>
    <p:sldLayoutId id="2147483686" r:id="rId22"/>
    <p:sldLayoutId id="2147483687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56B0E5B-DC88-269D-A34A-8EF5D84439B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 lang="en"/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xmlns="" id="{A10258D3-D0A6-0344-5E0D-5CF54ACAC0C5}"/>
              </a:ext>
            </a:extLst>
          </p:cNvPr>
          <p:cNvSpPr/>
          <p:nvPr/>
        </p:nvSpPr>
        <p:spPr>
          <a:xfrm>
            <a:off x="1559893" y="767759"/>
            <a:ext cx="2329851" cy="3200401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3B9C0A5-CE45-EF22-A5CD-CE1E784AE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893" y="806080"/>
            <a:ext cx="2243124" cy="3123757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xmlns="" id="{ED5975E8-6F9B-9222-E973-33BA754FE26B}"/>
              </a:ext>
            </a:extLst>
          </p:cNvPr>
          <p:cNvSpPr txBox="1">
            <a:spLocks/>
          </p:cNvSpPr>
          <p:nvPr/>
        </p:nvSpPr>
        <p:spPr>
          <a:xfrm>
            <a:off x="3681066" y="1077385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テキスト プレースホルダー 11">
            <a:extLst>
              <a:ext uri="{FF2B5EF4-FFF2-40B4-BE49-F238E27FC236}">
                <a16:creationId xmlns:a16="http://schemas.microsoft.com/office/drawing/2014/main" xmlns="" id="{A87803A9-B8C9-7D9F-4213-678FC3AA871F}"/>
              </a:ext>
            </a:extLst>
          </p:cNvPr>
          <p:cNvSpPr txBox="1">
            <a:spLocks/>
          </p:cNvSpPr>
          <p:nvPr/>
        </p:nvSpPr>
        <p:spPr>
          <a:xfrm>
            <a:off x="3803017" y="1649743"/>
            <a:ext cx="4844877" cy="718215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3200" b="1" dirty="0" err="1">
                <a:solidFill>
                  <a:srgbClr val="E376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Pendidikan</a:t>
            </a:r>
            <a:r>
              <a:rPr lang="en-US" sz="3200" b="1" dirty="0">
                <a:solidFill>
                  <a:srgbClr val="E376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Agama Islam </a:t>
            </a:r>
            <a:r>
              <a:rPr lang="en-US" sz="3200" b="1" dirty="0" err="1">
                <a:solidFill>
                  <a:srgbClr val="E376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</a:t>
            </a:r>
            <a:r>
              <a:rPr lang="en-US" sz="3200" b="1" dirty="0">
                <a:solidFill>
                  <a:srgbClr val="E376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Budi </a:t>
            </a:r>
            <a:r>
              <a:rPr lang="en-US" sz="3200" b="1" dirty="0" err="1">
                <a:solidFill>
                  <a:srgbClr val="E376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Pekerti</a:t>
            </a:r>
            <a:endParaRPr lang="en-US" sz="3200" b="1" dirty="0">
              <a:solidFill>
                <a:srgbClr val="E376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直線コネクタ 9">
            <a:extLst>
              <a:ext uri="{FF2B5EF4-FFF2-40B4-BE49-F238E27FC236}">
                <a16:creationId xmlns:a16="http://schemas.microsoft.com/office/drawing/2014/main" xmlns="" id="{593E61E2-5754-056C-A8AF-ECA7C70016D3}"/>
              </a:ext>
            </a:extLst>
          </p:cNvPr>
          <p:cNvCxnSpPr/>
          <p:nvPr/>
        </p:nvCxnSpPr>
        <p:spPr>
          <a:xfrm>
            <a:off x="3984809" y="2748960"/>
            <a:ext cx="4495775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headEnd type="oval"/>
            <a:tailEnd type="oval"/>
          </a:ln>
          <a:effectLst/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B64872E-21EF-CD3C-6B41-4E841F70879D}"/>
              </a:ext>
            </a:extLst>
          </p:cNvPr>
          <p:cNvSpPr/>
          <p:nvPr/>
        </p:nvSpPr>
        <p:spPr>
          <a:xfrm>
            <a:off x="5344042" y="2852587"/>
            <a:ext cx="1747915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rgbClr val="5252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UNTUK SD KELAS 5</a:t>
            </a:r>
            <a:endParaRPr lang="id-ID" sz="1600" b="1" dirty="0">
              <a:solidFill>
                <a:srgbClr val="52525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581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DC6621F-DE43-3564-1C98-5EE8B7BCE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270" y="816047"/>
            <a:ext cx="5071730" cy="369406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53EB2E83-0EF6-6E03-50E2-564458103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  <p:sp>
        <p:nvSpPr>
          <p:cNvPr id="31" name="Google Shape;2320;p33">
            <a:extLst>
              <a:ext uri="{FF2B5EF4-FFF2-40B4-BE49-F238E27FC236}">
                <a16:creationId xmlns:a16="http://schemas.microsoft.com/office/drawing/2014/main" xmlns="" id="{60A44CA9-7CF2-42AE-D4F6-D5F99374F62C}"/>
              </a:ext>
            </a:extLst>
          </p:cNvPr>
          <p:cNvSpPr/>
          <p:nvPr/>
        </p:nvSpPr>
        <p:spPr>
          <a:xfrm rot="10800000" flipH="1">
            <a:off x="2328530" y="230220"/>
            <a:ext cx="4710223" cy="673546"/>
          </a:xfrm>
          <a:custGeom>
            <a:avLst/>
            <a:gdLst/>
            <a:ahLst/>
            <a:cxnLst/>
            <a:rect l="l" t="t" r="r" b="b"/>
            <a:pathLst>
              <a:path w="20127" h="4258" extrusionOk="0">
                <a:moveTo>
                  <a:pt x="191" y="0"/>
                </a:moveTo>
                <a:cubicBezTo>
                  <a:pt x="191" y="0"/>
                  <a:pt x="381" y="605"/>
                  <a:pt x="568" y="840"/>
                </a:cubicBezTo>
                <a:cubicBezTo>
                  <a:pt x="758" y="1065"/>
                  <a:pt x="994" y="1326"/>
                  <a:pt x="994" y="1326"/>
                </a:cubicBezTo>
                <a:lnTo>
                  <a:pt x="415" y="1941"/>
                </a:lnTo>
                <a:lnTo>
                  <a:pt x="1" y="2319"/>
                </a:lnTo>
                <a:cubicBezTo>
                  <a:pt x="1" y="2319"/>
                  <a:pt x="262" y="2614"/>
                  <a:pt x="415" y="2827"/>
                </a:cubicBezTo>
                <a:cubicBezTo>
                  <a:pt x="568" y="3040"/>
                  <a:pt x="616" y="3596"/>
                  <a:pt x="616" y="3596"/>
                </a:cubicBezTo>
                <a:lnTo>
                  <a:pt x="568" y="4141"/>
                </a:lnTo>
                <a:cubicBezTo>
                  <a:pt x="568" y="4141"/>
                  <a:pt x="7393" y="4175"/>
                  <a:pt x="8798" y="4175"/>
                </a:cubicBezTo>
                <a:cubicBezTo>
                  <a:pt x="10194" y="4175"/>
                  <a:pt x="16318" y="4223"/>
                  <a:pt x="16318" y="4223"/>
                </a:cubicBezTo>
                <a:lnTo>
                  <a:pt x="20127" y="4257"/>
                </a:lnTo>
                <a:cubicBezTo>
                  <a:pt x="20127" y="4257"/>
                  <a:pt x="19511" y="3690"/>
                  <a:pt x="19511" y="3346"/>
                </a:cubicBezTo>
                <a:cubicBezTo>
                  <a:pt x="19511" y="3006"/>
                  <a:pt x="19880" y="2696"/>
                  <a:pt x="19880" y="2696"/>
                </a:cubicBezTo>
                <a:lnTo>
                  <a:pt x="20078" y="2012"/>
                </a:lnTo>
                <a:cubicBezTo>
                  <a:pt x="20078" y="2012"/>
                  <a:pt x="19406" y="1632"/>
                  <a:pt x="19440" y="1184"/>
                </a:cubicBezTo>
                <a:cubicBezTo>
                  <a:pt x="19477" y="721"/>
                  <a:pt x="19667" y="71"/>
                  <a:pt x="19667" y="71"/>
                </a:cubicBezTo>
                <a:cubicBezTo>
                  <a:pt x="19667" y="71"/>
                  <a:pt x="14914" y="225"/>
                  <a:pt x="13043" y="190"/>
                </a:cubicBezTo>
                <a:cubicBezTo>
                  <a:pt x="11187" y="154"/>
                  <a:pt x="5288" y="190"/>
                  <a:pt x="3809" y="190"/>
                </a:cubicBezTo>
                <a:cubicBezTo>
                  <a:pt x="2319" y="190"/>
                  <a:pt x="191" y="0"/>
                  <a:pt x="191" y="0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5CA7399-C254-E605-47EE-C742CECBC520}"/>
              </a:ext>
            </a:extLst>
          </p:cNvPr>
          <p:cNvSpPr txBox="1"/>
          <p:nvPr/>
        </p:nvSpPr>
        <p:spPr>
          <a:xfrm>
            <a:off x="3540641" y="261523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Sa’i</a:t>
            </a:r>
            <a:endParaRPr lang="en-ID" sz="2800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3" name="Flowchart: Multidocument 32">
            <a:extLst>
              <a:ext uri="{FF2B5EF4-FFF2-40B4-BE49-F238E27FC236}">
                <a16:creationId xmlns:a16="http://schemas.microsoft.com/office/drawing/2014/main" xmlns="" id="{23FAAB05-FE1E-F22C-0916-992B20929C57}"/>
              </a:ext>
            </a:extLst>
          </p:cNvPr>
          <p:cNvSpPr/>
          <p:nvPr/>
        </p:nvSpPr>
        <p:spPr>
          <a:xfrm>
            <a:off x="467833" y="1363901"/>
            <a:ext cx="3859618" cy="3042816"/>
          </a:xfrm>
          <a:prstGeom prst="flowChartMultidocumen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243CC95-D095-92B0-D4F2-99FCA12277F1}"/>
              </a:ext>
            </a:extLst>
          </p:cNvPr>
          <p:cNvSpPr txBox="1"/>
          <p:nvPr/>
        </p:nvSpPr>
        <p:spPr>
          <a:xfrm>
            <a:off x="574158" y="2178701"/>
            <a:ext cx="32004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Sa’i</a:t>
            </a: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adalah</a:t>
            </a: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berlari-lari</a:t>
            </a: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kecil</a:t>
            </a: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dari</a:t>
            </a: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bukit</a:t>
            </a: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Shafa</a:t>
            </a: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sampai</a:t>
            </a: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Marwa </a:t>
            </a:r>
            <a:r>
              <a:rPr lang="en-US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sebanyak</a:t>
            </a: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7 kali. </a:t>
            </a:r>
            <a:endParaRPr lang="en-ID" sz="1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ID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893FCE7-D076-63F0-A7EE-29D62ED55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  <p:sp>
        <p:nvSpPr>
          <p:cNvPr id="5" name="Google Shape;392;p16">
            <a:extLst>
              <a:ext uri="{FF2B5EF4-FFF2-40B4-BE49-F238E27FC236}">
                <a16:creationId xmlns:a16="http://schemas.microsoft.com/office/drawing/2014/main" xmlns="" id="{7F7A422E-736B-9CA1-F29F-575DF727DD03}"/>
              </a:ext>
            </a:extLst>
          </p:cNvPr>
          <p:cNvSpPr/>
          <p:nvPr/>
        </p:nvSpPr>
        <p:spPr>
          <a:xfrm rot="16200000">
            <a:off x="4449015" y="-1133084"/>
            <a:ext cx="709618" cy="3704322"/>
          </a:xfrm>
          <a:custGeom>
            <a:avLst/>
            <a:gdLst/>
            <a:ahLst/>
            <a:cxnLst/>
            <a:rect l="l" t="t" r="r" b="b"/>
            <a:pathLst>
              <a:path w="25102" h="33358" extrusionOk="0">
                <a:moveTo>
                  <a:pt x="22986" y="0"/>
                </a:moveTo>
                <a:cubicBezTo>
                  <a:pt x="22908" y="0"/>
                  <a:pt x="22826" y="22"/>
                  <a:pt x="22749" y="58"/>
                </a:cubicBezTo>
                <a:cubicBezTo>
                  <a:pt x="22633" y="117"/>
                  <a:pt x="22502" y="166"/>
                  <a:pt x="22372" y="211"/>
                </a:cubicBezTo>
                <a:cubicBezTo>
                  <a:pt x="22278" y="245"/>
                  <a:pt x="22180" y="275"/>
                  <a:pt x="22083" y="275"/>
                </a:cubicBezTo>
                <a:cubicBezTo>
                  <a:pt x="22009" y="275"/>
                  <a:pt x="21935" y="258"/>
                  <a:pt x="21864" y="211"/>
                </a:cubicBezTo>
                <a:cubicBezTo>
                  <a:pt x="21713" y="283"/>
                  <a:pt x="21566" y="331"/>
                  <a:pt x="21421" y="331"/>
                </a:cubicBezTo>
                <a:cubicBezTo>
                  <a:pt x="21282" y="331"/>
                  <a:pt x="21146" y="287"/>
                  <a:pt x="21012" y="177"/>
                </a:cubicBezTo>
                <a:cubicBezTo>
                  <a:pt x="20941" y="296"/>
                  <a:pt x="20953" y="449"/>
                  <a:pt x="20811" y="520"/>
                </a:cubicBezTo>
                <a:cubicBezTo>
                  <a:pt x="20680" y="509"/>
                  <a:pt x="20609" y="401"/>
                  <a:pt x="20516" y="353"/>
                </a:cubicBezTo>
                <a:cubicBezTo>
                  <a:pt x="20374" y="438"/>
                  <a:pt x="20277" y="532"/>
                  <a:pt x="20195" y="651"/>
                </a:cubicBezTo>
                <a:cubicBezTo>
                  <a:pt x="20124" y="767"/>
                  <a:pt x="20232" y="898"/>
                  <a:pt x="20161" y="1017"/>
                </a:cubicBezTo>
                <a:cubicBezTo>
                  <a:pt x="20109" y="1027"/>
                  <a:pt x="20057" y="1031"/>
                  <a:pt x="20007" y="1031"/>
                </a:cubicBezTo>
                <a:cubicBezTo>
                  <a:pt x="19882" y="1031"/>
                  <a:pt x="19762" y="1006"/>
                  <a:pt x="19653" y="980"/>
                </a:cubicBezTo>
                <a:cubicBezTo>
                  <a:pt x="19486" y="946"/>
                  <a:pt x="19332" y="875"/>
                  <a:pt x="19191" y="827"/>
                </a:cubicBezTo>
                <a:cubicBezTo>
                  <a:pt x="19086" y="875"/>
                  <a:pt x="19120" y="969"/>
                  <a:pt x="19086" y="1017"/>
                </a:cubicBezTo>
                <a:cubicBezTo>
                  <a:pt x="19033" y="1047"/>
                  <a:pt x="18990" y="1079"/>
                  <a:pt x="18933" y="1079"/>
                </a:cubicBezTo>
                <a:cubicBezTo>
                  <a:pt x="18924" y="1079"/>
                  <a:pt x="18916" y="1078"/>
                  <a:pt x="18907" y="1077"/>
                </a:cubicBezTo>
                <a:cubicBezTo>
                  <a:pt x="18892" y="1076"/>
                  <a:pt x="18878" y="1076"/>
                  <a:pt x="18864" y="1076"/>
                </a:cubicBezTo>
                <a:cubicBezTo>
                  <a:pt x="18577" y="1076"/>
                  <a:pt x="18339" y="1210"/>
                  <a:pt x="18104" y="1335"/>
                </a:cubicBezTo>
                <a:cubicBezTo>
                  <a:pt x="17843" y="1477"/>
                  <a:pt x="17581" y="1607"/>
                  <a:pt x="17286" y="1630"/>
                </a:cubicBezTo>
                <a:cubicBezTo>
                  <a:pt x="17204" y="1701"/>
                  <a:pt x="17170" y="1786"/>
                  <a:pt x="17133" y="1868"/>
                </a:cubicBezTo>
                <a:cubicBezTo>
                  <a:pt x="17099" y="1928"/>
                  <a:pt x="17051" y="1999"/>
                  <a:pt x="17062" y="2056"/>
                </a:cubicBezTo>
                <a:cubicBezTo>
                  <a:pt x="17110" y="2246"/>
                  <a:pt x="17014" y="2376"/>
                  <a:pt x="16898" y="2495"/>
                </a:cubicBezTo>
                <a:cubicBezTo>
                  <a:pt x="16849" y="2541"/>
                  <a:pt x="16827" y="2589"/>
                  <a:pt x="16801" y="2637"/>
                </a:cubicBezTo>
                <a:cubicBezTo>
                  <a:pt x="16730" y="2791"/>
                  <a:pt x="16696" y="2955"/>
                  <a:pt x="16588" y="3097"/>
                </a:cubicBezTo>
                <a:cubicBezTo>
                  <a:pt x="16446" y="3086"/>
                  <a:pt x="16341" y="3038"/>
                  <a:pt x="16248" y="2955"/>
                </a:cubicBezTo>
                <a:cubicBezTo>
                  <a:pt x="16069" y="2791"/>
                  <a:pt x="15867" y="2649"/>
                  <a:pt x="15737" y="2436"/>
                </a:cubicBezTo>
                <a:cubicBezTo>
                  <a:pt x="15655" y="2305"/>
                  <a:pt x="15538" y="2234"/>
                  <a:pt x="15359" y="2212"/>
                </a:cubicBezTo>
                <a:cubicBezTo>
                  <a:pt x="15147" y="2186"/>
                  <a:pt x="14982" y="2092"/>
                  <a:pt x="14971" y="1868"/>
                </a:cubicBezTo>
                <a:cubicBezTo>
                  <a:pt x="14956" y="1843"/>
                  <a:pt x="14945" y="1831"/>
                  <a:pt x="14934" y="1820"/>
                </a:cubicBezTo>
                <a:cubicBezTo>
                  <a:pt x="14758" y="1749"/>
                  <a:pt x="14590" y="1678"/>
                  <a:pt x="14414" y="1619"/>
                </a:cubicBezTo>
                <a:cubicBezTo>
                  <a:pt x="14213" y="1573"/>
                  <a:pt x="14105" y="1394"/>
                  <a:pt x="13929" y="1346"/>
                </a:cubicBezTo>
                <a:cubicBezTo>
                  <a:pt x="13858" y="1360"/>
                  <a:pt x="13787" y="1383"/>
                  <a:pt x="13728" y="1406"/>
                </a:cubicBezTo>
                <a:cubicBezTo>
                  <a:pt x="13694" y="1372"/>
                  <a:pt x="13657" y="1346"/>
                  <a:pt x="13645" y="1312"/>
                </a:cubicBezTo>
                <a:cubicBezTo>
                  <a:pt x="13552" y="1147"/>
                  <a:pt x="13410" y="1077"/>
                  <a:pt x="13197" y="1062"/>
                </a:cubicBezTo>
                <a:cubicBezTo>
                  <a:pt x="13018" y="1062"/>
                  <a:pt x="12865" y="980"/>
                  <a:pt x="12771" y="838"/>
                </a:cubicBezTo>
                <a:cubicBezTo>
                  <a:pt x="12734" y="767"/>
                  <a:pt x="12686" y="696"/>
                  <a:pt x="12593" y="651"/>
                </a:cubicBezTo>
                <a:cubicBezTo>
                  <a:pt x="12566" y="655"/>
                  <a:pt x="12540" y="656"/>
                  <a:pt x="12516" y="656"/>
                </a:cubicBezTo>
                <a:cubicBezTo>
                  <a:pt x="12310" y="656"/>
                  <a:pt x="12168" y="535"/>
                  <a:pt x="12085" y="378"/>
                </a:cubicBezTo>
                <a:cubicBezTo>
                  <a:pt x="11983" y="328"/>
                  <a:pt x="11893" y="313"/>
                  <a:pt x="11799" y="313"/>
                </a:cubicBezTo>
                <a:cubicBezTo>
                  <a:pt x="11761" y="313"/>
                  <a:pt x="11722" y="316"/>
                  <a:pt x="11682" y="319"/>
                </a:cubicBezTo>
                <a:cubicBezTo>
                  <a:pt x="11636" y="342"/>
                  <a:pt x="11577" y="378"/>
                  <a:pt x="11517" y="412"/>
                </a:cubicBezTo>
                <a:cubicBezTo>
                  <a:pt x="11293" y="543"/>
                  <a:pt x="11069" y="674"/>
                  <a:pt x="10830" y="779"/>
                </a:cubicBezTo>
                <a:cubicBezTo>
                  <a:pt x="10733" y="825"/>
                  <a:pt x="10632" y="860"/>
                  <a:pt x="10533" y="860"/>
                </a:cubicBezTo>
                <a:cubicBezTo>
                  <a:pt x="10453" y="860"/>
                  <a:pt x="10373" y="837"/>
                  <a:pt x="10300" y="779"/>
                </a:cubicBezTo>
                <a:cubicBezTo>
                  <a:pt x="10203" y="838"/>
                  <a:pt x="10121" y="886"/>
                  <a:pt x="10027" y="935"/>
                </a:cubicBezTo>
                <a:cubicBezTo>
                  <a:pt x="9941" y="976"/>
                  <a:pt x="9863" y="1030"/>
                  <a:pt x="9752" y="1030"/>
                </a:cubicBezTo>
                <a:cubicBezTo>
                  <a:pt x="9742" y="1030"/>
                  <a:pt x="9731" y="1029"/>
                  <a:pt x="9721" y="1028"/>
                </a:cubicBezTo>
                <a:cubicBezTo>
                  <a:pt x="9532" y="906"/>
                  <a:pt x="9425" y="659"/>
                  <a:pt x="9130" y="659"/>
                </a:cubicBezTo>
                <a:cubicBezTo>
                  <a:pt x="9110" y="659"/>
                  <a:pt x="9089" y="660"/>
                  <a:pt x="9068" y="662"/>
                </a:cubicBezTo>
                <a:cubicBezTo>
                  <a:pt x="9011" y="674"/>
                  <a:pt x="8952" y="722"/>
                  <a:pt x="8892" y="722"/>
                </a:cubicBezTo>
                <a:cubicBezTo>
                  <a:pt x="8761" y="708"/>
                  <a:pt x="8713" y="625"/>
                  <a:pt x="8585" y="591"/>
                </a:cubicBezTo>
                <a:cubicBezTo>
                  <a:pt x="8467" y="666"/>
                  <a:pt x="8320" y="706"/>
                  <a:pt x="8173" y="706"/>
                </a:cubicBezTo>
                <a:cubicBezTo>
                  <a:pt x="8112" y="706"/>
                  <a:pt x="8051" y="699"/>
                  <a:pt x="7992" y="685"/>
                </a:cubicBezTo>
                <a:cubicBezTo>
                  <a:pt x="7850" y="614"/>
                  <a:pt x="7839" y="472"/>
                  <a:pt x="7720" y="390"/>
                </a:cubicBezTo>
                <a:cubicBezTo>
                  <a:pt x="7598" y="490"/>
                  <a:pt x="7504" y="638"/>
                  <a:pt x="7320" y="638"/>
                </a:cubicBezTo>
                <a:cubicBezTo>
                  <a:pt x="7311" y="638"/>
                  <a:pt x="7303" y="637"/>
                  <a:pt x="7294" y="637"/>
                </a:cubicBezTo>
                <a:cubicBezTo>
                  <a:pt x="7130" y="603"/>
                  <a:pt x="7118" y="461"/>
                  <a:pt x="7047" y="353"/>
                </a:cubicBezTo>
                <a:cubicBezTo>
                  <a:pt x="6905" y="472"/>
                  <a:pt x="6764" y="554"/>
                  <a:pt x="6693" y="708"/>
                </a:cubicBezTo>
                <a:cubicBezTo>
                  <a:pt x="6656" y="779"/>
                  <a:pt x="6562" y="815"/>
                  <a:pt x="6468" y="850"/>
                </a:cubicBezTo>
                <a:cubicBezTo>
                  <a:pt x="6397" y="875"/>
                  <a:pt x="6338" y="909"/>
                  <a:pt x="6278" y="957"/>
                </a:cubicBezTo>
                <a:cubicBezTo>
                  <a:pt x="6102" y="1111"/>
                  <a:pt x="5924" y="1264"/>
                  <a:pt x="5748" y="1406"/>
                </a:cubicBezTo>
                <a:cubicBezTo>
                  <a:pt x="5677" y="1417"/>
                  <a:pt x="5592" y="1431"/>
                  <a:pt x="5521" y="1443"/>
                </a:cubicBezTo>
                <a:cubicBezTo>
                  <a:pt x="5481" y="1454"/>
                  <a:pt x="5441" y="1461"/>
                  <a:pt x="5401" y="1461"/>
                </a:cubicBezTo>
                <a:cubicBezTo>
                  <a:pt x="5326" y="1461"/>
                  <a:pt x="5253" y="1437"/>
                  <a:pt x="5191" y="1383"/>
                </a:cubicBezTo>
                <a:cubicBezTo>
                  <a:pt x="5038" y="1241"/>
                  <a:pt x="4825" y="1182"/>
                  <a:pt x="4624" y="1122"/>
                </a:cubicBezTo>
                <a:cubicBezTo>
                  <a:pt x="4557" y="1122"/>
                  <a:pt x="4521" y="1194"/>
                  <a:pt x="4458" y="1194"/>
                </a:cubicBezTo>
                <a:cubicBezTo>
                  <a:pt x="4454" y="1194"/>
                  <a:pt x="4450" y="1194"/>
                  <a:pt x="4445" y="1193"/>
                </a:cubicBezTo>
                <a:cubicBezTo>
                  <a:pt x="4374" y="1147"/>
                  <a:pt x="4411" y="1051"/>
                  <a:pt x="4351" y="1040"/>
                </a:cubicBezTo>
                <a:cubicBezTo>
                  <a:pt x="4337" y="1038"/>
                  <a:pt x="4324" y="1037"/>
                  <a:pt x="4312" y="1037"/>
                </a:cubicBezTo>
                <a:cubicBezTo>
                  <a:pt x="4256" y="1037"/>
                  <a:pt x="4226" y="1057"/>
                  <a:pt x="4198" y="1088"/>
                </a:cubicBezTo>
                <a:cubicBezTo>
                  <a:pt x="4079" y="1193"/>
                  <a:pt x="3985" y="1323"/>
                  <a:pt x="3914" y="1465"/>
                </a:cubicBezTo>
                <a:cubicBezTo>
                  <a:pt x="3866" y="1573"/>
                  <a:pt x="3818" y="1678"/>
                  <a:pt x="3713" y="1749"/>
                </a:cubicBezTo>
                <a:cubicBezTo>
                  <a:pt x="3706" y="1749"/>
                  <a:pt x="3699" y="1749"/>
                  <a:pt x="3692" y="1749"/>
                </a:cubicBezTo>
                <a:cubicBezTo>
                  <a:pt x="3491" y="1749"/>
                  <a:pt x="3363" y="1903"/>
                  <a:pt x="3168" y="1914"/>
                </a:cubicBezTo>
                <a:cubicBezTo>
                  <a:pt x="3162" y="1915"/>
                  <a:pt x="3155" y="1916"/>
                  <a:pt x="3149" y="1916"/>
                </a:cubicBezTo>
                <a:cubicBezTo>
                  <a:pt x="3103" y="1916"/>
                  <a:pt x="3063" y="1878"/>
                  <a:pt x="3002" y="1878"/>
                </a:cubicBezTo>
                <a:cubicBezTo>
                  <a:pt x="2995" y="1878"/>
                  <a:pt x="2988" y="1879"/>
                  <a:pt x="2981" y="1880"/>
                </a:cubicBezTo>
                <a:cubicBezTo>
                  <a:pt x="2910" y="1914"/>
                  <a:pt x="2862" y="1985"/>
                  <a:pt x="2768" y="2010"/>
                </a:cubicBezTo>
                <a:cubicBezTo>
                  <a:pt x="2720" y="1999"/>
                  <a:pt x="2671" y="1985"/>
                  <a:pt x="2626" y="1973"/>
                </a:cubicBezTo>
                <a:cubicBezTo>
                  <a:pt x="2492" y="2064"/>
                  <a:pt x="2462" y="2259"/>
                  <a:pt x="2261" y="2259"/>
                </a:cubicBezTo>
                <a:cubicBezTo>
                  <a:pt x="2249" y="2259"/>
                  <a:pt x="2236" y="2259"/>
                  <a:pt x="2223" y="2257"/>
                </a:cubicBezTo>
                <a:cubicBezTo>
                  <a:pt x="2175" y="2223"/>
                  <a:pt x="2152" y="2163"/>
                  <a:pt x="2104" y="2141"/>
                </a:cubicBezTo>
                <a:cubicBezTo>
                  <a:pt x="2087" y="2135"/>
                  <a:pt x="2070" y="2133"/>
                  <a:pt x="2055" y="2133"/>
                </a:cubicBezTo>
                <a:cubicBezTo>
                  <a:pt x="1996" y="2133"/>
                  <a:pt x="1947" y="2163"/>
                  <a:pt x="1891" y="2163"/>
                </a:cubicBezTo>
                <a:cubicBezTo>
                  <a:pt x="1864" y="2167"/>
                  <a:pt x="1837" y="2170"/>
                  <a:pt x="1810" y="2170"/>
                </a:cubicBezTo>
                <a:cubicBezTo>
                  <a:pt x="1754" y="2170"/>
                  <a:pt x="1696" y="2159"/>
                  <a:pt x="1633" y="2127"/>
                </a:cubicBezTo>
                <a:cubicBezTo>
                  <a:pt x="1491" y="1797"/>
                  <a:pt x="1372" y="1454"/>
                  <a:pt x="1278" y="1088"/>
                </a:cubicBezTo>
                <a:cubicBezTo>
                  <a:pt x="1218" y="1104"/>
                  <a:pt x="1172" y="1120"/>
                  <a:pt x="1129" y="1120"/>
                </a:cubicBezTo>
                <a:cubicBezTo>
                  <a:pt x="1111" y="1120"/>
                  <a:pt x="1094" y="1117"/>
                  <a:pt x="1077" y="1111"/>
                </a:cubicBezTo>
                <a:cubicBezTo>
                  <a:pt x="864" y="980"/>
                  <a:pt x="827" y="745"/>
                  <a:pt x="639" y="603"/>
                </a:cubicBezTo>
                <a:cubicBezTo>
                  <a:pt x="543" y="685"/>
                  <a:pt x="554" y="815"/>
                  <a:pt x="438" y="864"/>
                </a:cubicBezTo>
                <a:cubicBezTo>
                  <a:pt x="356" y="827"/>
                  <a:pt x="342" y="733"/>
                  <a:pt x="237" y="733"/>
                </a:cubicBezTo>
                <a:cubicBezTo>
                  <a:pt x="106" y="767"/>
                  <a:pt x="72" y="898"/>
                  <a:pt x="1" y="980"/>
                </a:cubicBezTo>
                <a:lnTo>
                  <a:pt x="1" y="28496"/>
                </a:lnTo>
                <a:cubicBezTo>
                  <a:pt x="35" y="28533"/>
                  <a:pt x="95" y="28507"/>
                  <a:pt x="129" y="28567"/>
                </a:cubicBezTo>
                <a:cubicBezTo>
                  <a:pt x="214" y="28615"/>
                  <a:pt x="188" y="28746"/>
                  <a:pt x="271" y="28802"/>
                </a:cubicBezTo>
                <a:cubicBezTo>
                  <a:pt x="378" y="28780"/>
                  <a:pt x="412" y="28675"/>
                  <a:pt x="532" y="28660"/>
                </a:cubicBezTo>
                <a:cubicBezTo>
                  <a:pt x="543" y="28888"/>
                  <a:pt x="639" y="29100"/>
                  <a:pt x="793" y="29276"/>
                </a:cubicBezTo>
                <a:cubicBezTo>
                  <a:pt x="827" y="29288"/>
                  <a:pt x="864" y="29299"/>
                  <a:pt x="898" y="29299"/>
                </a:cubicBezTo>
                <a:cubicBezTo>
                  <a:pt x="1006" y="29418"/>
                  <a:pt x="1006" y="29583"/>
                  <a:pt x="1122" y="29702"/>
                </a:cubicBezTo>
                <a:cubicBezTo>
                  <a:pt x="1182" y="29654"/>
                  <a:pt x="1230" y="29620"/>
                  <a:pt x="1278" y="29583"/>
                </a:cubicBezTo>
                <a:cubicBezTo>
                  <a:pt x="1292" y="29581"/>
                  <a:pt x="1305" y="29580"/>
                  <a:pt x="1318" y="29580"/>
                </a:cubicBezTo>
                <a:cubicBezTo>
                  <a:pt x="1416" y="29580"/>
                  <a:pt x="1497" y="29631"/>
                  <a:pt x="1595" y="29631"/>
                </a:cubicBezTo>
                <a:cubicBezTo>
                  <a:pt x="1629" y="29631"/>
                  <a:pt x="1664" y="29625"/>
                  <a:pt x="1704" y="29608"/>
                </a:cubicBezTo>
                <a:cubicBezTo>
                  <a:pt x="1902" y="29489"/>
                  <a:pt x="1939" y="29254"/>
                  <a:pt x="2115" y="29086"/>
                </a:cubicBezTo>
                <a:cubicBezTo>
                  <a:pt x="2223" y="29123"/>
                  <a:pt x="2257" y="29254"/>
                  <a:pt x="2388" y="29288"/>
                </a:cubicBezTo>
                <a:cubicBezTo>
                  <a:pt x="2541" y="29228"/>
                  <a:pt x="2626" y="29086"/>
                  <a:pt x="2779" y="29029"/>
                </a:cubicBezTo>
                <a:cubicBezTo>
                  <a:pt x="2955" y="29029"/>
                  <a:pt x="3015" y="29228"/>
                  <a:pt x="3194" y="29242"/>
                </a:cubicBezTo>
                <a:cubicBezTo>
                  <a:pt x="3287" y="29242"/>
                  <a:pt x="3347" y="29157"/>
                  <a:pt x="3440" y="29157"/>
                </a:cubicBezTo>
                <a:cubicBezTo>
                  <a:pt x="3548" y="29242"/>
                  <a:pt x="3560" y="29242"/>
                  <a:pt x="3594" y="29336"/>
                </a:cubicBezTo>
                <a:cubicBezTo>
                  <a:pt x="3653" y="29478"/>
                  <a:pt x="3747" y="29597"/>
                  <a:pt x="3903" y="29642"/>
                </a:cubicBezTo>
                <a:cubicBezTo>
                  <a:pt x="3997" y="29903"/>
                  <a:pt x="3960" y="30187"/>
                  <a:pt x="4127" y="30400"/>
                </a:cubicBezTo>
                <a:cubicBezTo>
                  <a:pt x="4139" y="30404"/>
                  <a:pt x="4151" y="30405"/>
                  <a:pt x="4162" y="30405"/>
                </a:cubicBezTo>
                <a:cubicBezTo>
                  <a:pt x="4195" y="30405"/>
                  <a:pt x="4222" y="30392"/>
                  <a:pt x="4247" y="30392"/>
                </a:cubicBezTo>
                <a:cubicBezTo>
                  <a:pt x="4263" y="30392"/>
                  <a:pt x="4277" y="30397"/>
                  <a:pt x="4292" y="30411"/>
                </a:cubicBezTo>
                <a:cubicBezTo>
                  <a:pt x="4445" y="30542"/>
                  <a:pt x="4456" y="30755"/>
                  <a:pt x="4624" y="30860"/>
                </a:cubicBezTo>
                <a:cubicBezTo>
                  <a:pt x="4766" y="30848"/>
                  <a:pt x="4788" y="30732"/>
                  <a:pt x="4882" y="30695"/>
                </a:cubicBezTo>
                <a:cubicBezTo>
                  <a:pt x="4953" y="30732"/>
                  <a:pt x="4979" y="30814"/>
                  <a:pt x="5084" y="30814"/>
                </a:cubicBezTo>
                <a:cubicBezTo>
                  <a:pt x="5150" y="30814"/>
                  <a:pt x="5177" y="30742"/>
                  <a:pt x="5284" y="30742"/>
                </a:cubicBezTo>
                <a:cubicBezTo>
                  <a:pt x="5292" y="30742"/>
                  <a:pt x="5300" y="30743"/>
                  <a:pt x="5308" y="30743"/>
                </a:cubicBezTo>
                <a:cubicBezTo>
                  <a:pt x="5333" y="30766"/>
                  <a:pt x="5379" y="30826"/>
                  <a:pt x="5427" y="30885"/>
                </a:cubicBezTo>
                <a:cubicBezTo>
                  <a:pt x="5487" y="30931"/>
                  <a:pt x="5546" y="30979"/>
                  <a:pt x="5628" y="30979"/>
                </a:cubicBezTo>
                <a:cubicBezTo>
                  <a:pt x="5841" y="30990"/>
                  <a:pt x="6017" y="31050"/>
                  <a:pt x="6185" y="31144"/>
                </a:cubicBezTo>
                <a:cubicBezTo>
                  <a:pt x="6193" y="31145"/>
                  <a:pt x="6201" y="31145"/>
                  <a:pt x="6209" y="31145"/>
                </a:cubicBezTo>
                <a:cubicBezTo>
                  <a:pt x="6280" y="31145"/>
                  <a:pt x="6342" y="31106"/>
                  <a:pt x="6410" y="31106"/>
                </a:cubicBezTo>
                <a:cubicBezTo>
                  <a:pt x="6433" y="31106"/>
                  <a:pt x="6456" y="31110"/>
                  <a:pt x="6480" y="31121"/>
                </a:cubicBezTo>
                <a:cubicBezTo>
                  <a:pt x="6633" y="31229"/>
                  <a:pt x="6633" y="31229"/>
                  <a:pt x="6752" y="31476"/>
                </a:cubicBezTo>
                <a:cubicBezTo>
                  <a:pt x="6786" y="31442"/>
                  <a:pt x="6798" y="31382"/>
                  <a:pt x="6883" y="31371"/>
                </a:cubicBezTo>
                <a:cubicBezTo>
                  <a:pt x="6928" y="31498"/>
                  <a:pt x="6905" y="31629"/>
                  <a:pt x="6905" y="31759"/>
                </a:cubicBezTo>
                <a:cubicBezTo>
                  <a:pt x="6917" y="31890"/>
                  <a:pt x="6917" y="32032"/>
                  <a:pt x="6917" y="32162"/>
                </a:cubicBezTo>
                <a:cubicBezTo>
                  <a:pt x="7028" y="32162"/>
                  <a:pt x="7075" y="32079"/>
                  <a:pt x="7168" y="32079"/>
                </a:cubicBezTo>
                <a:cubicBezTo>
                  <a:pt x="7175" y="32079"/>
                  <a:pt x="7182" y="32079"/>
                  <a:pt x="7189" y="32080"/>
                </a:cubicBezTo>
                <a:cubicBezTo>
                  <a:pt x="7331" y="32245"/>
                  <a:pt x="7212" y="32492"/>
                  <a:pt x="7365" y="32659"/>
                </a:cubicBezTo>
                <a:cubicBezTo>
                  <a:pt x="7604" y="32633"/>
                  <a:pt x="7709" y="32446"/>
                  <a:pt x="7910" y="32398"/>
                </a:cubicBezTo>
                <a:cubicBezTo>
                  <a:pt x="8052" y="32551"/>
                  <a:pt x="7958" y="32775"/>
                  <a:pt x="8123" y="32917"/>
                </a:cubicBezTo>
                <a:cubicBezTo>
                  <a:pt x="8130" y="32918"/>
                  <a:pt x="8138" y="32919"/>
                  <a:pt x="8145" y="32919"/>
                </a:cubicBezTo>
                <a:cubicBezTo>
                  <a:pt x="8215" y="32919"/>
                  <a:pt x="8280" y="32880"/>
                  <a:pt x="8359" y="32880"/>
                </a:cubicBezTo>
                <a:cubicBezTo>
                  <a:pt x="8392" y="32880"/>
                  <a:pt x="8427" y="32886"/>
                  <a:pt x="8466" y="32906"/>
                </a:cubicBezTo>
                <a:cubicBezTo>
                  <a:pt x="8608" y="33036"/>
                  <a:pt x="8761" y="33190"/>
                  <a:pt x="8892" y="33357"/>
                </a:cubicBezTo>
                <a:cubicBezTo>
                  <a:pt x="9011" y="33357"/>
                  <a:pt x="9057" y="33272"/>
                  <a:pt x="9116" y="33201"/>
                </a:cubicBezTo>
                <a:cubicBezTo>
                  <a:pt x="9210" y="33107"/>
                  <a:pt x="9329" y="33025"/>
                  <a:pt x="9460" y="32966"/>
                </a:cubicBezTo>
                <a:cubicBezTo>
                  <a:pt x="9684" y="32872"/>
                  <a:pt x="9897" y="32775"/>
                  <a:pt x="10132" y="32719"/>
                </a:cubicBezTo>
                <a:cubicBezTo>
                  <a:pt x="10405" y="32648"/>
                  <a:pt x="10583" y="32480"/>
                  <a:pt x="10666" y="32233"/>
                </a:cubicBezTo>
                <a:cubicBezTo>
                  <a:pt x="10688" y="32162"/>
                  <a:pt x="10700" y="32091"/>
                  <a:pt x="10759" y="32043"/>
                </a:cubicBezTo>
                <a:lnTo>
                  <a:pt x="10830" y="32043"/>
                </a:lnTo>
                <a:cubicBezTo>
                  <a:pt x="10899" y="32071"/>
                  <a:pt x="10965" y="32082"/>
                  <a:pt x="11028" y="32082"/>
                </a:cubicBezTo>
                <a:cubicBezTo>
                  <a:pt x="11129" y="32082"/>
                  <a:pt x="11226" y="32053"/>
                  <a:pt x="11327" y="32009"/>
                </a:cubicBezTo>
                <a:cubicBezTo>
                  <a:pt x="11469" y="31938"/>
                  <a:pt x="11622" y="31879"/>
                  <a:pt x="11764" y="31808"/>
                </a:cubicBezTo>
                <a:cubicBezTo>
                  <a:pt x="11817" y="31792"/>
                  <a:pt x="11864" y="31777"/>
                  <a:pt x="11910" y="31777"/>
                </a:cubicBezTo>
                <a:cubicBezTo>
                  <a:pt x="11937" y="31777"/>
                  <a:pt x="11964" y="31782"/>
                  <a:pt x="11991" y="31796"/>
                </a:cubicBezTo>
                <a:cubicBezTo>
                  <a:pt x="12103" y="31849"/>
                  <a:pt x="12215" y="31869"/>
                  <a:pt x="12326" y="31869"/>
                </a:cubicBezTo>
                <a:cubicBezTo>
                  <a:pt x="12436" y="31869"/>
                  <a:pt x="12546" y="31849"/>
                  <a:pt x="12652" y="31819"/>
                </a:cubicBezTo>
                <a:cubicBezTo>
                  <a:pt x="12702" y="31803"/>
                  <a:pt x="12746" y="31796"/>
                  <a:pt x="12787" y="31796"/>
                </a:cubicBezTo>
                <a:cubicBezTo>
                  <a:pt x="12874" y="31796"/>
                  <a:pt x="12943" y="31830"/>
                  <a:pt x="13007" y="31901"/>
                </a:cubicBezTo>
                <a:cubicBezTo>
                  <a:pt x="13089" y="31972"/>
                  <a:pt x="13171" y="32032"/>
                  <a:pt x="13279" y="32055"/>
                </a:cubicBezTo>
                <a:cubicBezTo>
                  <a:pt x="13384" y="32080"/>
                  <a:pt x="13455" y="32151"/>
                  <a:pt x="13503" y="32256"/>
                </a:cubicBezTo>
                <a:cubicBezTo>
                  <a:pt x="13574" y="32446"/>
                  <a:pt x="13694" y="32622"/>
                  <a:pt x="13787" y="32812"/>
                </a:cubicBezTo>
                <a:cubicBezTo>
                  <a:pt x="13799" y="32824"/>
                  <a:pt x="13821" y="32835"/>
                  <a:pt x="13836" y="32846"/>
                </a:cubicBezTo>
                <a:cubicBezTo>
                  <a:pt x="13906" y="32846"/>
                  <a:pt x="13952" y="32835"/>
                  <a:pt x="13963" y="32824"/>
                </a:cubicBezTo>
                <a:cubicBezTo>
                  <a:pt x="14060" y="32693"/>
                  <a:pt x="13989" y="32563"/>
                  <a:pt x="14094" y="32480"/>
                </a:cubicBezTo>
                <a:cubicBezTo>
                  <a:pt x="14186" y="32522"/>
                  <a:pt x="14266" y="32545"/>
                  <a:pt x="14338" y="32545"/>
                </a:cubicBezTo>
                <a:cubicBezTo>
                  <a:pt x="14509" y="32545"/>
                  <a:pt x="14636" y="32420"/>
                  <a:pt x="14769" y="32137"/>
                </a:cubicBezTo>
                <a:cubicBezTo>
                  <a:pt x="14840" y="32162"/>
                  <a:pt x="14874" y="32245"/>
                  <a:pt x="14956" y="32256"/>
                </a:cubicBezTo>
                <a:cubicBezTo>
                  <a:pt x="14968" y="32257"/>
                  <a:pt x="14979" y="32258"/>
                  <a:pt x="14990" y="32258"/>
                </a:cubicBezTo>
                <a:cubicBezTo>
                  <a:pt x="15166" y="32258"/>
                  <a:pt x="15239" y="32089"/>
                  <a:pt x="15408" y="32055"/>
                </a:cubicBezTo>
                <a:cubicBezTo>
                  <a:pt x="15456" y="32118"/>
                  <a:pt x="15511" y="32137"/>
                  <a:pt x="15567" y="32137"/>
                </a:cubicBezTo>
                <a:cubicBezTo>
                  <a:pt x="15648" y="32137"/>
                  <a:pt x="15733" y="32098"/>
                  <a:pt x="15808" y="32091"/>
                </a:cubicBezTo>
                <a:cubicBezTo>
                  <a:pt x="15964" y="32114"/>
                  <a:pt x="16058" y="32208"/>
                  <a:pt x="16199" y="32245"/>
                </a:cubicBezTo>
                <a:cubicBezTo>
                  <a:pt x="16390" y="32137"/>
                  <a:pt x="16566" y="32009"/>
                  <a:pt x="16707" y="31853"/>
                </a:cubicBezTo>
                <a:cubicBezTo>
                  <a:pt x="16767" y="31782"/>
                  <a:pt x="16827" y="31737"/>
                  <a:pt x="16920" y="31737"/>
                </a:cubicBezTo>
                <a:cubicBezTo>
                  <a:pt x="16999" y="31737"/>
                  <a:pt x="17077" y="31734"/>
                  <a:pt x="17154" y="31734"/>
                </a:cubicBezTo>
                <a:cubicBezTo>
                  <a:pt x="17336" y="31734"/>
                  <a:pt x="17514" y="31747"/>
                  <a:pt x="17689" y="31830"/>
                </a:cubicBezTo>
                <a:cubicBezTo>
                  <a:pt x="17760" y="31938"/>
                  <a:pt x="17820" y="32043"/>
                  <a:pt x="17865" y="32151"/>
                </a:cubicBezTo>
                <a:cubicBezTo>
                  <a:pt x="17902" y="32256"/>
                  <a:pt x="17984" y="32316"/>
                  <a:pt x="18104" y="32327"/>
                </a:cubicBezTo>
                <a:cubicBezTo>
                  <a:pt x="18149" y="32327"/>
                  <a:pt x="18197" y="32338"/>
                  <a:pt x="18234" y="32338"/>
                </a:cubicBezTo>
                <a:cubicBezTo>
                  <a:pt x="18339" y="32409"/>
                  <a:pt x="18376" y="32492"/>
                  <a:pt x="18410" y="32588"/>
                </a:cubicBezTo>
                <a:cubicBezTo>
                  <a:pt x="18458" y="32682"/>
                  <a:pt x="18481" y="32801"/>
                  <a:pt x="18612" y="32846"/>
                </a:cubicBezTo>
                <a:cubicBezTo>
                  <a:pt x="18731" y="32790"/>
                  <a:pt x="18836" y="32730"/>
                  <a:pt x="18955" y="32670"/>
                </a:cubicBezTo>
                <a:cubicBezTo>
                  <a:pt x="19071" y="32611"/>
                  <a:pt x="19086" y="32446"/>
                  <a:pt x="19239" y="32409"/>
                </a:cubicBezTo>
                <a:cubicBezTo>
                  <a:pt x="19355" y="32469"/>
                  <a:pt x="19403" y="32588"/>
                  <a:pt x="19523" y="32622"/>
                </a:cubicBezTo>
                <a:cubicBezTo>
                  <a:pt x="19548" y="32629"/>
                  <a:pt x="19572" y="32632"/>
                  <a:pt x="19594" y="32632"/>
                </a:cubicBezTo>
                <a:cubicBezTo>
                  <a:pt x="19654" y="32632"/>
                  <a:pt x="19703" y="32610"/>
                  <a:pt x="19747" y="32577"/>
                </a:cubicBezTo>
                <a:cubicBezTo>
                  <a:pt x="19829" y="32528"/>
                  <a:pt x="19911" y="32469"/>
                  <a:pt x="19982" y="32409"/>
                </a:cubicBezTo>
                <a:cubicBezTo>
                  <a:pt x="20172" y="32279"/>
                  <a:pt x="20348" y="32151"/>
                  <a:pt x="20587" y="32080"/>
                </a:cubicBezTo>
                <a:cubicBezTo>
                  <a:pt x="20729" y="32126"/>
                  <a:pt x="20845" y="32233"/>
                  <a:pt x="20987" y="32233"/>
                </a:cubicBezTo>
                <a:cubicBezTo>
                  <a:pt x="21096" y="32223"/>
                  <a:pt x="21174" y="32172"/>
                  <a:pt x="21278" y="32172"/>
                </a:cubicBezTo>
                <a:cubicBezTo>
                  <a:pt x="21287" y="32172"/>
                  <a:pt x="21297" y="32173"/>
                  <a:pt x="21308" y="32174"/>
                </a:cubicBezTo>
                <a:cubicBezTo>
                  <a:pt x="21438" y="32222"/>
                  <a:pt x="21543" y="32316"/>
                  <a:pt x="21651" y="32387"/>
                </a:cubicBezTo>
                <a:cubicBezTo>
                  <a:pt x="21745" y="32375"/>
                  <a:pt x="21756" y="32304"/>
                  <a:pt x="21816" y="32267"/>
                </a:cubicBezTo>
                <a:cubicBezTo>
                  <a:pt x="21852" y="32350"/>
                  <a:pt x="21886" y="32421"/>
                  <a:pt x="21923" y="32506"/>
                </a:cubicBezTo>
                <a:cubicBezTo>
                  <a:pt x="21980" y="32611"/>
                  <a:pt x="22077" y="32670"/>
                  <a:pt x="22219" y="32682"/>
                </a:cubicBezTo>
                <a:cubicBezTo>
                  <a:pt x="22232" y="32683"/>
                  <a:pt x="22245" y="32683"/>
                  <a:pt x="22258" y="32683"/>
                </a:cubicBezTo>
                <a:cubicBezTo>
                  <a:pt x="22371" y="32683"/>
                  <a:pt x="22465" y="32641"/>
                  <a:pt x="22562" y="32588"/>
                </a:cubicBezTo>
                <a:cubicBezTo>
                  <a:pt x="22690" y="32741"/>
                  <a:pt x="22726" y="32977"/>
                  <a:pt x="22962" y="33036"/>
                </a:cubicBezTo>
                <a:cubicBezTo>
                  <a:pt x="23104" y="33036"/>
                  <a:pt x="23175" y="32966"/>
                  <a:pt x="23223" y="32861"/>
                </a:cubicBezTo>
                <a:cubicBezTo>
                  <a:pt x="23271" y="32764"/>
                  <a:pt x="23317" y="32659"/>
                  <a:pt x="23365" y="32563"/>
                </a:cubicBezTo>
                <a:cubicBezTo>
                  <a:pt x="23484" y="32256"/>
                  <a:pt x="23768" y="32091"/>
                  <a:pt x="24026" y="31924"/>
                </a:cubicBezTo>
                <a:cubicBezTo>
                  <a:pt x="24075" y="31945"/>
                  <a:pt x="24099" y="31978"/>
                  <a:pt x="24138" y="31978"/>
                </a:cubicBezTo>
                <a:cubicBezTo>
                  <a:pt x="24147" y="31978"/>
                  <a:pt x="24157" y="31977"/>
                  <a:pt x="24168" y="31972"/>
                </a:cubicBezTo>
                <a:cubicBezTo>
                  <a:pt x="24250" y="31938"/>
                  <a:pt x="24250" y="31867"/>
                  <a:pt x="24287" y="31796"/>
                </a:cubicBezTo>
                <a:cubicBezTo>
                  <a:pt x="24299" y="31797"/>
                  <a:pt x="24311" y="31798"/>
                  <a:pt x="24322" y="31798"/>
                </a:cubicBezTo>
                <a:cubicBezTo>
                  <a:pt x="24535" y="31798"/>
                  <a:pt x="24652" y="31605"/>
                  <a:pt x="24844" y="31583"/>
                </a:cubicBezTo>
                <a:cubicBezTo>
                  <a:pt x="24974" y="31629"/>
                  <a:pt x="24997" y="31759"/>
                  <a:pt x="25102" y="31830"/>
                </a:cubicBezTo>
                <a:lnTo>
                  <a:pt x="25102" y="296"/>
                </a:lnTo>
                <a:cubicBezTo>
                  <a:pt x="24997" y="259"/>
                  <a:pt x="24903" y="225"/>
                  <a:pt x="24818" y="188"/>
                </a:cubicBezTo>
                <a:cubicBezTo>
                  <a:pt x="24736" y="225"/>
                  <a:pt x="24665" y="248"/>
                  <a:pt x="24594" y="248"/>
                </a:cubicBezTo>
                <a:cubicBezTo>
                  <a:pt x="24347" y="177"/>
                  <a:pt x="24109" y="95"/>
                  <a:pt x="23873" y="24"/>
                </a:cubicBezTo>
                <a:cubicBezTo>
                  <a:pt x="23839" y="24"/>
                  <a:pt x="23813" y="35"/>
                  <a:pt x="23802" y="35"/>
                </a:cubicBezTo>
                <a:cubicBezTo>
                  <a:pt x="23675" y="69"/>
                  <a:pt x="23552" y="98"/>
                  <a:pt x="23429" y="98"/>
                </a:cubicBezTo>
                <a:cubicBezTo>
                  <a:pt x="23334" y="98"/>
                  <a:pt x="23238" y="81"/>
                  <a:pt x="23141" y="35"/>
                </a:cubicBezTo>
                <a:cubicBezTo>
                  <a:pt x="23092" y="11"/>
                  <a:pt x="23040" y="0"/>
                  <a:pt x="2298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Google Shape;2334;p33">
            <a:extLst>
              <a:ext uri="{FF2B5EF4-FFF2-40B4-BE49-F238E27FC236}">
                <a16:creationId xmlns:a16="http://schemas.microsoft.com/office/drawing/2014/main" xmlns="" id="{64CBA2D9-1BA0-CCD9-E97D-9BCE8F2E63B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9">
            <a:off x="2770904" y="360912"/>
            <a:ext cx="602791" cy="65054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F91CD5B-3242-335A-D4C6-76406CB48CB7}"/>
              </a:ext>
            </a:extLst>
          </p:cNvPr>
          <p:cNvSpPr txBox="1"/>
          <p:nvPr/>
        </p:nvSpPr>
        <p:spPr>
          <a:xfrm>
            <a:off x="3288638" y="457466"/>
            <a:ext cx="2721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 Black" panose="020B0A04020102020204" pitchFamily="34" charset="0"/>
              </a:rPr>
              <a:t>Tahalul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endParaRPr lang="en-ID" dirty="0">
              <a:latin typeface="Arial Black" panose="020B0A040201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AE6A861-429E-97C3-CBD0-0428A50F96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764" y="1122772"/>
            <a:ext cx="3423044" cy="33794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14B30D5-3B82-C7E6-F37E-01FE1BA3114A}"/>
              </a:ext>
            </a:extLst>
          </p:cNvPr>
          <p:cNvSpPr txBox="1"/>
          <p:nvPr/>
        </p:nvSpPr>
        <p:spPr>
          <a:xfrm>
            <a:off x="4656041" y="2203356"/>
            <a:ext cx="3637446" cy="156966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 err="1">
                <a:latin typeface="+mn-lt"/>
              </a:rPr>
              <a:t>Tahalul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err="1">
                <a:latin typeface="+mn-lt"/>
              </a:rPr>
              <a:t>artinya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err="1">
                <a:latin typeface="+mn-lt"/>
              </a:rPr>
              <a:t>bercukur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err="1">
                <a:latin typeface="+mn-lt"/>
              </a:rPr>
              <a:t>atau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err="1">
                <a:latin typeface="+mn-lt"/>
              </a:rPr>
              <a:t>memotong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err="1">
                <a:latin typeface="+mn-lt"/>
              </a:rPr>
              <a:t>beberapa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err="1">
                <a:latin typeface="+mn-lt"/>
              </a:rPr>
              <a:t>helai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err="1">
                <a:latin typeface="+mn-lt"/>
              </a:rPr>
              <a:t>rambut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err="1">
                <a:latin typeface="+mn-lt"/>
              </a:rPr>
              <a:t>sebagai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err="1">
                <a:latin typeface="+mn-lt"/>
              </a:rPr>
              <a:t>pertanda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err="1">
                <a:latin typeface="+mn-lt"/>
              </a:rPr>
              <a:t>telah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err="1">
                <a:latin typeface="+mn-lt"/>
              </a:rPr>
              <a:t>bebas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err="1">
                <a:latin typeface="+mn-lt"/>
              </a:rPr>
              <a:t>dari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err="1">
                <a:latin typeface="+mn-lt"/>
              </a:rPr>
              <a:t>larangan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err="1">
                <a:latin typeface="+mn-lt"/>
              </a:rPr>
              <a:t>dalam</a:t>
            </a:r>
            <a:r>
              <a:rPr lang="en-US" sz="1600" b="1" dirty="0">
                <a:latin typeface="+mn-lt"/>
              </a:rPr>
              <a:t> ibadah haji. </a:t>
            </a:r>
            <a:endParaRPr lang="en-ID" sz="1600" b="1" dirty="0">
              <a:latin typeface="+mn-lt"/>
            </a:endParaRPr>
          </a:p>
        </p:txBody>
      </p:sp>
      <p:pic>
        <p:nvPicPr>
          <p:cNvPr id="10" name="Google Shape;394;p16">
            <a:extLst>
              <a:ext uri="{FF2B5EF4-FFF2-40B4-BE49-F238E27FC236}">
                <a16:creationId xmlns:a16="http://schemas.microsoft.com/office/drawing/2014/main" xmlns="" id="{4A2CCF73-2697-0C99-64F0-94118D40FF5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1829023" flipH="1">
            <a:off x="7570814" y="3109334"/>
            <a:ext cx="991775" cy="11279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387;p24">
            <a:extLst>
              <a:ext uri="{FF2B5EF4-FFF2-40B4-BE49-F238E27FC236}">
                <a16:creationId xmlns:a16="http://schemas.microsoft.com/office/drawing/2014/main" xmlns="" id="{AA18A9B8-16C5-AE3A-D59A-D8AB054F1AEF}"/>
              </a:ext>
            </a:extLst>
          </p:cNvPr>
          <p:cNvSpPr/>
          <p:nvPr/>
        </p:nvSpPr>
        <p:spPr>
          <a:xfrm rot="21577439">
            <a:off x="5142457" y="1957079"/>
            <a:ext cx="2664613" cy="34844"/>
          </a:xfrm>
          <a:custGeom>
            <a:avLst/>
            <a:gdLst/>
            <a:ahLst/>
            <a:cxnLst/>
            <a:rect l="l" t="t" r="r" b="b"/>
            <a:pathLst>
              <a:path w="27446" h="604" extrusionOk="0">
                <a:moveTo>
                  <a:pt x="23661" y="0"/>
                </a:moveTo>
                <a:cubicBezTo>
                  <a:pt x="23467" y="0"/>
                  <a:pt x="23274" y="3"/>
                  <a:pt x="23083" y="8"/>
                </a:cubicBezTo>
                <a:cubicBezTo>
                  <a:pt x="21060" y="33"/>
                  <a:pt x="19039" y="67"/>
                  <a:pt x="17005" y="115"/>
                </a:cubicBezTo>
                <a:cubicBezTo>
                  <a:pt x="14734" y="175"/>
                  <a:pt x="12453" y="209"/>
                  <a:pt x="10171" y="209"/>
                </a:cubicBezTo>
                <a:cubicBezTo>
                  <a:pt x="9493" y="217"/>
                  <a:pt x="8816" y="225"/>
                  <a:pt x="8143" y="225"/>
                </a:cubicBezTo>
                <a:cubicBezTo>
                  <a:pt x="7864" y="225"/>
                  <a:pt x="7585" y="224"/>
                  <a:pt x="7308" y="220"/>
                </a:cubicBezTo>
                <a:cubicBezTo>
                  <a:pt x="7177" y="219"/>
                  <a:pt x="7046" y="218"/>
                  <a:pt x="6916" y="218"/>
                </a:cubicBezTo>
                <a:cubicBezTo>
                  <a:pt x="6459" y="218"/>
                  <a:pt x="6006" y="226"/>
                  <a:pt x="5553" y="226"/>
                </a:cubicBezTo>
                <a:cubicBezTo>
                  <a:pt x="5235" y="226"/>
                  <a:pt x="4918" y="222"/>
                  <a:pt x="4600" y="209"/>
                </a:cubicBezTo>
                <a:cubicBezTo>
                  <a:pt x="4305" y="198"/>
                  <a:pt x="4010" y="186"/>
                  <a:pt x="3701" y="186"/>
                </a:cubicBezTo>
                <a:cubicBezTo>
                  <a:pt x="3302" y="186"/>
                  <a:pt x="2913" y="159"/>
                  <a:pt x="2514" y="159"/>
                </a:cubicBezTo>
                <a:cubicBezTo>
                  <a:pt x="2453" y="159"/>
                  <a:pt x="2392" y="159"/>
                  <a:pt x="2330" y="161"/>
                </a:cubicBezTo>
                <a:cubicBezTo>
                  <a:pt x="2295" y="168"/>
                  <a:pt x="2259" y="171"/>
                  <a:pt x="2224" y="171"/>
                </a:cubicBezTo>
                <a:cubicBezTo>
                  <a:pt x="2188" y="171"/>
                  <a:pt x="2153" y="168"/>
                  <a:pt x="2117" y="161"/>
                </a:cubicBezTo>
                <a:cubicBezTo>
                  <a:pt x="1858" y="155"/>
                  <a:pt x="1599" y="145"/>
                  <a:pt x="1342" y="145"/>
                </a:cubicBezTo>
                <a:cubicBezTo>
                  <a:pt x="1118" y="145"/>
                  <a:pt x="895" y="153"/>
                  <a:pt x="676" y="175"/>
                </a:cubicBezTo>
                <a:cubicBezTo>
                  <a:pt x="463" y="186"/>
                  <a:pt x="250" y="198"/>
                  <a:pt x="97" y="280"/>
                </a:cubicBezTo>
                <a:cubicBezTo>
                  <a:pt x="0" y="328"/>
                  <a:pt x="0" y="374"/>
                  <a:pt x="142" y="399"/>
                </a:cubicBezTo>
                <a:cubicBezTo>
                  <a:pt x="310" y="422"/>
                  <a:pt x="463" y="445"/>
                  <a:pt x="627" y="445"/>
                </a:cubicBezTo>
                <a:cubicBezTo>
                  <a:pt x="935" y="464"/>
                  <a:pt x="1247" y="467"/>
                  <a:pt x="1558" y="467"/>
                </a:cubicBezTo>
                <a:cubicBezTo>
                  <a:pt x="1681" y="467"/>
                  <a:pt x="1804" y="467"/>
                  <a:pt x="1927" y="467"/>
                </a:cubicBezTo>
                <a:cubicBezTo>
                  <a:pt x="2078" y="467"/>
                  <a:pt x="2229" y="467"/>
                  <a:pt x="2378" y="470"/>
                </a:cubicBezTo>
                <a:cubicBezTo>
                  <a:pt x="2898" y="470"/>
                  <a:pt x="3417" y="482"/>
                  <a:pt x="3939" y="482"/>
                </a:cubicBezTo>
                <a:cubicBezTo>
                  <a:pt x="4005" y="478"/>
                  <a:pt x="4071" y="477"/>
                  <a:pt x="4136" y="477"/>
                </a:cubicBezTo>
                <a:cubicBezTo>
                  <a:pt x="4294" y="477"/>
                  <a:pt x="4450" y="485"/>
                  <a:pt x="4600" y="493"/>
                </a:cubicBezTo>
                <a:cubicBezTo>
                  <a:pt x="4920" y="502"/>
                  <a:pt x="5237" y="520"/>
                  <a:pt x="5561" y="520"/>
                </a:cubicBezTo>
                <a:cubicBezTo>
                  <a:pt x="5646" y="520"/>
                  <a:pt x="5732" y="519"/>
                  <a:pt x="5818" y="516"/>
                </a:cubicBezTo>
                <a:cubicBezTo>
                  <a:pt x="5866" y="516"/>
                  <a:pt x="5926" y="516"/>
                  <a:pt x="5971" y="530"/>
                </a:cubicBezTo>
                <a:cubicBezTo>
                  <a:pt x="6219" y="552"/>
                  <a:pt x="6471" y="555"/>
                  <a:pt x="6723" y="555"/>
                </a:cubicBezTo>
                <a:cubicBezTo>
                  <a:pt x="6807" y="555"/>
                  <a:pt x="6891" y="555"/>
                  <a:pt x="6975" y="555"/>
                </a:cubicBezTo>
                <a:cubicBezTo>
                  <a:pt x="7143" y="555"/>
                  <a:pt x="7310" y="556"/>
                  <a:pt x="7475" y="564"/>
                </a:cubicBezTo>
                <a:cubicBezTo>
                  <a:pt x="7786" y="564"/>
                  <a:pt x="8099" y="578"/>
                  <a:pt x="8411" y="578"/>
                </a:cubicBezTo>
                <a:cubicBezTo>
                  <a:pt x="8489" y="578"/>
                  <a:pt x="8567" y="577"/>
                  <a:pt x="8644" y="575"/>
                </a:cubicBezTo>
                <a:cubicBezTo>
                  <a:pt x="8657" y="571"/>
                  <a:pt x="8669" y="570"/>
                  <a:pt x="8681" y="570"/>
                </a:cubicBezTo>
                <a:cubicBezTo>
                  <a:pt x="8704" y="570"/>
                  <a:pt x="8728" y="575"/>
                  <a:pt x="8752" y="575"/>
                </a:cubicBezTo>
                <a:cubicBezTo>
                  <a:pt x="8881" y="594"/>
                  <a:pt x="9017" y="596"/>
                  <a:pt x="9154" y="596"/>
                </a:cubicBezTo>
                <a:cubicBezTo>
                  <a:pt x="9215" y="596"/>
                  <a:pt x="9277" y="596"/>
                  <a:pt x="9338" y="596"/>
                </a:cubicBezTo>
                <a:cubicBezTo>
                  <a:pt x="9414" y="596"/>
                  <a:pt x="9491" y="597"/>
                  <a:pt x="9567" y="601"/>
                </a:cubicBezTo>
                <a:cubicBezTo>
                  <a:pt x="9674" y="603"/>
                  <a:pt x="9782" y="604"/>
                  <a:pt x="9890" y="604"/>
                </a:cubicBezTo>
                <a:cubicBezTo>
                  <a:pt x="10377" y="604"/>
                  <a:pt x="10871" y="587"/>
                  <a:pt x="11363" y="587"/>
                </a:cubicBezTo>
                <a:cubicBezTo>
                  <a:pt x="11787" y="595"/>
                  <a:pt x="12209" y="602"/>
                  <a:pt x="12634" y="602"/>
                </a:cubicBezTo>
                <a:cubicBezTo>
                  <a:pt x="12958" y="602"/>
                  <a:pt x="13283" y="598"/>
                  <a:pt x="13611" y="587"/>
                </a:cubicBezTo>
                <a:cubicBezTo>
                  <a:pt x="13717" y="581"/>
                  <a:pt x="13823" y="581"/>
                  <a:pt x="13928" y="581"/>
                </a:cubicBezTo>
                <a:cubicBezTo>
                  <a:pt x="14033" y="581"/>
                  <a:pt x="14137" y="581"/>
                  <a:pt x="14238" y="575"/>
                </a:cubicBezTo>
                <a:cubicBezTo>
                  <a:pt x="14489" y="575"/>
                  <a:pt x="14742" y="580"/>
                  <a:pt x="14995" y="580"/>
                </a:cubicBezTo>
                <a:cubicBezTo>
                  <a:pt x="15121" y="580"/>
                  <a:pt x="15247" y="579"/>
                  <a:pt x="15373" y="575"/>
                </a:cubicBezTo>
                <a:cubicBezTo>
                  <a:pt x="16684" y="552"/>
                  <a:pt x="18009" y="552"/>
                  <a:pt x="19323" y="493"/>
                </a:cubicBezTo>
                <a:cubicBezTo>
                  <a:pt x="19476" y="485"/>
                  <a:pt x="19630" y="483"/>
                  <a:pt x="19784" y="483"/>
                </a:cubicBezTo>
                <a:cubicBezTo>
                  <a:pt x="20092" y="483"/>
                  <a:pt x="20403" y="493"/>
                  <a:pt x="20717" y="493"/>
                </a:cubicBezTo>
                <a:cubicBezTo>
                  <a:pt x="21344" y="493"/>
                  <a:pt x="21971" y="482"/>
                  <a:pt x="22598" y="470"/>
                </a:cubicBezTo>
                <a:cubicBezTo>
                  <a:pt x="23838" y="433"/>
                  <a:pt x="25070" y="433"/>
                  <a:pt x="26310" y="399"/>
                </a:cubicBezTo>
                <a:cubicBezTo>
                  <a:pt x="26571" y="399"/>
                  <a:pt x="26818" y="399"/>
                  <a:pt x="27079" y="388"/>
                </a:cubicBezTo>
                <a:cubicBezTo>
                  <a:pt x="27127" y="388"/>
                  <a:pt x="27198" y="388"/>
                  <a:pt x="27232" y="374"/>
                </a:cubicBezTo>
                <a:cubicBezTo>
                  <a:pt x="27315" y="351"/>
                  <a:pt x="27434" y="340"/>
                  <a:pt x="27445" y="291"/>
                </a:cubicBezTo>
                <a:cubicBezTo>
                  <a:pt x="27445" y="246"/>
                  <a:pt x="27340" y="220"/>
                  <a:pt x="27269" y="209"/>
                </a:cubicBezTo>
                <a:cubicBezTo>
                  <a:pt x="27198" y="186"/>
                  <a:pt x="27139" y="161"/>
                  <a:pt x="27056" y="149"/>
                </a:cubicBezTo>
                <a:cubicBezTo>
                  <a:pt x="26475" y="79"/>
                  <a:pt x="25896" y="33"/>
                  <a:pt x="25305" y="33"/>
                </a:cubicBezTo>
                <a:cubicBezTo>
                  <a:pt x="25033" y="33"/>
                  <a:pt x="24761" y="19"/>
                  <a:pt x="24488" y="19"/>
                </a:cubicBezTo>
                <a:cubicBezTo>
                  <a:pt x="24212" y="6"/>
                  <a:pt x="23935" y="0"/>
                  <a:pt x="2366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387;p24">
            <a:extLst>
              <a:ext uri="{FF2B5EF4-FFF2-40B4-BE49-F238E27FC236}">
                <a16:creationId xmlns:a16="http://schemas.microsoft.com/office/drawing/2014/main" xmlns="" id="{3FEDC60D-58FE-6172-76E3-4B7847E6417E}"/>
              </a:ext>
            </a:extLst>
          </p:cNvPr>
          <p:cNvSpPr/>
          <p:nvPr/>
        </p:nvSpPr>
        <p:spPr>
          <a:xfrm rot="21577439">
            <a:off x="5010394" y="3914845"/>
            <a:ext cx="2664613" cy="34844"/>
          </a:xfrm>
          <a:custGeom>
            <a:avLst/>
            <a:gdLst/>
            <a:ahLst/>
            <a:cxnLst/>
            <a:rect l="l" t="t" r="r" b="b"/>
            <a:pathLst>
              <a:path w="27446" h="604" extrusionOk="0">
                <a:moveTo>
                  <a:pt x="23661" y="0"/>
                </a:moveTo>
                <a:cubicBezTo>
                  <a:pt x="23467" y="0"/>
                  <a:pt x="23274" y="3"/>
                  <a:pt x="23083" y="8"/>
                </a:cubicBezTo>
                <a:cubicBezTo>
                  <a:pt x="21060" y="33"/>
                  <a:pt x="19039" y="67"/>
                  <a:pt x="17005" y="115"/>
                </a:cubicBezTo>
                <a:cubicBezTo>
                  <a:pt x="14734" y="175"/>
                  <a:pt x="12453" y="209"/>
                  <a:pt x="10171" y="209"/>
                </a:cubicBezTo>
                <a:cubicBezTo>
                  <a:pt x="9493" y="217"/>
                  <a:pt x="8816" y="225"/>
                  <a:pt x="8143" y="225"/>
                </a:cubicBezTo>
                <a:cubicBezTo>
                  <a:pt x="7864" y="225"/>
                  <a:pt x="7585" y="224"/>
                  <a:pt x="7308" y="220"/>
                </a:cubicBezTo>
                <a:cubicBezTo>
                  <a:pt x="7177" y="219"/>
                  <a:pt x="7046" y="218"/>
                  <a:pt x="6916" y="218"/>
                </a:cubicBezTo>
                <a:cubicBezTo>
                  <a:pt x="6459" y="218"/>
                  <a:pt x="6006" y="226"/>
                  <a:pt x="5553" y="226"/>
                </a:cubicBezTo>
                <a:cubicBezTo>
                  <a:pt x="5235" y="226"/>
                  <a:pt x="4918" y="222"/>
                  <a:pt x="4600" y="209"/>
                </a:cubicBezTo>
                <a:cubicBezTo>
                  <a:pt x="4305" y="198"/>
                  <a:pt x="4010" y="186"/>
                  <a:pt x="3701" y="186"/>
                </a:cubicBezTo>
                <a:cubicBezTo>
                  <a:pt x="3302" y="186"/>
                  <a:pt x="2913" y="159"/>
                  <a:pt x="2514" y="159"/>
                </a:cubicBezTo>
                <a:cubicBezTo>
                  <a:pt x="2453" y="159"/>
                  <a:pt x="2392" y="159"/>
                  <a:pt x="2330" y="161"/>
                </a:cubicBezTo>
                <a:cubicBezTo>
                  <a:pt x="2295" y="168"/>
                  <a:pt x="2259" y="171"/>
                  <a:pt x="2224" y="171"/>
                </a:cubicBezTo>
                <a:cubicBezTo>
                  <a:pt x="2188" y="171"/>
                  <a:pt x="2153" y="168"/>
                  <a:pt x="2117" y="161"/>
                </a:cubicBezTo>
                <a:cubicBezTo>
                  <a:pt x="1858" y="155"/>
                  <a:pt x="1599" y="145"/>
                  <a:pt x="1342" y="145"/>
                </a:cubicBezTo>
                <a:cubicBezTo>
                  <a:pt x="1118" y="145"/>
                  <a:pt x="895" y="153"/>
                  <a:pt x="676" y="175"/>
                </a:cubicBezTo>
                <a:cubicBezTo>
                  <a:pt x="463" y="186"/>
                  <a:pt x="250" y="198"/>
                  <a:pt x="97" y="280"/>
                </a:cubicBezTo>
                <a:cubicBezTo>
                  <a:pt x="0" y="328"/>
                  <a:pt x="0" y="374"/>
                  <a:pt x="142" y="399"/>
                </a:cubicBezTo>
                <a:cubicBezTo>
                  <a:pt x="310" y="422"/>
                  <a:pt x="463" y="445"/>
                  <a:pt x="627" y="445"/>
                </a:cubicBezTo>
                <a:cubicBezTo>
                  <a:pt x="935" y="464"/>
                  <a:pt x="1247" y="467"/>
                  <a:pt x="1558" y="467"/>
                </a:cubicBezTo>
                <a:cubicBezTo>
                  <a:pt x="1681" y="467"/>
                  <a:pt x="1804" y="467"/>
                  <a:pt x="1927" y="467"/>
                </a:cubicBezTo>
                <a:cubicBezTo>
                  <a:pt x="2078" y="467"/>
                  <a:pt x="2229" y="467"/>
                  <a:pt x="2378" y="470"/>
                </a:cubicBezTo>
                <a:cubicBezTo>
                  <a:pt x="2898" y="470"/>
                  <a:pt x="3417" y="482"/>
                  <a:pt x="3939" y="482"/>
                </a:cubicBezTo>
                <a:cubicBezTo>
                  <a:pt x="4005" y="478"/>
                  <a:pt x="4071" y="477"/>
                  <a:pt x="4136" y="477"/>
                </a:cubicBezTo>
                <a:cubicBezTo>
                  <a:pt x="4294" y="477"/>
                  <a:pt x="4450" y="485"/>
                  <a:pt x="4600" y="493"/>
                </a:cubicBezTo>
                <a:cubicBezTo>
                  <a:pt x="4920" y="502"/>
                  <a:pt x="5237" y="520"/>
                  <a:pt x="5561" y="520"/>
                </a:cubicBezTo>
                <a:cubicBezTo>
                  <a:pt x="5646" y="520"/>
                  <a:pt x="5732" y="519"/>
                  <a:pt x="5818" y="516"/>
                </a:cubicBezTo>
                <a:cubicBezTo>
                  <a:pt x="5866" y="516"/>
                  <a:pt x="5926" y="516"/>
                  <a:pt x="5971" y="530"/>
                </a:cubicBezTo>
                <a:cubicBezTo>
                  <a:pt x="6219" y="552"/>
                  <a:pt x="6471" y="555"/>
                  <a:pt x="6723" y="555"/>
                </a:cubicBezTo>
                <a:cubicBezTo>
                  <a:pt x="6807" y="555"/>
                  <a:pt x="6891" y="555"/>
                  <a:pt x="6975" y="555"/>
                </a:cubicBezTo>
                <a:cubicBezTo>
                  <a:pt x="7143" y="555"/>
                  <a:pt x="7310" y="556"/>
                  <a:pt x="7475" y="564"/>
                </a:cubicBezTo>
                <a:cubicBezTo>
                  <a:pt x="7786" y="564"/>
                  <a:pt x="8099" y="578"/>
                  <a:pt x="8411" y="578"/>
                </a:cubicBezTo>
                <a:cubicBezTo>
                  <a:pt x="8489" y="578"/>
                  <a:pt x="8567" y="577"/>
                  <a:pt x="8644" y="575"/>
                </a:cubicBezTo>
                <a:cubicBezTo>
                  <a:pt x="8657" y="571"/>
                  <a:pt x="8669" y="570"/>
                  <a:pt x="8681" y="570"/>
                </a:cubicBezTo>
                <a:cubicBezTo>
                  <a:pt x="8704" y="570"/>
                  <a:pt x="8728" y="575"/>
                  <a:pt x="8752" y="575"/>
                </a:cubicBezTo>
                <a:cubicBezTo>
                  <a:pt x="8881" y="594"/>
                  <a:pt x="9017" y="596"/>
                  <a:pt x="9154" y="596"/>
                </a:cubicBezTo>
                <a:cubicBezTo>
                  <a:pt x="9215" y="596"/>
                  <a:pt x="9277" y="596"/>
                  <a:pt x="9338" y="596"/>
                </a:cubicBezTo>
                <a:cubicBezTo>
                  <a:pt x="9414" y="596"/>
                  <a:pt x="9491" y="597"/>
                  <a:pt x="9567" y="601"/>
                </a:cubicBezTo>
                <a:cubicBezTo>
                  <a:pt x="9674" y="603"/>
                  <a:pt x="9782" y="604"/>
                  <a:pt x="9890" y="604"/>
                </a:cubicBezTo>
                <a:cubicBezTo>
                  <a:pt x="10377" y="604"/>
                  <a:pt x="10871" y="587"/>
                  <a:pt x="11363" y="587"/>
                </a:cubicBezTo>
                <a:cubicBezTo>
                  <a:pt x="11787" y="595"/>
                  <a:pt x="12209" y="602"/>
                  <a:pt x="12634" y="602"/>
                </a:cubicBezTo>
                <a:cubicBezTo>
                  <a:pt x="12958" y="602"/>
                  <a:pt x="13283" y="598"/>
                  <a:pt x="13611" y="587"/>
                </a:cubicBezTo>
                <a:cubicBezTo>
                  <a:pt x="13717" y="581"/>
                  <a:pt x="13823" y="581"/>
                  <a:pt x="13928" y="581"/>
                </a:cubicBezTo>
                <a:cubicBezTo>
                  <a:pt x="14033" y="581"/>
                  <a:pt x="14137" y="581"/>
                  <a:pt x="14238" y="575"/>
                </a:cubicBezTo>
                <a:cubicBezTo>
                  <a:pt x="14489" y="575"/>
                  <a:pt x="14742" y="580"/>
                  <a:pt x="14995" y="580"/>
                </a:cubicBezTo>
                <a:cubicBezTo>
                  <a:pt x="15121" y="580"/>
                  <a:pt x="15247" y="579"/>
                  <a:pt x="15373" y="575"/>
                </a:cubicBezTo>
                <a:cubicBezTo>
                  <a:pt x="16684" y="552"/>
                  <a:pt x="18009" y="552"/>
                  <a:pt x="19323" y="493"/>
                </a:cubicBezTo>
                <a:cubicBezTo>
                  <a:pt x="19476" y="485"/>
                  <a:pt x="19630" y="483"/>
                  <a:pt x="19784" y="483"/>
                </a:cubicBezTo>
                <a:cubicBezTo>
                  <a:pt x="20092" y="483"/>
                  <a:pt x="20403" y="493"/>
                  <a:pt x="20717" y="493"/>
                </a:cubicBezTo>
                <a:cubicBezTo>
                  <a:pt x="21344" y="493"/>
                  <a:pt x="21971" y="482"/>
                  <a:pt x="22598" y="470"/>
                </a:cubicBezTo>
                <a:cubicBezTo>
                  <a:pt x="23838" y="433"/>
                  <a:pt x="25070" y="433"/>
                  <a:pt x="26310" y="399"/>
                </a:cubicBezTo>
                <a:cubicBezTo>
                  <a:pt x="26571" y="399"/>
                  <a:pt x="26818" y="399"/>
                  <a:pt x="27079" y="388"/>
                </a:cubicBezTo>
                <a:cubicBezTo>
                  <a:pt x="27127" y="388"/>
                  <a:pt x="27198" y="388"/>
                  <a:pt x="27232" y="374"/>
                </a:cubicBezTo>
                <a:cubicBezTo>
                  <a:pt x="27315" y="351"/>
                  <a:pt x="27434" y="340"/>
                  <a:pt x="27445" y="291"/>
                </a:cubicBezTo>
                <a:cubicBezTo>
                  <a:pt x="27445" y="246"/>
                  <a:pt x="27340" y="220"/>
                  <a:pt x="27269" y="209"/>
                </a:cubicBezTo>
                <a:cubicBezTo>
                  <a:pt x="27198" y="186"/>
                  <a:pt x="27139" y="161"/>
                  <a:pt x="27056" y="149"/>
                </a:cubicBezTo>
                <a:cubicBezTo>
                  <a:pt x="26475" y="79"/>
                  <a:pt x="25896" y="33"/>
                  <a:pt x="25305" y="33"/>
                </a:cubicBezTo>
                <a:cubicBezTo>
                  <a:pt x="25033" y="33"/>
                  <a:pt x="24761" y="19"/>
                  <a:pt x="24488" y="19"/>
                </a:cubicBezTo>
                <a:cubicBezTo>
                  <a:pt x="24212" y="6"/>
                  <a:pt x="23935" y="0"/>
                  <a:pt x="2366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" name="Google Shape;397;p56"/>
          <p:cNvGrpSpPr/>
          <p:nvPr/>
        </p:nvGrpSpPr>
        <p:grpSpPr>
          <a:xfrm>
            <a:off x="787582" y="834769"/>
            <a:ext cx="7784408" cy="3452700"/>
            <a:chOff x="787582" y="834769"/>
            <a:chExt cx="7784408" cy="3452700"/>
          </a:xfrm>
        </p:grpSpPr>
        <p:sp>
          <p:nvSpPr>
            <p:cNvPr id="398" name="Google Shape;398;p56"/>
            <p:cNvSpPr/>
            <p:nvPr/>
          </p:nvSpPr>
          <p:spPr>
            <a:xfrm rot="-133015">
              <a:off x="890337" y="975482"/>
              <a:ext cx="7336591" cy="3171275"/>
            </a:xfrm>
            <a:prstGeom prst="roundRect">
              <a:avLst>
                <a:gd name="adj" fmla="val 9539"/>
              </a:avLst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56"/>
            <p:cNvSpPr/>
            <p:nvPr/>
          </p:nvSpPr>
          <p:spPr>
            <a:xfrm rot="5278463">
              <a:off x="7610247" y="2672039"/>
              <a:ext cx="767129" cy="1129946"/>
            </a:xfrm>
            <a:custGeom>
              <a:avLst/>
              <a:gdLst/>
              <a:ahLst/>
              <a:cxnLst/>
              <a:rect l="l" t="t" r="r" b="b"/>
              <a:pathLst>
                <a:path w="14919" h="21975" extrusionOk="0">
                  <a:moveTo>
                    <a:pt x="4405" y="0"/>
                  </a:moveTo>
                  <a:cubicBezTo>
                    <a:pt x="3855" y="0"/>
                    <a:pt x="3301" y="102"/>
                    <a:pt x="2767" y="302"/>
                  </a:cubicBezTo>
                  <a:cubicBezTo>
                    <a:pt x="1737" y="736"/>
                    <a:pt x="869" y="1550"/>
                    <a:pt x="435" y="2608"/>
                  </a:cubicBezTo>
                  <a:cubicBezTo>
                    <a:pt x="55" y="3476"/>
                    <a:pt x="1" y="4479"/>
                    <a:pt x="272" y="5374"/>
                  </a:cubicBezTo>
                  <a:lnTo>
                    <a:pt x="1547" y="5374"/>
                  </a:lnTo>
                  <a:cubicBezTo>
                    <a:pt x="950" y="3828"/>
                    <a:pt x="1682" y="2092"/>
                    <a:pt x="3256" y="1441"/>
                  </a:cubicBezTo>
                  <a:cubicBezTo>
                    <a:pt x="3629" y="1291"/>
                    <a:pt x="4016" y="1219"/>
                    <a:pt x="4396" y="1219"/>
                  </a:cubicBezTo>
                  <a:cubicBezTo>
                    <a:pt x="5589" y="1219"/>
                    <a:pt x="6722" y="1923"/>
                    <a:pt x="7216" y="3096"/>
                  </a:cubicBezTo>
                  <a:lnTo>
                    <a:pt x="13454" y="18475"/>
                  </a:lnTo>
                  <a:cubicBezTo>
                    <a:pt x="13617" y="18882"/>
                    <a:pt x="13617" y="19316"/>
                    <a:pt x="13454" y="19723"/>
                  </a:cubicBezTo>
                  <a:cubicBezTo>
                    <a:pt x="13291" y="20130"/>
                    <a:pt x="12939" y="20428"/>
                    <a:pt x="12532" y="20618"/>
                  </a:cubicBezTo>
                  <a:cubicBezTo>
                    <a:pt x="12336" y="20694"/>
                    <a:pt x="12132" y="20730"/>
                    <a:pt x="11931" y="20730"/>
                  </a:cubicBezTo>
                  <a:cubicBezTo>
                    <a:pt x="11269" y="20730"/>
                    <a:pt x="10632" y="20340"/>
                    <a:pt x="10362" y="19696"/>
                  </a:cubicBezTo>
                  <a:lnTo>
                    <a:pt x="6429" y="10067"/>
                  </a:lnTo>
                  <a:cubicBezTo>
                    <a:pt x="6324" y="9836"/>
                    <a:pt x="6105" y="9669"/>
                    <a:pt x="5848" y="9669"/>
                  </a:cubicBezTo>
                  <a:cubicBezTo>
                    <a:pt x="5773" y="9669"/>
                    <a:pt x="5695" y="9684"/>
                    <a:pt x="5615" y="9714"/>
                  </a:cubicBezTo>
                  <a:cubicBezTo>
                    <a:pt x="5317" y="9850"/>
                    <a:pt x="5154" y="10202"/>
                    <a:pt x="5290" y="10528"/>
                  </a:cubicBezTo>
                  <a:lnTo>
                    <a:pt x="9223" y="20157"/>
                  </a:lnTo>
                  <a:cubicBezTo>
                    <a:pt x="9657" y="21296"/>
                    <a:pt x="10742" y="21974"/>
                    <a:pt x="11908" y="21974"/>
                  </a:cubicBezTo>
                  <a:cubicBezTo>
                    <a:pt x="12261" y="21974"/>
                    <a:pt x="12640" y="21893"/>
                    <a:pt x="12993" y="21757"/>
                  </a:cubicBezTo>
                  <a:cubicBezTo>
                    <a:pt x="13698" y="21459"/>
                    <a:pt x="14268" y="20916"/>
                    <a:pt x="14539" y="20184"/>
                  </a:cubicBezTo>
                  <a:cubicBezTo>
                    <a:pt x="14810" y="19479"/>
                    <a:pt x="14919" y="18746"/>
                    <a:pt x="14621" y="18041"/>
                  </a:cubicBezTo>
                  <a:lnTo>
                    <a:pt x="8382" y="2662"/>
                  </a:lnTo>
                  <a:cubicBezTo>
                    <a:pt x="7921" y="1631"/>
                    <a:pt x="7107" y="763"/>
                    <a:pt x="6077" y="329"/>
                  </a:cubicBezTo>
                  <a:cubicBezTo>
                    <a:pt x="5539" y="109"/>
                    <a:pt x="4974" y="0"/>
                    <a:pt x="4405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56"/>
            <p:cNvSpPr/>
            <p:nvPr/>
          </p:nvSpPr>
          <p:spPr>
            <a:xfrm rot="-2981606" flipH="1">
              <a:off x="1045024" y="985335"/>
              <a:ext cx="668484" cy="984653"/>
            </a:xfrm>
            <a:custGeom>
              <a:avLst/>
              <a:gdLst/>
              <a:ahLst/>
              <a:cxnLst/>
              <a:rect l="l" t="t" r="r" b="b"/>
              <a:pathLst>
                <a:path w="14919" h="21975" extrusionOk="0">
                  <a:moveTo>
                    <a:pt x="4405" y="0"/>
                  </a:moveTo>
                  <a:cubicBezTo>
                    <a:pt x="3855" y="0"/>
                    <a:pt x="3301" y="102"/>
                    <a:pt x="2767" y="302"/>
                  </a:cubicBezTo>
                  <a:cubicBezTo>
                    <a:pt x="1737" y="736"/>
                    <a:pt x="869" y="1550"/>
                    <a:pt x="435" y="2608"/>
                  </a:cubicBezTo>
                  <a:cubicBezTo>
                    <a:pt x="55" y="3476"/>
                    <a:pt x="1" y="4479"/>
                    <a:pt x="272" y="5374"/>
                  </a:cubicBezTo>
                  <a:lnTo>
                    <a:pt x="1547" y="5374"/>
                  </a:lnTo>
                  <a:cubicBezTo>
                    <a:pt x="950" y="3828"/>
                    <a:pt x="1682" y="2092"/>
                    <a:pt x="3256" y="1441"/>
                  </a:cubicBezTo>
                  <a:cubicBezTo>
                    <a:pt x="3629" y="1291"/>
                    <a:pt x="4016" y="1219"/>
                    <a:pt x="4396" y="1219"/>
                  </a:cubicBezTo>
                  <a:cubicBezTo>
                    <a:pt x="5589" y="1219"/>
                    <a:pt x="6722" y="1923"/>
                    <a:pt x="7216" y="3096"/>
                  </a:cubicBezTo>
                  <a:lnTo>
                    <a:pt x="13454" y="18475"/>
                  </a:lnTo>
                  <a:cubicBezTo>
                    <a:pt x="13617" y="18882"/>
                    <a:pt x="13617" y="19316"/>
                    <a:pt x="13454" y="19723"/>
                  </a:cubicBezTo>
                  <a:cubicBezTo>
                    <a:pt x="13291" y="20130"/>
                    <a:pt x="12939" y="20428"/>
                    <a:pt x="12532" y="20618"/>
                  </a:cubicBezTo>
                  <a:cubicBezTo>
                    <a:pt x="12336" y="20694"/>
                    <a:pt x="12132" y="20730"/>
                    <a:pt x="11931" y="20730"/>
                  </a:cubicBezTo>
                  <a:cubicBezTo>
                    <a:pt x="11269" y="20730"/>
                    <a:pt x="10632" y="20340"/>
                    <a:pt x="10362" y="19696"/>
                  </a:cubicBezTo>
                  <a:lnTo>
                    <a:pt x="6429" y="10067"/>
                  </a:lnTo>
                  <a:cubicBezTo>
                    <a:pt x="6324" y="9836"/>
                    <a:pt x="6105" y="9669"/>
                    <a:pt x="5848" y="9669"/>
                  </a:cubicBezTo>
                  <a:cubicBezTo>
                    <a:pt x="5773" y="9669"/>
                    <a:pt x="5695" y="9684"/>
                    <a:pt x="5615" y="9714"/>
                  </a:cubicBezTo>
                  <a:cubicBezTo>
                    <a:pt x="5317" y="9850"/>
                    <a:pt x="5154" y="10202"/>
                    <a:pt x="5290" y="10528"/>
                  </a:cubicBezTo>
                  <a:lnTo>
                    <a:pt x="9223" y="20157"/>
                  </a:lnTo>
                  <a:cubicBezTo>
                    <a:pt x="9657" y="21296"/>
                    <a:pt x="10742" y="21974"/>
                    <a:pt x="11908" y="21974"/>
                  </a:cubicBezTo>
                  <a:cubicBezTo>
                    <a:pt x="12261" y="21974"/>
                    <a:pt x="12640" y="21893"/>
                    <a:pt x="12993" y="21757"/>
                  </a:cubicBezTo>
                  <a:cubicBezTo>
                    <a:pt x="13698" y="21459"/>
                    <a:pt x="14268" y="20916"/>
                    <a:pt x="14539" y="20184"/>
                  </a:cubicBezTo>
                  <a:cubicBezTo>
                    <a:pt x="14810" y="19479"/>
                    <a:pt x="14919" y="18746"/>
                    <a:pt x="14621" y="18041"/>
                  </a:cubicBezTo>
                  <a:lnTo>
                    <a:pt x="8382" y="2662"/>
                  </a:lnTo>
                  <a:cubicBezTo>
                    <a:pt x="7921" y="1631"/>
                    <a:pt x="7107" y="763"/>
                    <a:pt x="6077" y="329"/>
                  </a:cubicBezTo>
                  <a:cubicBezTo>
                    <a:pt x="5539" y="109"/>
                    <a:pt x="4974" y="0"/>
                    <a:pt x="4405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1" name="Google Shape;401;p56"/>
          <p:cNvSpPr txBox="1">
            <a:spLocks noGrp="1"/>
          </p:cNvSpPr>
          <p:nvPr>
            <p:ph type="title"/>
          </p:nvPr>
        </p:nvSpPr>
        <p:spPr>
          <a:xfrm>
            <a:off x="2015063" y="1050831"/>
            <a:ext cx="4842937" cy="3565771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 err="1"/>
              <a:t>Tertib</a:t>
            </a:r>
            <a:r>
              <a:rPr lang="en-US" sz="1800" b="1" dirty="0"/>
              <a:t> </a:t>
            </a:r>
            <a:r>
              <a:rPr lang="en-US" sz="1800" b="1" dirty="0" err="1"/>
              <a:t>artinya</a:t>
            </a:r>
            <a:r>
              <a:rPr lang="en-US" sz="1800" b="1" dirty="0"/>
              <a:t> </a:t>
            </a:r>
            <a:r>
              <a:rPr lang="en-US" sz="1800" b="1" dirty="0" err="1"/>
              <a:t>urut</a:t>
            </a:r>
            <a:r>
              <a:rPr lang="en-US" sz="1800" b="1" dirty="0"/>
              <a:t>. </a:t>
            </a:r>
            <a:r>
              <a:rPr lang="en-US" sz="1800" b="1" dirty="0" err="1"/>
              <a:t>Semua</a:t>
            </a:r>
            <a:r>
              <a:rPr lang="en-US" sz="1800" b="1" dirty="0"/>
              <a:t> </a:t>
            </a:r>
            <a:r>
              <a:rPr lang="en-US" sz="1800" b="1" dirty="0" err="1"/>
              <a:t>rukun</a:t>
            </a:r>
            <a:r>
              <a:rPr lang="en-US" sz="1800" b="1" dirty="0"/>
              <a:t> </a:t>
            </a:r>
            <a:r>
              <a:rPr lang="en-US" sz="1800" b="1" dirty="0" err="1"/>
              <a:t>harus</a:t>
            </a:r>
            <a:r>
              <a:rPr lang="en-US" sz="1800" b="1" dirty="0"/>
              <a:t> </a:t>
            </a:r>
            <a:r>
              <a:rPr lang="en-US" sz="1800" b="1" dirty="0" err="1"/>
              <a:t>dilakukan</a:t>
            </a:r>
            <a:r>
              <a:rPr lang="en-US" sz="1800" b="1" dirty="0"/>
              <a:t> </a:t>
            </a:r>
            <a:r>
              <a:rPr lang="en-US" sz="1800" b="1" dirty="0" err="1"/>
              <a:t>dengan</a:t>
            </a:r>
            <a:r>
              <a:rPr lang="en-US" sz="1800" b="1" dirty="0"/>
              <a:t> </a:t>
            </a:r>
            <a:r>
              <a:rPr lang="en-US" sz="1800" b="1" dirty="0" err="1"/>
              <a:t>urut</a:t>
            </a:r>
            <a:r>
              <a:rPr lang="en-US" sz="1800" b="1" dirty="0"/>
              <a:t>, </a:t>
            </a:r>
            <a:r>
              <a:rPr lang="en-US" sz="1800" b="1" dirty="0" err="1"/>
              <a:t>tidak</a:t>
            </a:r>
            <a:r>
              <a:rPr lang="en-US" sz="1800" b="1" dirty="0"/>
              <a:t> </a:t>
            </a:r>
            <a:r>
              <a:rPr lang="en-US" sz="1800" b="1" dirty="0" err="1"/>
              <a:t>boleh</a:t>
            </a:r>
            <a:r>
              <a:rPr lang="en-US" sz="1800" b="1" dirty="0"/>
              <a:t> </a:t>
            </a:r>
            <a:r>
              <a:rPr lang="en-US" sz="1800" b="1" dirty="0" err="1"/>
              <a:t>dibolak-balik</a:t>
            </a:r>
            <a:r>
              <a:rPr lang="en-US" sz="1800" b="1" dirty="0"/>
              <a:t>. </a:t>
            </a:r>
            <a:r>
              <a:rPr lang="en-ID" sz="1800" b="1" dirty="0"/>
              <a:t/>
            </a:r>
            <a:br>
              <a:rPr lang="en-ID" sz="1800" b="1" dirty="0"/>
            </a:br>
            <a:endParaRPr sz="1800" dirty="0"/>
          </a:p>
        </p:txBody>
      </p:sp>
      <p:sp>
        <p:nvSpPr>
          <p:cNvPr id="2" name="Google Shape;360;p53">
            <a:extLst>
              <a:ext uri="{FF2B5EF4-FFF2-40B4-BE49-F238E27FC236}">
                <a16:creationId xmlns:a16="http://schemas.microsoft.com/office/drawing/2014/main" xmlns="" id="{D52552F2-352B-A18F-37BB-2B19ABD9A278}"/>
              </a:ext>
            </a:extLst>
          </p:cNvPr>
          <p:cNvSpPr/>
          <p:nvPr/>
        </p:nvSpPr>
        <p:spPr>
          <a:xfrm rot="832">
            <a:off x="2712900" y="605000"/>
            <a:ext cx="3718200" cy="675600"/>
          </a:xfrm>
          <a:prstGeom prst="roundRect">
            <a:avLst>
              <a:gd name="adj" fmla="val 24529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3D6272B-F293-DF9B-0BB3-7A98C8139714}"/>
              </a:ext>
            </a:extLst>
          </p:cNvPr>
          <p:cNvSpPr txBox="1"/>
          <p:nvPr/>
        </p:nvSpPr>
        <p:spPr>
          <a:xfrm>
            <a:off x="2710981" y="679684"/>
            <a:ext cx="3413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Arial Black" panose="020B0A04020102020204" pitchFamily="34" charset="0"/>
              </a:rPr>
              <a:t>Tertib</a:t>
            </a:r>
            <a:r>
              <a:rPr lang="en-US" sz="28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endParaRPr lang="en-ID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0517A81-B37C-2EBE-DAD0-D562B8EEB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7"/>
          <p:cNvSpPr/>
          <p:nvPr/>
        </p:nvSpPr>
        <p:spPr>
          <a:xfrm>
            <a:off x="6135173" y="1663328"/>
            <a:ext cx="2849340" cy="2738551"/>
          </a:xfrm>
          <a:prstGeom prst="roundRect">
            <a:avLst>
              <a:gd name="adj" fmla="val 9539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9" name="Google Shape;409;p57"/>
          <p:cNvSpPr/>
          <p:nvPr/>
        </p:nvSpPr>
        <p:spPr>
          <a:xfrm rot="311104">
            <a:off x="6585525" y="738773"/>
            <a:ext cx="2268437" cy="885917"/>
          </a:xfrm>
          <a:prstGeom prst="roundRect">
            <a:avLst>
              <a:gd name="adj" fmla="val 24529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57"/>
          <p:cNvSpPr/>
          <p:nvPr/>
        </p:nvSpPr>
        <p:spPr>
          <a:xfrm>
            <a:off x="3262662" y="1628991"/>
            <a:ext cx="2759856" cy="2767545"/>
          </a:xfrm>
          <a:prstGeom prst="roundRect">
            <a:avLst>
              <a:gd name="adj" fmla="val 9539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57"/>
          <p:cNvSpPr/>
          <p:nvPr/>
        </p:nvSpPr>
        <p:spPr>
          <a:xfrm>
            <a:off x="3731079" y="892016"/>
            <a:ext cx="1886455" cy="833363"/>
          </a:xfrm>
          <a:prstGeom prst="roundRect">
            <a:avLst>
              <a:gd name="adj" fmla="val 24529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57"/>
          <p:cNvSpPr/>
          <p:nvPr/>
        </p:nvSpPr>
        <p:spPr>
          <a:xfrm>
            <a:off x="291324" y="1622126"/>
            <a:ext cx="2830160" cy="2767545"/>
          </a:xfrm>
          <a:prstGeom prst="roundRect">
            <a:avLst>
              <a:gd name="adj" fmla="val 9539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57"/>
          <p:cNvSpPr/>
          <p:nvPr/>
        </p:nvSpPr>
        <p:spPr>
          <a:xfrm rot="21239578">
            <a:off x="331461" y="746381"/>
            <a:ext cx="2116375" cy="889232"/>
          </a:xfrm>
          <a:prstGeom prst="roundRect">
            <a:avLst>
              <a:gd name="adj" fmla="val 24529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E4BBD87C-6CF4-BD5F-A17F-FE4C87EA9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250453"/>
            <a:ext cx="7717500" cy="572700"/>
          </a:xfrm>
        </p:spPr>
        <p:txBody>
          <a:bodyPr/>
          <a:lstStyle/>
          <a:p>
            <a:r>
              <a:rPr lang="en-US" sz="3200" dirty="0" err="1">
                <a:latin typeface="Arial Black" panose="020B0A04020102020204" pitchFamily="34" charset="0"/>
              </a:rPr>
              <a:t>Larangan</a:t>
            </a:r>
            <a:r>
              <a:rPr lang="en-US" sz="3200" dirty="0">
                <a:latin typeface="Arial Black" panose="020B0A04020102020204" pitchFamily="34" charset="0"/>
              </a:rPr>
              <a:t> Haji</a:t>
            </a:r>
            <a:endParaRPr lang="en-ID" sz="3200" dirty="0">
              <a:latin typeface="Arial Black" panose="020B0A040201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3E2AA3C-3D38-A70E-DCB7-96676AEF7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9B84BB7-5EF4-2DC5-5E29-8F3911520906}"/>
              </a:ext>
            </a:extLst>
          </p:cNvPr>
          <p:cNvSpPr txBox="1"/>
          <p:nvPr/>
        </p:nvSpPr>
        <p:spPr>
          <a:xfrm>
            <a:off x="515413" y="1051714"/>
            <a:ext cx="1690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Arial Black" panose="020B0A04020102020204" pitchFamily="34" charset="0"/>
              </a:rPr>
              <a:t>Laki-laki</a:t>
            </a:r>
            <a:r>
              <a:rPr lang="en-US" sz="1800" dirty="0">
                <a:latin typeface="Arial Black" panose="020B0A04020102020204" pitchFamily="34" charset="0"/>
              </a:rPr>
              <a:t> </a:t>
            </a:r>
            <a:endParaRPr lang="en-ID" sz="1800" dirty="0">
              <a:latin typeface="Arial Black" panose="020B0A040201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7ED678F-337B-CE68-D45D-5315B5B94E75}"/>
              </a:ext>
            </a:extLst>
          </p:cNvPr>
          <p:cNvSpPr txBox="1"/>
          <p:nvPr/>
        </p:nvSpPr>
        <p:spPr>
          <a:xfrm>
            <a:off x="3829018" y="1124031"/>
            <a:ext cx="1690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Arial Black" panose="020B0A04020102020204" pitchFamily="34" charset="0"/>
              </a:rPr>
              <a:t>Perempuan  </a:t>
            </a:r>
            <a:endParaRPr lang="en-ID" sz="1800" dirty="0">
              <a:latin typeface="Arial Black" panose="020B0A040201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CDFDF85-298B-D0C8-56D4-0ADD485AE8DC}"/>
              </a:ext>
            </a:extLst>
          </p:cNvPr>
          <p:cNvSpPr txBox="1"/>
          <p:nvPr/>
        </p:nvSpPr>
        <p:spPr>
          <a:xfrm rot="347407">
            <a:off x="6735766" y="729332"/>
            <a:ext cx="1905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Arial Black" panose="020B0A04020102020204" pitchFamily="34" charset="0"/>
              </a:rPr>
              <a:t>Laki-laki</a:t>
            </a:r>
            <a:r>
              <a:rPr lang="en-US" sz="1800" dirty="0"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n-US" sz="1800" dirty="0">
                <a:latin typeface="Arial Black" panose="020B0A04020102020204" pitchFamily="34" charset="0"/>
              </a:rPr>
              <a:t>dan Perempuan  </a:t>
            </a:r>
            <a:endParaRPr lang="en-ID" sz="1800" dirty="0">
              <a:latin typeface="Arial Black" panose="020B0A040201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7DB54DA-B719-CB69-C90E-923F02ED38F2}"/>
              </a:ext>
            </a:extLst>
          </p:cNvPr>
          <p:cNvSpPr txBox="1"/>
          <p:nvPr/>
        </p:nvSpPr>
        <p:spPr>
          <a:xfrm>
            <a:off x="361628" y="1807197"/>
            <a:ext cx="2759856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b="1" dirty="0" err="1">
                <a:solidFill>
                  <a:schemeClr val="bg1"/>
                </a:solidFill>
                <a:latin typeface="+mn-lt"/>
                <a:ea typeface="Marcellus"/>
                <a:cs typeface="Marcellus"/>
                <a:sym typeface="Marcellus"/>
              </a:rPr>
              <a:t>Memakai</a:t>
            </a:r>
            <a:r>
              <a:rPr lang="en-US" sz="1500" b="1" dirty="0">
                <a:solidFill>
                  <a:schemeClr val="bg1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US" sz="1500" b="1" dirty="0" err="1">
                <a:solidFill>
                  <a:schemeClr val="bg1"/>
                </a:solidFill>
                <a:latin typeface="+mn-lt"/>
                <a:ea typeface="Marcellus"/>
                <a:cs typeface="Marcellus"/>
                <a:sym typeface="Marcellus"/>
              </a:rPr>
              <a:t>pakaian</a:t>
            </a:r>
            <a:r>
              <a:rPr lang="en-US" sz="1500" b="1" dirty="0">
                <a:solidFill>
                  <a:schemeClr val="bg1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US" sz="1500" b="1" dirty="0" err="1">
                <a:solidFill>
                  <a:schemeClr val="bg1"/>
                </a:solidFill>
                <a:latin typeface="+mn-lt"/>
                <a:ea typeface="Marcellus"/>
                <a:cs typeface="Marcellus"/>
                <a:sym typeface="Marcellus"/>
              </a:rPr>
              <a:t>berjahit</a:t>
            </a:r>
            <a:r>
              <a:rPr lang="en-US" sz="1500" b="1" dirty="0">
                <a:solidFill>
                  <a:schemeClr val="bg1"/>
                </a:solidFill>
                <a:latin typeface="+mn-lt"/>
                <a:ea typeface="Marcellus"/>
                <a:cs typeface="Marcellus"/>
                <a:sym typeface="Marcellus"/>
              </a:rPr>
              <a:t>.</a:t>
            </a:r>
          </a:p>
          <a:p>
            <a:pPr marL="285750" lvl="0" indent="-2857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b="1" dirty="0" err="1">
                <a:solidFill>
                  <a:schemeClr val="bg1"/>
                </a:solidFill>
                <a:latin typeface="+mn-lt"/>
                <a:ea typeface="Marcellus"/>
                <a:cs typeface="Marcellus"/>
                <a:sym typeface="Marcellus"/>
              </a:rPr>
              <a:t>Memakai</a:t>
            </a:r>
            <a:r>
              <a:rPr lang="en-US" sz="1500" b="1" dirty="0">
                <a:solidFill>
                  <a:schemeClr val="bg1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US" sz="1500" b="1" dirty="0" err="1">
                <a:solidFill>
                  <a:schemeClr val="bg1"/>
                </a:solidFill>
                <a:latin typeface="+mn-lt"/>
                <a:ea typeface="Marcellus"/>
                <a:cs typeface="Marcellus"/>
                <a:sym typeface="Marcellus"/>
              </a:rPr>
              <a:t>sepatu</a:t>
            </a:r>
            <a:r>
              <a:rPr lang="en-US" sz="1500" b="1" dirty="0">
                <a:solidFill>
                  <a:schemeClr val="bg1"/>
                </a:solidFill>
                <a:latin typeface="+mn-lt"/>
                <a:ea typeface="Marcellus"/>
                <a:cs typeface="Marcellus"/>
                <a:sym typeface="Marcellus"/>
              </a:rPr>
              <a:t> yang </a:t>
            </a:r>
            <a:r>
              <a:rPr lang="en-US" sz="1500" b="1" dirty="0" err="1">
                <a:solidFill>
                  <a:schemeClr val="bg1"/>
                </a:solidFill>
                <a:latin typeface="+mn-lt"/>
                <a:ea typeface="Marcellus"/>
                <a:cs typeface="Marcellus"/>
                <a:sym typeface="Marcellus"/>
              </a:rPr>
              <a:t>menutup</a:t>
            </a:r>
            <a:r>
              <a:rPr lang="en-US" sz="1500" b="1" dirty="0">
                <a:solidFill>
                  <a:schemeClr val="bg1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US" sz="1500" b="1" dirty="0" err="1">
                <a:solidFill>
                  <a:schemeClr val="bg1"/>
                </a:solidFill>
                <a:latin typeface="+mn-lt"/>
                <a:ea typeface="Marcellus"/>
                <a:cs typeface="Marcellus"/>
                <a:sym typeface="Marcellus"/>
              </a:rPr>
              <a:t>mata</a:t>
            </a:r>
            <a:r>
              <a:rPr lang="en-US" sz="1500" b="1" dirty="0">
                <a:solidFill>
                  <a:schemeClr val="bg1"/>
                </a:solidFill>
                <a:latin typeface="+mn-lt"/>
                <a:ea typeface="Marcellus"/>
                <a:cs typeface="Marcellus"/>
                <a:sym typeface="Marcellus"/>
              </a:rPr>
              <a:t> kaki.</a:t>
            </a:r>
          </a:p>
          <a:p>
            <a:pPr marL="285750" lvl="0" indent="-2857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b="1" dirty="0" err="1">
                <a:solidFill>
                  <a:schemeClr val="bg1"/>
                </a:solidFill>
                <a:latin typeface="+mn-lt"/>
                <a:ea typeface="Marcellus"/>
                <a:cs typeface="Marcellus"/>
                <a:sym typeface="Marcellus"/>
              </a:rPr>
              <a:t>Memakai</a:t>
            </a:r>
            <a:r>
              <a:rPr lang="en-US" sz="1500" b="1" dirty="0">
                <a:solidFill>
                  <a:schemeClr val="bg1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US" sz="1500" b="1" dirty="0" err="1">
                <a:solidFill>
                  <a:schemeClr val="bg1"/>
                </a:solidFill>
                <a:latin typeface="+mn-lt"/>
                <a:ea typeface="Marcellus"/>
                <a:cs typeface="Marcellus"/>
                <a:sym typeface="Marcellus"/>
              </a:rPr>
              <a:t>penutup</a:t>
            </a:r>
            <a:r>
              <a:rPr lang="en-US" sz="1500" b="1" dirty="0">
                <a:solidFill>
                  <a:schemeClr val="bg1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US" sz="1500" b="1" dirty="0" err="1">
                <a:solidFill>
                  <a:schemeClr val="bg1"/>
                </a:solidFill>
                <a:latin typeface="+mn-lt"/>
                <a:ea typeface="Marcellus"/>
                <a:cs typeface="Marcellus"/>
                <a:sym typeface="Marcellus"/>
              </a:rPr>
              <a:t>kepala</a:t>
            </a:r>
            <a:r>
              <a:rPr lang="en-US" sz="1500" b="1" dirty="0">
                <a:solidFill>
                  <a:schemeClr val="bg1"/>
                </a:solidFill>
                <a:latin typeface="+mn-lt"/>
                <a:ea typeface="Marcellus"/>
                <a:cs typeface="Marcellus"/>
                <a:sym typeface="Marcellus"/>
              </a:rPr>
              <a:t> yang </a:t>
            </a:r>
            <a:r>
              <a:rPr lang="en-US" sz="1500" b="1" dirty="0" err="1">
                <a:solidFill>
                  <a:schemeClr val="bg1"/>
                </a:solidFill>
                <a:latin typeface="+mn-lt"/>
                <a:ea typeface="Marcellus"/>
                <a:cs typeface="Marcellus"/>
                <a:sym typeface="Marcellus"/>
              </a:rPr>
              <a:t>melekat</a:t>
            </a:r>
            <a:r>
              <a:rPr lang="en-US" sz="1500" b="1" dirty="0">
                <a:solidFill>
                  <a:schemeClr val="bg1"/>
                </a:solidFill>
                <a:latin typeface="+mn-lt"/>
                <a:ea typeface="Marcellus"/>
                <a:cs typeface="Marcellus"/>
                <a:sym typeface="Marcellus"/>
              </a:rPr>
              <a:t>, </a:t>
            </a:r>
            <a:r>
              <a:rPr lang="en-US" sz="1500" b="1" dirty="0" err="1">
                <a:solidFill>
                  <a:schemeClr val="bg1"/>
                </a:solidFill>
                <a:latin typeface="+mn-lt"/>
                <a:ea typeface="Marcellus"/>
                <a:cs typeface="Marcellus"/>
                <a:sym typeface="Marcellus"/>
              </a:rPr>
              <a:t>seperti</a:t>
            </a:r>
            <a:r>
              <a:rPr lang="en-US" sz="1500" b="1" dirty="0">
                <a:solidFill>
                  <a:schemeClr val="bg1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US" sz="1500" b="1" dirty="0" err="1">
                <a:solidFill>
                  <a:schemeClr val="bg1"/>
                </a:solidFill>
                <a:latin typeface="+mn-lt"/>
                <a:ea typeface="Marcellus"/>
                <a:cs typeface="Marcellus"/>
                <a:sym typeface="Marcellus"/>
              </a:rPr>
              <a:t>topi</a:t>
            </a:r>
            <a:endParaRPr lang="en-ID" sz="15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948A736-2434-90AE-221D-8628F8B57341}"/>
              </a:ext>
            </a:extLst>
          </p:cNvPr>
          <p:cNvSpPr txBox="1"/>
          <p:nvPr/>
        </p:nvSpPr>
        <p:spPr>
          <a:xfrm>
            <a:off x="3513881" y="2173224"/>
            <a:ext cx="2381693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v-SE" sz="1500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Marcellus"/>
                <a:cs typeface="Marcellus"/>
                <a:sym typeface="Marcellus"/>
              </a:rPr>
              <a:t>Dilarang menggunakan kaos tangan dan menutup muka (memakai cadar).</a:t>
            </a:r>
          </a:p>
          <a:p>
            <a:pPr algn="ctr">
              <a:lnSpc>
                <a:spcPct val="150000"/>
              </a:lnSpc>
            </a:pPr>
            <a:endParaRPr lang="en-ID" sz="15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C5C66BA-12E8-8CCA-3905-0B9EACC41970}"/>
              </a:ext>
            </a:extLst>
          </p:cNvPr>
          <p:cNvSpPr txBox="1"/>
          <p:nvPr/>
        </p:nvSpPr>
        <p:spPr>
          <a:xfrm>
            <a:off x="6088454" y="1725379"/>
            <a:ext cx="2942778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b="1" dirty="0" err="1">
                <a:solidFill>
                  <a:srgbClr val="002060"/>
                </a:solidFill>
                <a:latin typeface="+mn-lt"/>
                <a:ea typeface="Marcellus"/>
                <a:cs typeface="Marcellus"/>
                <a:sym typeface="Marcellus"/>
              </a:rPr>
              <a:t>Memakai</a:t>
            </a:r>
            <a:r>
              <a:rPr lang="en-US" sz="1500" b="1" dirty="0">
                <a:solidFill>
                  <a:srgbClr val="002060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+mn-lt"/>
                <a:ea typeface="Marcellus"/>
                <a:cs typeface="Marcellus"/>
                <a:sym typeface="Marcellus"/>
              </a:rPr>
              <a:t>wangi-wangian</a:t>
            </a:r>
            <a:r>
              <a:rPr lang="en-US" sz="1500" b="1" dirty="0">
                <a:solidFill>
                  <a:srgbClr val="002060"/>
                </a:solidFill>
                <a:latin typeface="+mn-lt"/>
                <a:ea typeface="Marcellus"/>
                <a:cs typeface="Marcellus"/>
                <a:sym typeface="Marcellus"/>
              </a:rPr>
              <a:t>.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b="1" dirty="0" err="1">
                <a:solidFill>
                  <a:srgbClr val="002060"/>
                </a:solidFill>
                <a:latin typeface="+mn-lt"/>
                <a:ea typeface="Marcellus"/>
                <a:cs typeface="Marcellus"/>
                <a:sym typeface="Marcellus"/>
              </a:rPr>
              <a:t>Memotong</a:t>
            </a:r>
            <a:r>
              <a:rPr lang="en-US" sz="1500" b="1" dirty="0">
                <a:solidFill>
                  <a:srgbClr val="002060"/>
                </a:solidFill>
                <a:latin typeface="+mn-lt"/>
                <a:ea typeface="Marcellus"/>
                <a:cs typeface="Marcellus"/>
                <a:sym typeface="Marcellus"/>
              </a:rPr>
              <a:t> kuku dan </a:t>
            </a:r>
            <a:r>
              <a:rPr lang="en-US" sz="1500" b="1" dirty="0" err="1">
                <a:solidFill>
                  <a:srgbClr val="002060"/>
                </a:solidFill>
                <a:latin typeface="+mn-lt"/>
                <a:ea typeface="Marcellus"/>
                <a:cs typeface="Marcellus"/>
                <a:sym typeface="Marcellus"/>
              </a:rPr>
              <a:t>mencukur</a:t>
            </a:r>
            <a:r>
              <a:rPr lang="en-US" sz="1500" b="1" dirty="0">
                <a:solidFill>
                  <a:srgbClr val="002060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+mn-lt"/>
                <a:ea typeface="Marcellus"/>
                <a:cs typeface="Marcellus"/>
                <a:sym typeface="Marcellus"/>
              </a:rPr>
              <a:t>atau</a:t>
            </a:r>
            <a:r>
              <a:rPr lang="en-US" sz="1500" b="1" dirty="0">
                <a:solidFill>
                  <a:srgbClr val="002060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+mn-lt"/>
                <a:ea typeface="Marcellus"/>
                <a:cs typeface="Marcellus"/>
                <a:sym typeface="Marcellus"/>
              </a:rPr>
              <a:t>mencabut</a:t>
            </a:r>
            <a:r>
              <a:rPr lang="en-US" sz="1500" b="1" dirty="0">
                <a:solidFill>
                  <a:srgbClr val="002060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+mn-lt"/>
                <a:ea typeface="Marcellus"/>
                <a:cs typeface="Marcellus"/>
                <a:sym typeface="Marcellus"/>
              </a:rPr>
              <a:t>rambut</a:t>
            </a:r>
            <a:r>
              <a:rPr lang="en-US" sz="1500" b="1" dirty="0">
                <a:solidFill>
                  <a:srgbClr val="002060"/>
                </a:solidFill>
                <a:latin typeface="+mn-lt"/>
                <a:ea typeface="Marcellus"/>
                <a:cs typeface="Marcellus"/>
                <a:sym typeface="Marcellus"/>
              </a:rPr>
              <a:t>.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b="1" dirty="0" err="1">
                <a:solidFill>
                  <a:srgbClr val="002060"/>
                </a:solidFill>
                <a:latin typeface="+mn-lt"/>
                <a:ea typeface="Marcellus"/>
                <a:cs typeface="Marcellus"/>
                <a:sym typeface="Marcellus"/>
              </a:rPr>
              <a:t>Memburu</a:t>
            </a:r>
            <a:r>
              <a:rPr lang="en-US" sz="1500" b="1" dirty="0">
                <a:solidFill>
                  <a:srgbClr val="002060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+mn-lt"/>
                <a:ea typeface="Marcellus"/>
                <a:cs typeface="Marcellus"/>
                <a:sym typeface="Marcellus"/>
              </a:rPr>
              <a:t>atau</a:t>
            </a:r>
            <a:r>
              <a:rPr lang="en-US" sz="1500" b="1" dirty="0">
                <a:solidFill>
                  <a:srgbClr val="002060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+mn-lt"/>
                <a:ea typeface="Marcellus"/>
                <a:cs typeface="Marcellus"/>
                <a:sym typeface="Marcellus"/>
              </a:rPr>
              <a:t>menganiaya</a:t>
            </a:r>
            <a:r>
              <a:rPr lang="en-US" sz="1500" b="1" dirty="0">
                <a:solidFill>
                  <a:srgbClr val="002060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+mn-lt"/>
                <a:ea typeface="Marcellus"/>
                <a:cs typeface="Marcellus"/>
                <a:sym typeface="Marcellus"/>
              </a:rPr>
              <a:t>hewan</a:t>
            </a:r>
            <a:r>
              <a:rPr lang="en-US" sz="1500" b="1" dirty="0">
                <a:solidFill>
                  <a:srgbClr val="002060"/>
                </a:solidFill>
                <a:latin typeface="+mn-lt"/>
                <a:ea typeface="Marcellus"/>
                <a:cs typeface="Marcellus"/>
                <a:sym typeface="Marcellus"/>
              </a:rPr>
              <a:t>.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b="1" dirty="0" err="1">
                <a:solidFill>
                  <a:srgbClr val="002060"/>
                </a:solidFill>
                <a:latin typeface="+mn-lt"/>
                <a:ea typeface="Marcellus"/>
                <a:cs typeface="Marcellus"/>
                <a:sym typeface="Marcellus"/>
              </a:rPr>
              <a:t>Menikahkan</a:t>
            </a:r>
            <a:r>
              <a:rPr lang="en-US" sz="1500" b="1" dirty="0">
                <a:solidFill>
                  <a:srgbClr val="002060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+mn-lt"/>
                <a:ea typeface="Marcellus"/>
                <a:cs typeface="Marcellus"/>
                <a:sym typeface="Marcellus"/>
              </a:rPr>
              <a:t>atau</a:t>
            </a:r>
            <a:r>
              <a:rPr lang="en-US" sz="1500" b="1" dirty="0">
                <a:solidFill>
                  <a:srgbClr val="002060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+mn-lt"/>
                <a:ea typeface="Marcellus"/>
                <a:cs typeface="Marcellus"/>
                <a:sym typeface="Marcellus"/>
              </a:rPr>
              <a:t>meminang</a:t>
            </a:r>
            <a:r>
              <a:rPr lang="en-US" sz="1500" b="1" dirty="0">
                <a:solidFill>
                  <a:srgbClr val="002060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+mn-lt"/>
                <a:ea typeface="Marcellus"/>
                <a:cs typeface="Marcellus"/>
                <a:sym typeface="Marcellus"/>
              </a:rPr>
              <a:t>perempuan</a:t>
            </a:r>
            <a:r>
              <a:rPr lang="en-US" sz="1500" b="1" dirty="0">
                <a:solidFill>
                  <a:srgbClr val="002060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+mn-lt"/>
                <a:ea typeface="Marcellus"/>
                <a:cs typeface="Marcellus"/>
                <a:sym typeface="Marcellus"/>
              </a:rPr>
              <a:t>untuk</a:t>
            </a:r>
            <a:r>
              <a:rPr lang="en-US" sz="1500" b="1" dirty="0">
                <a:solidFill>
                  <a:srgbClr val="002060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+mn-lt"/>
                <a:ea typeface="Marcellus"/>
                <a:cs typeface="Marcellus"/>
                <a:sym typeface="Marcellus"/>
              </a:rPr>
              <a:t>dinikahi</a:t>
            </a:r>
            <a:r>
              <a:rPr lang="en-US" sz="1500" b="1" dirty="0">
                <a:solidFill>
                  <a:srgbClr val="002060"/>
                </a:solidFill>
                <a:latin typeface="+mn-lt"/>
                <a:ea typeface="Marcellus"/>
                <a:cs typeface="Marcellus"/>
                <a:sym typeface="Marcellus"/>
              </a:rPr>
              <a:t>.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b="1" dirty="0" err="1">
                <a:solidFill>
                  <a:srgbClr val="002060"/>
                </a:solidFill>
                <a:latin typeface="+mn-lt"/>
                <a:ea typeface="Marcellus"/>
                <a:cs typeface="Marcellus"/>
                <a:sym typeface="Marcellus"/>
              </a:rPr>
              <a:t>Mencaci</a:t>
            </a:r>
            <a:r>
              <a:rPr lang="en-US" sz="1500" b="1" dirty="0">
                <a:solidFill>
                  <a:srgbClr val="002060"/>
                </a:solidFill>
                <a:latin typeface="+mn-lt"/>
                <a:ea typeface="Marcellus"/>
                <a:cs typeface="Marcellus"/>
                <a:sym typeface="Marcellus"/>
              </a:rPr>
              <a:t>, </a:t>
            </a:r>
            <a:r>
              <a:rPr lang="en-US" sz="1500" b="1" dirty="0" err="1">
                <a:solidFill>
                  <a:srgbClr val="002060"/>
                </a:solidFill>
                <a:latin typeface="+mn-lt"/>
                <a:ea typeface="Marcellus"/>
                <a:cs typeface="Marcellus"/>
                <a:sym typeface="Marcellus"/>
              </a:rPr>
              <a:t>bertengkar</a:t>
            </a:r>
            <a:r>
              <a:rPr lang="en-US" sz="1500" b="1" dirty="0">
                <a:solidFill>
                  <a:srgbClr val="002060"/>
                </a:solidFill>
                <a:latin typeface="+mn-lt"/>
                <a:ea typeface="Marcellus"/>
                <a:cs typeface="Marcellus"/>
                <a:sym typeface="Marcellus"/>
              </a:rPr>
              <a:t>, </a:t>
            </a:r>
            <a:r>
              <a:rPr lang="en-US" sz="1500" b="1" dirty="0" err="1">
                <a:solidFill>
                  <a:srgbClr val="002060"/>
                </a:solidFill>
                <a:latin typeface="+mn-lt"/>
                <a:ea typeface="Marcellus"/>
                <a:cs typeface="Marcellus"/>
                <a:sym typeface="Marcellus"/>
              </a:rPr>
              <a:t>berkata</a:t>
            </a:r>
            <a:r>
              <a:rPr lang="en-US" sz="1500" b="1" dirty="0">
                <a:solidFill>
                  <a:srgbClr val="002060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+mn-lt"/>
                <a:ea typeface="Marcellus"/>
                <a:cs typeface="Marcellus"/>
                <a:sym typeface="Marcellus"/>
              </a:rPr>
              <a:t>kotor</a:t>
            </a:r>
            <a:r>
              <a:rPr lang="en-US" sz="1500" b="1" dirty="0">
                <a:solidFill>
                  <a:srgbClr val="002060"/>
                </a:solidFill>
                <a:latin typeface="+mn-lt"/>
                <a:ea typeface="Marcellus"/>
                <a:cs typeface="Marcellus"/>
                <a:sym typeface="Marcellus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D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1"/>
          <p:cNvSpPr txBox="1">
            <a:spLocks noGrp="1"/>
          </p:cNvSpPr>
          <p:nvPr>
            <p:ph type="title"/>
          </p:nvPr>
        </p:nvSpPr>
        <p:spPr>
          <a:xfrm>
            <a:off x="2237553" y="208679"/>
            <a:ext cx="5077647" cy="623716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bg1"/>
                </a:solidFill>
              </a:rPr>
              <a:t>Wajib</a:t>
            </a:r>
            <a:r>
              <a:rPr lang="en-US" dirty="0">
                <a:solidFill>
                  <a:schemeClr val="bg1"/>
                </a:solidFill>
              </a:rPr>
              <a:t> Haji</a:t>
            </a:r>
            <a:endParaRPr dirty="0">
              <a:solidFill>
                <a:schemeClr val="bg1"/>
              </a:solidFill>
            </a:endParaRPr>
          </a:p>
        </p:txBody>
      </p:sp>
      <p:grpSp>
        <p:nvGrpSpPr>
          <p:cNvPr id="319" name="Google Shape;319;p51"/>
          <p:cNvGrpSpPr/>
          <p:nvPr/>
        </p:nvGrpSpPr>
        <p:grpSpPr>
          <a:xfrm rot="217748">
            <a:off x="335994" y="1004439"/>
            <a:ext cx="3991457" cy="3365542"/>
            <a:chOff x="971723" y="2009575"/>
            <a:chExt cx="3314400" cy="2466387"/>
          </a:xfrm>
        </p:grpSpPr>
        <p:grpSp>
          <p:nvGrpSpPr>
            <p:cNvPr id="320" name="Google Shape;320;p51"/>
            <p:cNvGrpSpPr/>
            <p:nvPr/>
          </p:nvGrpSpPr>
          <p:grpSpPr>
            <a:xfrm>
              <a:off x="2255063" y="2009575"/>
              <a:ext cx="595325" cy="676500"/>
              <a:chOff x="2255063" y="2009575"/>
              <a:chExt cx="595325" cy="676500"/>
            </a:xfrm>
          </p:grpSpPr>
          <p:grpSp>
            <p:nvGrpSpPr>
              <p:cNvPr id="321" name="Google Shape;321;p51"/>
              <p:cNvGrpSpPr/>
              <p:nvPr/>
            </p:nvGrpSpPr>
            <p:grpSpPr>
              <a:xfrm>
                <a:off x="2255063" y="2128975"/>
                <a:ext cx="595325" cy="557100"/>
                <a:chOff x="2314575" y="2133725"/>
                <a:chExt cx="595325" cy="557100"/>
              </a:xfrm>
            </p:grpSpPr>
            <p:cxnSp>
              <p:nvCxnSpPr>
                <p:cNvPr id="322" name="Google Shape;322;p51"/>
                <p:cNvCxnSpPr/>
                <p:nvPr/>
              </p:nvCxnSpPr>
              <p:spPr>
                <a:xfrm>
                  <a:off x="2567000" y="2143125"/>
                  <a:ext cx="342900" cy="504900"/>
                </a:xfrm>
                <a:prstGeom prst="straightConnector1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</p:cxnSp>
            <p:cxnSp>
              <p:nvCxnSpPr>
                <p:cNvPr id="323" name="Google Shape;323;p51"/>
                <p:cNvCxnSpPr/>
                <p:nvPr/>
              </p:nvCxnSpPr>
              <p:spPr>
                <a:xfrm rot="10800000" flipH="1">
                  <a:off x="2314575" y="2133725"/>
                  <a:ext cx="267000" cy="557100"/>
                </a:xfrm>
                <a:prstGeom prst="straightConnector1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</p:cxnSp>
          </p:grpSp>
          <p:sp>
            <p:nvSpPr>
              <p:cNvPr id="324" name="Google Shape;324;p51"/>
              <p:cNvSpPr/>
              <p:nvPr/>
            </p:nvSpPr>
            <p:spPr>
              <a:xfrm>
                <a:off x="2344850" y="2009575"/>
                <a:ext cx="331500" cy="331500"/>
              </a:xfrm>
              <a:prstGeom prst="ellipse">
                <a:avLst/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5" name="Google Shape;325;p51"/>
            <p:cNvSpPr/>
            <p:nvPr/>
          </p:nvSpPr>
          <p:spPr>
            <a:xfrm rot="-231867">
              <a:off x="1028684" y="2571768"/>
              <a:ext cx="3200477" cy="1798389"/>
            </a:xfrm>
            <a:prstGeom prst="roundRect">
              <a:avLst>
                <a:gd name="adj" fmla="val 9539"/>
              </a:avLst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1CB0B5D-4467-8BDD-08CE-002AFAB81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5142E35-CC85-D86A-19FB-10CB7F0F3C46}"/>
              </a:ext>
            </a:extLst>
          </p:cNvPr>
          <p:cNvSpPr txBox="1"/>
          <p:nvPr/>
        </p:nvSpPr>
        <p:spPr>
          <a:xfrm>
            <a:off x="578905" y="1925709"/>
            <a:ext cx="3557160" cy="253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 err="1">
                <a:solidFill>
                  <a:schemeClr val="tx1"/>
                </a:solidFill>
                <a:latin typeface="+mn-lt"/>
                <a:ea typeface="Homemade Apple"/>
                <a:cs typeface="Homemade Apple"/>
                <a:sym typeface="Homemade Apple"/>
              </a:rPr>
              <a:t>Wajib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Homemade Apple"/>
                <a:cs typeface="Homemade Apple"/>
                <a:sym typeface="Homemade Apple"/>
              </a:rPr>
              <a:t> haji </a:t>
            </a:r>
            <a:r>
              <a:rPr lang="en-US" sz="1800" b="1" dirty="0" err="1">
                <a:solidFill>
                  <a:schemeClr val="tx1"/>
                </a:solidFill>
                <a:latin typeface="+mn-lt"/>
                <a:ea typeface="Homemade Apple"/>
                <a:cs typeface="Homemade Apple"/>
                <a:sym typeface="Homemade Apple"/>
              </a:rPr>
              <a:t>adalah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Homemade Apple"/>
                <a:cs typeface="Homemade Apple"/>
                <a:sym typeface="Homemade Apple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+mn-lt"/>
                <a:ea typeface="Homemade Apple"/>
                <a:cs typeface="Homemade Apple"/>
                <a:sym typeface="Homemade Apple"/>
              </a:rPr>
              <a:t>rangkaian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Homemade Apple"/>
                <a:cs typeface="Homemade Apple"/>
                <a:sym typeface="Homemade Apple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+mn-lt"/>
                <a:ea typeface="Homemade Apple"/>
                <a:cs typeface="Homemade Apple"/>
                <a:sym typeface="Homemade Apple"/>
              </a:rPr>
              <a:t>amalan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Homemade Apple"/>
                <a:cs typeface="Homemade Apple"/>
                <a:sym typeface="Homemade Apple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+mn-lt"/>
                <a:ea typeface="Homemade Apple"/>
                <a:cs typeface="Homemade Apple"/>
                <a:sym typeface="Homemade Apple"/>
              </a:rPr>
              <a:t>dalam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Homemade Apple"/>
                <a:cs typeface="Homemade Apple"/>
                <a:sym typeface="Homemade Apple"/>
              </a:rPr>
              <a:t> ibadah haji yang </a:t>
            </a:r>
            <a:r>
              <a:rPr lang="en-US" sz="1800" b="1" dirty="0" err="1">
                <a:solidFill>
                  <a:schemeClr val="tx1"/>
                </a:solidFill>
                <a:latin typeface="+mn-lt"/>
                <a:ea typeface="Homemade Apple"/>
                <a:cs typeface="Homemade Apple"/>
                <a:sym typeface="Homemade Apple"/>
              </a:rPr>
              <a:t>apabila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Homemade Apple"/>
                <a:cs typeface="Homemade Apple"/>
                <a:sym typeface="Homemade Apple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+mn-lt"/>
                <a:ea typeface="Homemade Apple"/>
                <a:cs typeface="Homemade Apple"/>
                <a:sym typeface="Homemade Apple"/>
              </a:rPr>
              <a:t>tidak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Homemade Apple"/>
                <a:cs typeface="Homemade Apple"/>
                <a:sym typeface="Homemade Apple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+mn-lt"/>
                <a:ea typeface="Homemade Apple"/>
                <a:cs typeface="Homemade Apple"/>
                <a:sym typeface="Homemade Apple"/>
              </a:rPr>
              <a:t>dikerjakan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Homemade Apple"/>
                <a:cs typeface="Homemade Apple"/>
                <a:sym typeface="Homemade Apple"/>
              </a:rPr>
              <a:t>, </a:t>
            </a:r>
            <a:r>
              <a:rPr lang="en-US" sz="1800" b="1" dirty="0" err="1">
                <a:solidFill>
                  <a:schemeClr val="tx1"/>
                </a:solidFill>
                <a:latin typeface="+mn-lt"/>
                <a:ea typeface="Homemade Apple"/>
                <a:cs typeface="Homemade Apple"/>
                <a:sym typeface="Homemade Apple"/>
              </a:rPr>
              <a:t>hajinya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Homemade Apple"/>
                <a:cs typeface="Homemade Apple"/>
                <a:sym typeface="Homemade Apple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+mn-lt"/>
                <a:ea typeface="Homemade Apple"/>
                <a:cs typeface="Homemade Apple"/>
                <a:sym typeface="Homemade Apple"/>
              </a:rPr>
              <a:t>tetap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Homemade Apple"/>
                <a:cs typeface="Homemade Apple"/>
                <a:sym typeface="Homemade Apple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+mn-lt"/>
                <a:ea typeface="Homemade Apple"/>
                <a:cs typeface="Homemade Apple"/>
                <a:sym typeface="Homemade Apple"/>
              </a:rPr>
              <a:t>sah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Homemade Apple"/>
                <a:cs typeface="Homemade Apple"/>
                <a:sym typeface="Homemade Apple"/>
              </a:rPr>
              <a:t>, </a:t>
            </a:r>
            <a:r>
              <a:rPr lang="en-US" sz="1800" b="1" dirty="0" err="1">
                <a:solidFill>
                  <a:schemeClr val="tx1"/>
                </a:solidFill>
                <a:latin typeface="+mn-lt"/>
                <a:ea typeface="Homemade Apple"/>
                <a:cs typeface="Homemade Apple"/>
                <a:sym typeface="Homemade Apple"/>
              </a:rPr>
              <a:t>akan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Homemade Apple"/>
                <a:cs typeface="Homemade Apple"/>
                <a:sym typeface="Homemade Apple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+mn-lt"/>
                <a:ea typeface="Homemade Apple"/>
                <a:cs typeface="Homemade Apple"/>
                <a:sym typeface="Homemade Apple"/>
              </a:rPr>
              <a:t>tetapi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Homemade Apple"/>
                <a:cs typeface="Homemade Apple"/>
                <a:sym typeface="Homemade Apple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+mn-lt"/>
                <a:ea typeface="Homemade Apple"/>
                <a:cs typeface="Homemade Apple"/>
                <a:sym typeface="Homemade Apple"/>
              </a:rPr>
              <a:t>harus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Homemade Apple"/>
                <a:cs typeface="Homemade Apple"/>
                <a:sym typeface="Homemade Apple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+mn-lt"/>
                <a:ea typeface="Homemade Apple"/>
                <a:cs typeface="Homemade Apple"/>
                <a:sym typeface="Homemade Apple"/>
              </a:rPr>
              <a:t>membayar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Homemade Apple"/>
                <a:cs typeface="Homemade Apple"/>
                <a:sym typeface="Homemade Apple"/>
              </a:rPr>
              <a:t> </a:t>
            </a:r>
            <a:r>
              <a:rPr lang="en-US" sz="1800" b="1" i="1" dirty="0">
                <a:solidFill>
                  <a:schemeClr val="tx1"/>
                </a:solidFill>
                <a:latin typeface="+mn-lt"/>
                <a:ea typeface="Homemade Apple"/>
                <a:cs typeface="Homemade Apple"/>
                <a:sym typeface="Homemade Apple"/>
              </a:rPr>
              <a:t>dam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Homemade Apple"/>
                <a:cs typeface="Homemade Apple"/>
                <a:sym typeface="Homemade Apple"/>
              </a:rPr>
              <a:t>. </a:t>
            </a:r>
          </a:p>
          <a:p>
            <a:pPr algn="ctr">
              <a:lnSpc>
                <a:spcPct val="150000"/>
              </a:lnSpc>
            </a:pPr>
            <a:endParaRPr lang="en-ID" sz="1800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E162A9C-A56F-2004-27F8-D7877C65DF02}"/>
              </a:ext>
            </a:extLst>
          </p:cNvPr>
          <p:cNvSpPr txBox="1"/>
          <p:nvPr/>
        </p:nvSpPr>
        <p:spPr>
          <a:xfrm>
            <a:off x="5007937" y="1307796"/>
            <a:ext cx="3743133" cy="2949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 err="1">
                <a:solidFill>
                  <a:schemeClr val="tx1"/>
                </a:solidFill>
                <a:latin typeface="+mn-lt"/>
              </a:rPr>
              <a:t>Niat</a:t>
            </a:r>
            <a:r>
              <a:rPr lang="en-US" sz="1800" b="1" dirty="0">
                <a:solidFill>
                  <a:schemeClr val="tx1"/>
                </a:solidFill>
                <a:latin typeface="+mn-lt"/>
              </a:rPr>
              <a:t> ihram </a:t>
            </a:r>
            <a:r>
              <a:rPr lang="en-US" sz="1800" b="1" dirty="0" err="1">
                <a:solidFill>
                  <a:schemeClr val="tx1"/>
                </a:solidFill>
                <a:latin typeface="+mn-lt"/>
              </a:rPr>
              <a:t>dari</a:t>
            </a:r>
            <a:r>
              <a:rPr lang="en-US" sz="18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+mn-lt"/>
              </a:rPr>
              <a:t>mikat</a:t>
            </a:r>
            <a:r>
              <a:rPr lang="en-US" sz="1800" b="1" dirty="0">
                <a:solidFill>
                  <a:schemeClr val="tx1"/>
                </a:solidFill>
                <a:latin typeface="+mn-lt"/>
              </a:rPr>
              <a:t>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D" sz="1800" b="1" i="1" dirty="0" err="1">
                <a:solidFill>
                  <a:schemeClr val="tx1"/>
                </a:solidFill>
                <a:latin typeface="+mn-lt"/>
                <a:ea typeface="Nanum Myeongjo"/>
                <a:cs typeface="Nanum Myeongjo"/>
                <a:sym typeface="Nanum Myeongjo"/>
              </a:rPr>
              <a:t>Mabit</a:t>
            </a:r>
            <a:r>
              <a:rPr lang="en-ID" sz="1800" b="1" i="1" dirty="0">
                <a:solidFill>
                  <a:schemeClr val="tx1"/>
                </a:solidFill>
                <a:latin typeface="+mn-lt"/>
                <a:ea typeface="Nanum Myeongjo"/>
                <a:cs typeface="Nanum Myeongjo"/>
                <a:sym typeface="Nanum Myeongjo"/>
              </a:rPr>
              <a:t> </a:t>
            </a:r>
            <a:r>
              <a:rPr lang="en-ID" sz="1800" b="1" dirty="0">
                <a:solidFill>
                  <a:schemeClr val="tx1"/>
                </a:solidFill>
                <a:latin typeface="+mn-lt"/>
                <a:ea typeface="Nanum Myeongjo"/>
                <a:cs typeface="Nanum Myeongjo"/>
                <a:sym typeface="Nanum Myeongjo"/>
              </a:rPr>
              <a:t>di </a:t>
            </a:r>
            <a:r>
              <a:rPr lang="en-ID" sz="1800" b="1" dirty="0" err="1">
                <a:solidFill>
                  <a:schemeClr val="tx1"/>
                </a:solidFill>
                <a:latin typeface="+mn-lt"/>
                <a:ea typeface="Nanum Myeongjo"/>
                <a:cs typeface="Nanum Myeongjo"/>
                <a:sym typeface="Nanum Myeongjo"/>
              </a:rPr>
              <a:t>Muzdalifah</a:t>
            </a:r>
            <a:r>
              <a:rPr lang="en-ID" sz="1800" b="1" dirty="0">
                <a:solidFill>
                  <a:schemeClr val="tx1"/>
                </a:solidFill>
                <a:latin typeface="+mn-lt"/>
                <a:ea typeface="Nanum Myeongjo"/>
                <a:cs typeface="Nanum Myeongjo"/>
                <a:sym typeface="Nanum Myeongjo"/>
              </a:rPr>
              <a:t>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D" sz="1800" b="1" dirty="0" err="1">
                <a:solidFill>
                  <a:schemeClr val="tx1"/>
                </a:solidFill>
                <a:latin typeface="+mn-lt"/>
                <a:ea typeface="Nanum Myeongjo"/>
                <a:cs typeface="Nanum Myeongjo"/>
                <a:sym typeface="Nanum Myeongjo"/>
              </a:rPr>
              <a:t>Melontar</a:t>
            </a:r>
            <a:r>
              <a:rPr lang="en-ID" sz="1800" b="1" dirty="0">
                <a:solidFill>
                  <a:schemeClr val="tx1"/>
                </a:solidFill>
                <a:latin typeface="+mn-lt"/>
                <a:ea typeface="Nanum Myeongjo"/>
                <a:cs typeface="Nanum Myeongjo"/>
                <a:sym typeface="Nanum Myeongjo"/>
              </a:rPr>
              <a:t> </a:t>
            </a:r>
            <a:r>
              <a:rPr lang="en-ID" sz="1800" b="1" dirty="0" err="1">
                <a:solidFill>
                  <a:schemeClr val="tx1"/>
                </a:solidFill>
                <a:latin typeface="+mn-lt"/>
                <a:ea typeface="Nanum Myeongjo"/>
                <a:cs typeface="Nanum Myeongjo"/>
                <a:sym typeface="Nanum Myeongjo"/>
              </a:rPr>
              <a:t>jumrah</a:t>
            </a:r>
            <a:r>
              <a:rPr lang="en-ID" sz="1800" b="1" dirty="0">
                <a:solidFill>
                  <a:schemeClr val="tx1"/>
                </a:solidFill>
                <a:latin typeface="+mn-lt"/>
                <a:ea typeface="Nanum Myeongjo"/>
                <a:cs typeface="Nanum Myeongjo"/>
                <a:sym typeface="Nanum Myeongjo"/>
              </a:rPr>
              <a:t> </a:t>
            </a:r>
            <a:r>
              <a:rPr lang="en-ID" sz="1800" b="1" dirty="0" err="1">
                <a:solidFill>
                  <a:schemeClr val="tx1"/>
                </a:solidFill>
                <a:latin typeface="+mn-lt"/>
                <a:ea typeface="Nanum Myeongjo"/>
                <a:cs typeface="Nanum Myeongjo"/>
                <a:sym typeface="Nanum Myeongjo"/>
              </a:rPr>
              <a:t>aqabah</a:t>
            </a:r>
            <a:r>
              <a:rPr lang="en-ID" sz="1800" b="1" dirty="0">
                <a:solidFill>
                  <a:schemeClr val="tx1"/>
                </a:solidFill>
                <a:latin typeface="+mn-lt"/>
                <a:ea typeface="Nanum Myeongjo"/>
                <a:cs typeface="Nanum Myeongjo"/>
                <a:sym typeface="Nanum Myeongjo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D" sz="1800" b="1" i="1" dirty="0" err="1">
                <a:solidFill>
                  <a:schemeClr val="tx1"/>
                </a:solidFill>
                <a:latin typeface="+mn-lt"/>
                <a:ea typeface="Nanum Myeongjo"/>
                <a:cs typeface="Nanum Myeongjo"/>
                <a:sym typeface="Nanum Myeongjo"/>
              </a:rPr>
              <a:t>Mabit</a:t>
            </a:r>
            <a:r>
              <a:rPr lang="en-ID" sz="1800" b="1" dirty="0">
                <a:solidFill>
                  <a:schemeClr val="tx1"/>
                </a:solidFill>
                <a:latin typeface="+mn-lt"/>
                <a:ea typeface="Nanum Myeongjo"/>
                <a:cs typeface="Nanum Myeongjo"/>
                <a:sym typeface="Nanum Myeongjo"/>
              </a:rPr>
              <a:t>/</a:t>
            </a:r>
            <a:r>
              <a:rPr lang="en-ID" sz="1800" b="1" dirty="0" err="1">
                <a:solidFill>
                  <a:schemeClr val="tx1"/>
                </a:solidFill>
                <a:latin typeface="+mn-lt"/>
                <a:ea typeface="Nanum Myeongjo"/>
                <a:cs typeface="Nanum Myeongjo"/>
                <a:sym typeface="Nanum Myeongjo"/>
              </a:rPr>
              <a:t>menginap</a:t>
            </a:r>
            <a:r>
              <a:rPr lang="en-ID" sz="1800" b="1" dirty="0">
                <a:solidFill>
                  <a:schemeClr val="tx1"/>
                </a:solidFill>
                <a:latin typeface="+mn-lt"/>
                <a:ea typeface="Nanum Myeongjo"/>
                <a:cs typeface="Nanum Myeongjo"/>
                <a:sym typeface="Nanum Myeongjo"/>
              </a:rPr>
              <a:t> di Mina.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D" sz="1800" b="1" dirty="0" err="1">
                <a:solidFill>
                  <a:schemeClr val="tx1"/>
                </a:solidFill>
                <a:latin typeface="+mn-lt"/>
                <a:ea typeface="Nanum Myeongjo"/>
                <a:cs typeface="Nanum Myeongjo"/>
                <a:sym typeface="Nanum Myeongjo"/>
              </a:rPr>
              <a:t>Melontar</a:t>
            </a:r>
            <a:r>
              <a:rPr lang="en-ID" sz="1800" b="1" dirty="0">
                <a:solidFill>
                  <a:schemeClr val="tx1"/>
                </a:solidFill>
                <a:latin typeface="+mn-lt"/>
                <a:ea typeface="Nanum Myeongjo"/>
                <a:cs typeface="Nanum Myeongjo"/>
                <a:sym typeface="Nanum Myeongjo"/>
              </a:rPr>
              <a:t> </a:t>
            </a:r>
            <a:r>
              <a:rPr lang="en-ID" sz="1800" b="1" dirty="0" err="1">
                <a:solidFill>
                  <a:schemeClr val="tx1"/>
                </a:solidFill>
                <a:latin typeface="+mn-lt"/>
                <a:ea typeface="Nanum Myeongjo"/>
                <a:cs typeface="Nanum Myeongjo"/>
                <a:sym typeface="Nanum Myeongjo"/>
              </a:rPr>
              <a:t>jumrah</a:t>
            </a:r>
            <a:r>
              <a:rPr lang="en-ID" sz="1800" b="1" dirty="0">
                <a:solidFill>
                  <a:schemeClr val="tx1"/>
                </a:solidFill>
                <a:latin typeface="+mn-lt"/>
                <a:ea typeface="Nanum Myeongjo"/>
                <a:cs typeface="Nanum Myeongjo"/>
                <a:sym typeface="Nanum Myeongjo"/>
              </a:rPr>
              <a:t>: </a:t>
            </a:r>
            <a:r>
              <a:rPr lang="en-ID" sz="1800" b="1" i="1" dirty="0" err="1">
                <a:solidFill>
                  <a:schemeClr val="tx1"/>
                </a:solidFill>
                <a:latin typeface="+mn-lt"/>
                <a:ea typeface="Nanum Myeongjo"/>
                <a:cs typeface="Nanum Myeongjo"/>
                <a:sym typeface="Nanum Myeongjo"/>
              </a:rPr>
              <a:t>ūl</a:t>
            </a:r>
            <a:r>
              <a:rPr lang="en-ID" sz="1800" b="1" i="1" dirty="0" err="1">
                <a:solidFill>
                  <a:schemeClr val="tx1"/>
                </a:solidFill>
                <a:latin typeface="+mn-lt"/>
                <a:ea typeface="Nanum Myeongjo"/>
                <a:cs typeface="IrisUPC" panose="020B0604020202020204" pitchFamily="34" charset="-34"/>
                <a:sym typeface="Nanum Myeongjo"/>
              </a:rPr>
              <a:t>ā</a:t>
            </a:r>
            <a:r>
              <a:rPr lang="en-ID" sz="1800" b="1" dirty="0">
                <a:solidFill>
                  <a:schemeClr val="tx1"/>
                </a:solidFill>
                <a:latin typeface="+mn-lt"/>
                <a:ea typeface="Nanum Myeongjo"/>
                <a:cs typeface="IrisUPC" panose="020B0604020202020204" pitchFamily="34" charset="-34"/>
                <a:sym typeface="Nanum Myeongjo"/>
              </a:rPr>
              <a:t>, </a:t>
            </a:r>
            <a:r>
              <a:rPr lang="en-ID" sz="1800" b="1" i="1" dirty="0" err="1">
                <a:solidFill>
                  <a:schemeClr val="tx1"/>
                </a:solidFill>
                <a:latin typeface="+mn-lt"/>
                <a:ea typeface="Nanum Myeongjo"/>
                <a:cs typeface="IrisUPC" panose="020B0604020202020204" pitchFamily="34" charset="-34"/>
                <a:sym typeface="Nanum Myeongjo"/>
              </a:rPr>
              <a:t>wuṣ</a:t>
            </a:r>
            <a:r>
              <a:rPr lang="en-ID" sz="1800" b="1" i="1" dirty="0" err="1">
                <a:solidFill>
                  <a:schemeClr val="tx1"/>
                </a:solidFill>
                <a:latin typeface="+mn-lt"/>
                <a:ea typeface="Nanum Myeongjo"/>
                <a:cs typeface="Arial" panose="020B0604020202020204" pitchFamily="34" charset="0"/>
                <a:sym typeface="Nanum Myeongjo"/>
              </a:rPr>
              <a:t>t</a:t>
            </a:r>
            <a:r>
              <a:rPr lang="en-ID" sz="1800" b="1" i="1" dirty="0" err="1">
                <a:solidFill>
                  <a:schemeClr val="tx1"/>
                </a:solidFill>
                <a:latin typeface="+mn-lt"/>
                <a:ea typeface="Nanum Myeongjo"/>
                <a:cs typeface="Calibri" panose="020F0502020204030204" pitchFamily="34" charset="0"/>
                <a:sym typeface="Nanum Myeongjo"/>
              </a:rPr>
              <a:t>ā</a:t>
            </a:r>
            <a:r>
              <a:rPr lang="en-ID" sz="1800" b="1" dirty="0">
                <a:solidFill>
                  <a:schemeClr val="tx1"/>
                </a:solidFill>
                <a:latin typeface="+mn-lt"/>
                <a:ea typeface="Nanum Myeongjo"/>
                <a:cs typeface="Calibri" panose="020F0502020204030204" pitchFamily="34" charset="0"/>
                <a:sym typeface="Nanum Myeongjo"/>
              </a:rPr>
              <a:t>, dan </a:t>
            </a:r>
            <a:r>
              <a:rPr lang="en-ID" sz="1800" b="1" i="1" dirty="0" err="1">
                <a:solidFill>
                  <a:schemeClr val="tx1"/>
                </a:solidFill>
                <a:latin typeface="+mn-lt"/>
                <a:ea typeface="Nanum Myeongjo"/>
                <a:cs typeface="Calibri" panose="020F0502020204030204" pitchFamily="34" charset="0"/>
                <a:sym typeface="Nanum Myeongjo"/>
              </a:rPr>
              <a:t>aqabah</a:t>
            </a:r>
            <a:r>
              <a:rPr lang="en-ID" sz="1800" b="1" dirty="0">
                <a:solidFill>
                  <a:schemeClr val="tx1"/>
                </a:solidFill>
                <a:latin typeface="+mn-lt"/>
                <a:ea typeface="Nanum Myeongjo"/>
                <a:cs typeface="Calibri" panose="020F0502020204030204" pitchFamily="34" charset="0"/>
                <a:sym typeface="Nanum Myeongjo"/>
              </a:rPr>
              <a:t>.</a:t>
            </a:r>
            <a:endParaRPr lang="en-ID" sz="1800" b="1" dirty="0">
              <a:solidFill>
                <a:schemeClr val="tx1"/>
              </a:solidFill>
              <a:latin typeface="+mn-lt"/>
              <a:ea typeface="Nanum Myeongjo"/>
              <a:cs typeface="Nanum Myeongjo"/>
              <a:sym typeface="Nanum Myeongjo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+mn-lt"/>
              </a:rPr>
              <a:t>Tawaf </a:t>
            </a:r>
            <a:r>
              <a:rPr lang="en-US" sz="1800" b="1" dirty="0" err="1">
                <a:solidFill>
                  <a:schemeClr val="tx1"/>
                </a:solidFill>
                <a:latin typeface="+mn-lt"/>
              </a:rPr>
              <a:t>wada</a:t>
            </a:r>
            <a:r>
              <a:rPr lang="en-US" sz="1800" b="1" dirty="0">
                <a:solidFill>
                  <a:schemeClr val="tx1"/>
                </a:solidFill>
                <a:latin typeface="+mn-lt"/>
              </a:rPr>
              <a:t>’</a:t>
            </a:r>
            <a:endParaRPr lang="en-ID" sz="1800" b="1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77"/>
          <p:cNvSpPr/>
          <p:nvPr/>
        </p:nvSpPr>
        <p:spPr>
          <a:xfrm>
            <a:off x="1456660" y="2963471"/>
            <a:ext cx="5136569" cy="1440066"/>
          </a:xfrm>
          <a:prstGeom prst="roundRect">
            <a:avLst>
              <a:gd name="adj" fmla="val 9539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77"/>
          <p:cNvSpPr/>
          <p:nvPr/>
        </p:nvSpPr>
        <p:spPr>
          <a:xfrm>
            <a:off x="2358876" y="1335939"/>
            <a:ext cx="5222137" cy="1510744"/>
          </a:xfrm>
          <a:prstGeom prst="roundRect">
            <a:avLst>
              <a:gd name="adj" fmla="val 9539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8" name="Google Shape;988;p77"/>
          <p:cNvGrpSpPr/>
          <p:nvPr/>
        </p:nvGrpSpPr>
        <p:grpSpPr>
          <a:xfrm>
            <a:off x="1828863" y="1096247"/>
            <a:ext cx="1251600" cy="1540474"/>
            <a:chOff x="1828863" y="1096247"/>
            <a:chExt cx="1251600" cy="1540474"/>
          </a:xfrm>
        </p:grpSpPr>
        <p:sp>
          <p:nvSpPr>
            <p:cNvPr id="989" name="Google Shape;989;p77"/>
            <p:cNvSpPr/>
            <p:nvPr/>
          </p:nvSpPr>
          <p:spPr>
            <a:xfrm rot="121081">
              <a:off x="1849788" y="1401248"/>
              <a:ext cx="1209750" cy="1214547"/>
            </a:xfrm>
            <a:prstGeom prst="ellipse">
              <a:avLst/>
            </a:pr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0" name="Google Shape;990;p77"/>
            <p:cNvGrpSpPr/>
            <p:nvPr/>
          </p:nvGrpSpPr>
          <p:grpSpPr>
            <a:xfrm rot="2700000" flipH="1">
              <a:off x="2202658" y="1139240"/>
              <a:ext cx="331506" cy="506758"/>
              <a:chOff x="7052678" y="3327363"/>
              <a:chExt cx="331509" cy="506763"/>
            </a:xfrm>
          </p:grpSpPr>
          <p:sp>
            <p:nvSpPr>
              <p:cNvPr id="991" name="Google Shape;991;p77"/>
              <p:cNvSpPr/>
              <p:nvPr/>
            </p:nvSpPr>
            <p:spPr>
              <a:xfrm rot="1186565">
                <a:off x="7136441" y="3348830"/>
                <a:ext cx="28373" cy="495391"/>
              </a:xfrm>
              <a:prstGeom prst="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77"/>
              <p:cNvSpPr/>
              <p:nvPr/>
            </p:nvSpPr>
            <p:spPr>
              <a:xfrm>
                <a:off x="7052687" y="3327363"/>
                <a:ext cx="331500" cy="331500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93" name="Google Shape;993;p77"/>
          <p:cNvSpPr txBox="1">
            <a:spLocks noGrp="1"/>
          </p:cNvSpPr>
          <p:nvPr>
            <p:ph type="title"/>
          </p:nvPr>
        </p:nvSpPr>
        <p:spPr>
          <a:xfrm>
            <a:off x="713225" y="432825"/>
            <a:ext cx="7717500" cy="612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dirty="0"/>
              <a:t>M</a:t>
            </a:r>
            <a:r>
              <a:rPr lang="en" dirty="0"/>
              <a:t>acam-macam </a:t>
            </a:r>
            <a:r>
              <a:rPr lang="en" i="1" dirty="0"/>
              <a:t>Dam</a:t>
            </a:r>
            <a:endParaRPr i="1" dirty="0"/>
          </a:p>
        </p:txBody>
      </p:sp>
      <p:sp>
        <p:nvSpPr>
          <p:cNvPr id="994" name="Google Shape;994;p77"/>
          <p:cNvSpPr txBox="1">
            <a:spLocks noGrp="1"/>
          </p:cNvSpPr>
          <p:nvPr>
            <p:ph type="subTitle" idx="1"/>
          </p:nvPr>
        </p:nvSpPr>
        <p:spPr>
          <a:xfrm rot="-268">
            <a:off x="3119461" y="1804611"/>
            <a:ext cx="4290222" cy="104207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ID" sz="1600" b="1" i="1" dirty="0">
                <a:solidFill>
                  <a:srgbClr val="C00000"/>
                </a:solidFill>
                <a:latin typeface="+mn-lt"/>
                <a:ea typeface="Marcellus"/>
                <a:cs typeface="Marcellus"/>
                <a:sym typeface="Marcellus"/>
              </a:rPr>
              <a:t>Dam </a:t>
            </a:r>
            <a:r>
              <a:rPr lang="en-ID" sz="1600" b="1" dirty="0">
                <a:solidFill>
                  <a:srgbClr val="C00000"/>
                </a:solidFill>
                <a:latin typeface="+mn-lt"/>
                <a:ea typeface="Marcellus"/>
                <a:cs typeface="Marcellus"/>
                <a:sym typeface="Marcellus"/>
              </a:rPr>
              <a:t>yang </a:t>
            </a:r>
            <a:r>
              <a:rPr lang="en-ID" sz="1600" b="1" dirty="0" err="1">
                <a:solidFill>
                  <a:srgbClr val="C00000"/>
                </a:solidFill>
                <a:latin typeface="+mn-lt"/>
                <a:ea typeface="Marcellus"/>
                <a:cs typeface="Marcellus"/>
                <a:sym typeface="Marcellus"/>
              </a:rPr>
              <a:t>harus</a:t>
            </a:r>
            <a:r>
              <a:rPr lang="en-ID" sz="1600" b="1" dirty="0">
                <a:solidFill>
                  <a:srgbClr val="C00000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600" b="1" dirty="0" err="1">
                <a:solidFill>
                  <a:srgbClr val="C00000"/>
                </a:solidFill>
                <a:latin typeface="+mn-lt"/>
                <a:ea typeface="Marcellus"/>
                <a:cs typeface="Marcellus"/>
                <a:sym typeface="Marcellus"/>
              </a:rPr>
              <a:t>dilakukan</a:t>
            </a:r>
            <a:r>
              <a:rPr lang="en-ID" sz="1600" b="1" dirty="0">
                <a:solidFill>
                  <a:srgbClr val="C00000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600" b="1" dirty="0" err="1">
                <a:solidFill>
                  <a:srgbClr val="C00000"/>
                </a:solidFill>
                <a:latin typeface="+mn-lt"/>
                <a:ea typeface="Marcellus"/>
                <a:cs typeface="Marcellus"/>
                <a:sym typeface="Marcellus"/>
              </a:rPr>
              <a:t>dengan</a:t>
            </a:r>
            <a:r>
              <a:rPr lang="en-ID" sz="1600" b="1" dirty="0">
                <a:solidFill>
                  <a:srgbClr val="C00000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600" b="1" dirty="0" err="1">
                <a:solidFill>
                  <a:srgbClr val="C00000"/>
                </a:solidFill>
                <a:latin typeface="+mn-lt"/>
                <a:ea typeface="Marcellus"/>
                <a:cs typeface="Marcellus"/>
                <a:sym typeface="Marcellus"/>
              </a:rPr>
              <a:t>menyembelih</a:t>
            </a:r>
            <a:r>
              <a:rPr lang="en-ID" sz="1600" b="1" dirty="0">
                <a:solidFill>
                  <a:srgbClr val="C00000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600" b="1" dirty="0" err="1">
                <a:solidFill>
                  <a:srgbClr val="C00000"/>
                </a:solidFill>
                <a:latin typeface="+mn-lt"/>
                <a:ea typeface="Marcellus"/>
                <a:cs typeface="Marcellus"/>
                <a:sym typeface="Marcellus"/>
              </a:rPr>
              <a:t>kambing</a:t>
            </a:r>
            <a:r>
              <a:rPr lang="en-ID" sz="1600" b="1" dirty="0">
                <a:solidFill>
                  <a:srgbClr val="C00000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600" b="1" dirty="0" err="1">
                <a:solidFill>
                  <a:srgbClr val="C00000"/>
                </a:solidFill>
                <a:latin typeface="+mn-lt"/>
                <a:ea typeface="Marcellus"/>
                <a:cs typeface="Marcellus"/>
                <a:sym typeface="Marcellus"/>
              </a:rPr>
              <a:t>bagi</a:t>
            </a:r>
            <a:r>
              <a:rPr lang="en-ID" sz="1600" b="1" dirty="0">
                <a:solidFill>
                  <a:srgbClr val="C00000"/>
                </a:solidFill>
                <a:latin typeface="+mn-lt"/>
                <a:ea typeface="Marcellus"/>
                <a:cs typeface="Marcellus"/>
                <a:sym typeface="Marcellus"/>
              </a:rPr>
              <a:t> orang yang ibadah </a:t>
            </a:r>
            <a:r>
              <a:rPr lang="en-ID" sz="1600" b="1" dirty="0" err="1">
                <a:solidFill>
                  <a:srgbClr val="C00000"/>
                </a:solidFill>
                <a:latin typeface="+mn-lt"/>
                <a:ea typeface="Marcellus"/>
                <a:cs typeface="Marcellus"/>
                <a:sym typeface="Marcellus"/>
              </a:rPr>
              <a:t>hajinya</a:t>
            </a:r>
            <a:r>
              <a:rPr lang="en-ID" sz="1600" b="1" dirty="0">
                <a:solidFill>
                  <a:srgbClr val="C00000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600" b="1" dirty="0" err="1">
                <a:solidFill>
                  <a:srgbClr val="C00000"/>
                </a:solidFill>
                <a:latin typeface="+mn-lt"/>
                <a:ea typeface="Marcellus"/>
                <a:cs typeface="Marcellus"/>
                <a:sym typeface="Marcellus"/>
              </a:rPr>
              <a:t>mengambil</a:t>
            </a:r>
            <a:r>
              <a:rPr lang="en-ID" sz="1600" b="1" dirty="0">
                <a:solidFill>
                  <a:srgbClr val="C00000"/>
                </a:solidFill>
                <a:latin typeface="+mn-lt"/>
                <a:ea typeface="Marcellus"/>
                <a:cs typeface="Marcellus"/>
                <a:sym typeface="Marcellus"/>
              </a:rPr>
              <a:t> haji </a:t>
            </a:r>
            <a:r>
              <a:rPr lang="en-ID" sz="1600" b="1" dirty="0" err="1">
                <a:solidFill>
                  <a:srgbClr val="C00000"/>
                </a:solidFill>
                <a:latin typeface="+mn-lt"/>
                <a:ea typeface="Marcellus"/>
                <a:cs typeface="Marcellus"/>
                <a:sym typeface="Marcellus"/>
              </a:rPr>
              <a:t>tamattu</a:t>
            </a:r>
            <a:r>
              <a:rPr lang="en-ID" sz="1600" b="1" dirty="0">
                <a:solidFill>
                  <a:srgbClr val="C00000"/>
                </a:solidFill>
                <a:latin typeface="+mn-lt"/>
                <a:ea typeface="Marcellus"/>
                <a:cs typeface="Marcellus"/>
                <a:sym typeface="Marcellus"/>
              </a:rPr>
              <a:t>’ dan qiran. 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95" name="Google Shape;995;p77"/>
          <p:cNvSpPr txBox="1">
            <a:spLocks noGrp="1"/>
          </p:cNvSpPr>
          <p:nvPr>
            <p:ph type="subTitle" idx="2"/>
          </p:nvPr>
        </p:nvSpPr>
        <p:spPr>
          <a:xfrm rot="-1072">
            <a:off x="3180372" y="1399015"/>
            <a:ext cx="3849600" cy="331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i="1" dirty="0"/>
              <a:t>D</a:t>
            </a:r>
            <a:r>
              <a:rPr lang="en" i="1" dirty="0"/>
              <a:t>am nusuk</a:t>
            </a:r>
            <a:endParaRPr i="1" dirty="0"/>
          </a:p>
        </p:txBody>
      </p:sp>
      <p:sp>
        <p:nvSpPr>
          <p:cNvPr id="996" name="Google Shape;996;p77"/>
          <p:cNvSpPr txBox="1">
            <a:spLocks noGrp="1"/>
          </p:cNvSpPr>
          <p:nvPr>
            <p:ph type="title" idx="3"/>
          </p:nvPr>
        </p:nvSpPr>
        <p:spPr>
          <a:xfrm>
            <a:off x="1828874" y="1522100"/>
            <a:ext cx="1251600" cy="790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997" name="Google Shape;997;p77"/>
          <p:cNvSpPr txBox="1">
            <a:spLocks noGrp="1"/>
          </p:cNvSpPr>
          <p:nvPr>
            <p:ph type="subTitle" idx="4"/>
          </p:nvPr>
        </p:nvSpPr>
        <p:spPr>
          <a:xfrm rot="-268">
            <a:off x="2034631" y="3528485"/>
            <a:ext cx="3851400" cy="61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ID" sz="1600" b="1" dirty="0">
                <a:solidFill>
                  <a:schemeClr val="bg1"/>
                </a:solidFill>
                <a:latin typeface="+mn-lt"/>
                <a:ea typeface="Marcellus"/>
                <a:cs typeface="Marcellus"/>
                <a:sym typeface="Marcellus"/>
              </a:rPr>
              <a:t>Dam yang </a:t>
            </a:r>
            <a:r>
              <a:rPr lang="en-ID" sz="1600" b="1" dirty="0" err="1">
                <a:solidFill>
                  <a:schemeClr val="bg1"/>
                </a:solidFill>
                <a:latin typeface="+mn-lt"/>
                <a:ea typeface="Marcellus"/>
                <a:cs typeface="Marcellus"/>
                <a:sym typeface="Marcellus"/>
              </a:rPr>
              <a:t>dilakukan</a:t>
            </a:r>
            <a:r>
              <a:rPr lang="en-ID" sz="1600" b="1" dirty="0">
                <a:solidFill>
                  <a:schemeClr val="bg1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600" b="1" dirty="0" err="1">
                <a:solidFill>
                  <a:schemeClr val="bg1"/>
                </a:solidFill>
                <a:latin typeface="+mn-lt"/>
                <a:ea typeface="Marcellus"/>
                <a:cs typeface="Marcellus"/>
                <a:sym typeface="Marcellus"/>
              </a:rPr>
              <a:t>karena</a:t>
            </a:r>
            <a:r>
              <a:rPr lang="en-ID" sz="1600" b="1" dirty="0">
                <a:solidFill>
                  <a:schemeClr val="bg1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600" b="1" dirty="0" err="1">
                <a:solidFill>
                  <a:schemeClr val="bg1"/>
                </a:solidFill>
                <a:latin typeface="+mn-lt"/>
                <a:ea typeface="Marcellus"/>
                <a:cs typeface="Marcellus"/>
                <a:sym typeface="Marcellus"/>
              </a:rPr>
              <a:t>melanggar</a:t>
            </a:r>
            <a:r>
              <a:rPr lang="en-ID" sz="1600" b="1" dirty="0">
                <a:solidFill>
                  <a:schemeClr val="bg1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600" b="1" dirty="0" err="1">
                <a:solidFill>
                  <a:schemeClr val="bg1"/>
                </a:solidFill>
                <a:latin typeface="+mn-lt"/>
                <a:ea typeface="Marcellus"/>
                <a:cs typeface="Marcellus"/>
                <a:sym typeface="Marcellus"/>
              </a:rPr>
              <a:t>larangan-larangan</a:t>
            </a:r>
            <a:r>
              <a:rPr lang="en-ID" sz="1600" b="1" dirty="0">
                <a:solidFill>
                  <a:schemeClr val="bg1"/>
                </a:solidFill>
                <a:latin typeface="+mn-lt"/>
                <a:ea typeface="Marcellus"/>
                <a:cs typeface="Marcellus"/>
                <a:sym typeface="Marcellus"/>
              </a:rPr>
              <a:t> ihram</a:t>
            </a:r>
            <a:r>
              <a:rPr lang="en-ID" sz="1500" b="1" dirty="0">
                <a:solidFill>
                  <a:schemeClr val="bg1"/>
                </a:solidFill>
                <a:latin typeface="+mn-lt"/>
                <a:ea typeface="Marcellus"/>
                <a:cs typeface="Marcellus"/>
                <a:sym typeface="Marcellus"/>
              </a:rPr>
              <a:t>.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98" name="Google Shape;998;p77"/>
          <p:cNvSpPr txBox="1">
            <a:spLocks noGrp="1"/>
          </p:cNvSpPr>
          <p:nvPr>
            <p:ph type="subTitle" idx="5"/>
          </p:nvPr>
        </p:nvSpPr>
        <p:spPr>
          <a:xfrm rot="-1072">
            <a:off x="1977834" y="2986570"/>
            <a:ext cx="3849600" cy="331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i="1" dirty="0"/>
              <a:t>D</a:t>
            </a:r>
            <a:r>
              <a:rPr lang="en" i="1" dirty="0"/>
              <a:t>am isa’ah </a:t>
            </a:r>
            <a:endParaRPr i="1" dirty="0"/>
          </a:p>
        </p:txBody>
      </p:sp>
      <p:grpSp>
        <p:nvGrpSpPr>
          <p:cNvPr id="999" name="Google Shape;999;p77"/>
          <p:cNvGrpSpPr/>
          <p:nvPr/>
        </p:nvGrpSpPr>
        <p:grpSpPr>
          <a:xfrm>
            <a:off x="6033263" y="2816352"/>
            <a:ext cx="1251600" cy="1514674"/>
            <a:chOff x="6033263" y="2816352"/>
            <a:chExt cx="1251600" cy="1514674"/>
          </a:xfrm>
        </p:grpSpPr>
        <p:sp>
          <p:nvSpPr>
            <p:cNvPr id="1000" name="Google Shape;1000;p77"/>
            <p:cNvSpPr/>
            <p:nvPr/>
          </p:nvSpPr>
          <p:spPr>
            <a:xfrm rot="121081">
              <a:off x="6054188" y="3095553"/>
              <a:ext cx="1209750" cy="1214547"/>
            </a:xfrm>
            <a:prstGeom prst="ellipse">
              <a:avLst/>
            </a:pr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01" name="Google Shape;1001;p77"/>
            <p:cNvGrpSpPr/>
            <p:nvPr/>
          </p:nvGrpSpPr>
          <p:grpSpPr>
            <a:xfrm rot="2700000" flipH="1">
              <a:off x="6768158" y="2859344"/>
              <a:ext cx="331506" cy="506758"/>
              <a:chOff x="7052678" y="3327363"/>
              <a:chExt cx="331509" cy="506763"/>
            </a:xfrm>
          </p:grpSpPr>
          <p:sp>
            <p:nvSpPr>
              <p:cNvPr id="1002" name="Google Shape;1002;p77"/>
              <p:cNvSpPr/>
              <p:nvPr/>
            </p:nvSpPr>
            <p:spPr>
              <a:xfrm rot="1186565">
                <a:off x="7136441" y="3348830"/>
                <a:ext cx="28373" cy="495391"/>
              </a:xfrm>
              <a:prstGeom prst="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77"/>
              <p:cNvSpPr/>
              <p:nvPr/>
            </p:nvSpPr>
            <p:spPr>
              <a:xfrm>
                <a:off x="7052687" y="3327363"/>
                <a:ext cx="331500" cy="331500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04" name="Google Shape;1004;p77"/>
          <p:cNvSpPr txBox="1">
            <a:spLocks noGrp="1"/>
          </p:cNvSpPr>
          <p:nvPr>
            <p:ph type="title" idx="6"/>
          </p:nvPr>
        </p:nvSpPr>
        <p:spPr>
          <a:xfrm>
            <a:off x="6033270" y="3200400"/>
            <a:ext cx="1251600" cy="790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00000"/>
                </a:solidFill>
              </a:rPr>
              <a:t>02</a:t>
            </a:r>
            <a:endParaRPr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3ED68C9-EDCC-AB11-2689-079E57FD9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63"/>
          <p:cNvSpPr/>
          <p:nvPr/>
        </p:nvSpPr>
        <p:spPr>
          <a:xfrm>
            <a:off x="162300" y="1789065"/>
            <a:ext cx="2403725" cy="2824436"/>
          </a:xfrm>
          <a:prstGeom prst="roundRect">
            <a:avLst>
              <a:gd name="adj" fmla="val 9539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63"/>
          <p:cNvSpPr/>
          <p:nvPr/>
        </p:nvSpPr>
        <p:spPr>
          <a:xfrm>
            <a:off x="2647739" y="1789065"/>
            <a:ext cx="2434624" cy="2824436"/>
          </a:xfrm>
          <a:prstGeom prst="roundRect">
            <a:avLst>
              <a:gd name="adj" fmla="val 9539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63"/>
          <p:cNvSpPr txBox="1">
            <a:spLocks noGrp="1"/>
          </p:cNvSpPr>
          <p:nvPr>
            <p:ph type="subTitle" idx="1"/>
          </p:nvPr>
        </p:nvSpPr>
        <p:spPr>
          <a:xfrm>
            <a:off x="256585" y="2240801"/>
            <a:ext cx="2231434" cy="224364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 err="1">
                <a:solidFill>
                  <a:schemeClr val="accent4">
                    <a:lumMod val="25000"/>
                  </a:schemeClr>
                </a:solidFill>
              </a:rPr>
              <a:t>Mikat</a:t>
            </a:r>
            <a:r>
              <a:rPr lang="en-US" sz="1600" b="1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4">
                    <a:lumMod val="25000"/>
                  </a:schemeClr>
                </a:solidFill>
              </a:rPr>
              <a:t>bermula</a:t>
            </a:r>
            <a:r>
              <a:rPr lang="en-US" sz="1600" b="1" dirty="0">
                <a:solidFill>
                  <a:schemeClr val="accent4">
                    <a:lumMod val="25000"/>
                  </a:schemeClr>
                </a:solidFill>
              </a:rPr>
              <a:t> pada </a:t>
            </a:r>
            <a:r>
              <a:rPr lang="en-US" sz="1600" b="1" dirty="0" err="1">
                <a:solidFill>
                  <a:schemeClr val="accent4">
                    <a:lumMod val="25000"/>
                  </a:schemeClr>
                </a:solidFill>
              </a:rPr>
              <a:t>bulan</a:t>
            </a:r>
            <a:r>
              <a:rPr lang="en-US" sz="1600" b="1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4">
                    <a:lumMod val="25000"/>
                  </a:schemeClr>
                </a:solidFill>
              </a:rPr>
              <a:t>Syawal</a:t>
            </a:r>
            <a:r>
              <a:rPr lang="en-US" sz="1600" b="1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4">
                    <a:lumMod val="25000"/>
                  </a:schemeClr>
                </a:solidFill>
              </a:rPr>
              <a:t>sampai</a:t>
            </a:r>
            <a:r>
              <a:rPr lang="en-US" sz="1600" b="1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4">
                    <a:lumMod val="25000"/>
                  </a:schemeClr>
                </a:solidFill>
              </a:rPr>
              <a:t>terbit</a:t>
            </a:r>
            <a:r>
              <a:rPr lang="en-US" sz="1600" b="1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4">
                    <a:lumMod val="25000"/>
                  </a:schemeClr>
                </a:solidFill>
              </a:rPr>
              <a:t>fajar</a:t>
            </a:r>
            <a:r>
              <a:rPr lang="en-US" sz="1600" b="1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4">
                    <a:lumMod val="25000"/>
                  </a:schemeClr>
                </a:solidFill>
              </a:rPr>
              <a:t>tanggal</a:t>
            </a:r>
            <a:r>
              <a:rPr lang="en-US" sz="1600" b="1" dirty="0">
                <a:solidFill>
                  <a:schemeClr val="accent4">
                    <a:lumMod val="25000"/>
                  </a:schemeClr>
                </a:solidFill>
              </a:rPr>
              <a:t> 10 </a:t>
            </a:r>
            <a:r>
              <a:rPr lang="en-US" sz="1600" b="1" dirty="0" err="1">
                <a:solidFill>
                  <a:schemeClr val="accent4">
                    <a:lumMod val="25000"/>
                  </a:schemeClr>
                </a:solidFill>
              </a:rPr>
              <a:t>Zulhijjah</a:t>
            </a:r>
            <a:r>
              <a:rPr lang="en-US" sz="1600" b="1" dirty="0">
                <a:solidFill>
                  <a:schemeClr val="accent4">
                    <a:lumMod val="25000"/>
                  </a:schemeClr>
                </a:solidFill>
              </a:rPr>
              <a:t>, </a:t>
            </a:r>
            <a:r>
              <a:rPr lang="en-US" sz="1600" b="1" dirty="0" err="1">
                <a:solidFill>
                  <a:schemeClr val="accent4">
                    <a:lumMod val="25000"/>
                  </a:schemeClr>
                </a:solidFill>
              </a:rPr>
              <a:t>yaitu</a:t>
            </a:r>
            <a:r>
              <a:rPr lang="en-US" sz="1600" b="1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4">
                    <a:lumMod val="25000"/>
                  </a:schemeClr>
                </a:solidFill>
              </a:rPr>
              <a:t>ketika</a:t>
            </a:r>
            <a:r>
              <a:rPr lang="en-US" sz="1600" b="1" dirty="0">
                <a:solidFill>
                  <a:schemeClr val="accent4">
                    <a:lumMod val="25000"/>
                  </a:schemeClr>
                </a:solidFill>
              </a:rPr>
              <a:t> ibadah haji </a:t>
            </a:r>
            <a:r>
              <a:rPr lang="en-US" sz="1600" b="1" dirty="0" err="1">
                <a:solidFill>
                  <a:schemeClr val="accent4">
                    <a:lumMod val="25000"/>
                  </a:schemeClr>
                </a:solidFill>
              </a:rPr>
              <a:t>dilaksanakan</a:t>
            </a:r>
            <a:r>
              <a:rPr lang="en-US" sz="1600" b="1" dirty="0">
                <a:solidFill>
                  <a:schemeClr val="accent4">
                    <a:lumMod val="25000"/>
                  </a:schemeClr>
                </a:solidFill>
              </a:rPr>
              <a:t>. </a:t>
            </a:r>
            <a:endParaRPr lang="en-ID" sz="1600" b="1" dirty="0">
              <a:solidFill>
                <a:schemeClr val="accent4">
                  <a:lumMod val="25000"/>
                </a:schemeClr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7" name="Google Shape;587;p63"/>
          <p:cNvSpPr txBox="1">
            <a:spLocks noGrp="1"/>
          </p:cNvSpPr>
          <p:nvPr>
            <p:ph type="subTitle" idx="2"/>
          </p:nvPr>
        </p:nvSpPr>
        <p:spPr>
          <a:xfrm rot="-1287">
            <a:off x="562861" y="1832063"/>
            <a:ext cx="1602600" cy="42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dirty="0"/>
              <a:t>H</a:t>
            </a:r>
            <a:r>
              <a:rPr lang="en" dirty="0"/>
              <a:t>aji </a:t>
            </a:r>
            <a:endParaRPr dirty="0"/>
          </a:p>
        </p:txBody>
      </p:sp>
      <p:sp>
        <p:nvSpPr>
          <p:cNvPr id="588" name="Google Shape;588;p63"/>
          <p:cNvSpPr txBox="1">
            <a:spLocks noGrp="1"/>
          </p:cNvSpPr>
          <p:nvPr>
            <p:ph type="subTitle" idx="3"/>
          </p:nvPr>
        </p:nvSpPr>
        <p:spPr>
          <a:xfrm>
            <a:off x="2800666" y="2240801"/>
            <a:ext cx="2128768" cy="202964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 err="1">
                <a:solidFill>
                  <a:schemeClr val="accent3">
                    <a:lumMod val="75000"/>
                  </a:schemeClr>
                </a:solidFill>
                <a:latin typeface="+mn-lt"/>
              </a:rPr>
              <a:t>Mikat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chemeClr val="accent3">
                    <a:lumMod val="75000"/>
                  </a:schemeClr>
                </a:solidFill>
                <a:latin typeface="+mn-lt"/>
              </a:rPr>
              <a:t>zamani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chemeClr val="accent3">
                    <a:lumMod val="75000"/>
                  </a:schemeClr>
                </a:solidFill>
                <a:latin typeface="+mn-lt"/>
              </a:rPr>
              <a:t>bermula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chemeClr val="accent3">
                    <a:lumMod val="75000"/>
                  </a:schemeClr>
                </a:solidFill>
                <a:latin typeface="+mn-lt"/>
              </a:rPr>
              <a:t>sepanjang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chemeClr val="accent3">
                    <a:lumMod val="75000"/>
                  </a:schemeClr>
                </a:solidFill>
                <a:latin typeface="+mn-lt"/>
              </a:rPr>
              <a:t>tahun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 pada </a:t>
            </a:r>
            <a:r>
              <a:rPr lang="en-US" sz="1600" b="1" dirty="0" err="1">
                <a:solidFill>
                  <a:schemeClr val="accent3">
                    <a:lumMod val="75000"/>
                  </a:schemeClr>
                </a:solidFill>
                <a:latin typeface="+mn-lt"/>
              </a:rPr>
              <a:t>waktu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 umrah </a:t>
            </a:r>
            <a:r>
              <a:rPr lang="en-US" sz="1600" b="1" dirty="0" err="1">
                <a:solidFill>
                  <a:schemeClr val="accent3">
                    <a:lumMod val="75000"/>
                  </a:schemeClr>
                </a:solidFill>
                <a:latin typeface="+mn-lt"/>
              </a:rPr>
              <a:t>dapat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chemeClr val="accent3">
                    <a:lumMod val="75000"/>
                  </a:schemeClr>
                </a:solidFill>
                <a:latin typeface="+mn-lt"/>
              </a:rPr>
              <a:t>dilakukan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. </a:t>
            </a:r>
            <a:endParaRPr lang="en-ID" sz="1600" b="1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9" name="Google Shape;589;p63"/>
          <p:cNvSpPr txBox="1">
            <a:spLocks noGrp="1"/>
          </p:cNvSpPr>
          <p:nvPr>
            <p:ph type="subTitle" idx="4"/>
          </p:nvPr>
        </p:nvSpPr>
        <p:spPr>
          <a:xfrm rot="-1287">
            <a:off x="3063750" y="1832063"/>
            <a:ext cx="1602600" cy="42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Umrah </a:t>
            </a:r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8F1B34E-A0CD-B553-F9DE-2C7C68223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4976310-E4F1-902C-C94D-F42DBC3C223B}"/>
              </a:ext>
            </a:extLst>
          </p:cNvPr>
          <p:cNvSpPr/>
          <p:nvPr/>
        </p:nvSpPr>
        <p:spPr>
          <a:xfrm>
            <a:off x="736994" y="1192001"/>
            <a:ext cx="3835005" cy="4257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 Black" panose="020B0A04020102020204" pitchFamily="34" charset="0"/>
              </a:rPr>
              <a:t>Mikat</a:t>
            </a:r>
            <a:r>
              <a:rPr lang="en-US" sz="2400" dirty="0">
                <a:latin typeface="Arial Black" panose="020B0A04020102020204" pitchFamily="34" charset="0"/>
              </a:rPr>
              <a:t> Zamani</a:t>
            </a:r>
            <a:endParaRPr lang="en-ID" sz="2400" dirty="0">
              <a:latin typeface="Arial Black" panose="020B0A04020102020204" pitchFamily="34" charset="0"/>
            </a:endParaRPr>
          </a:p>
        </p:txBody>
      </p:sp>
      <p:sp>
        <p:nvSpPr>
          <p:cNvPr id="14" name="Scroll: Horizontal 13">
            <a:extLst>
              <a:ext uri="{FF2B5EF4-FFF2-40B4-BE49-F238E27FC236}">
                <a16:creationId xmlns:a16="http://schemas.microsoft.com/office/drawing/2014/main" xmlns="" id="{D5FE1B5D-D86F-E0C9-ABA9-964D32B06FD8}"/>
              </a:ext>
            </a:extLst>
          </p:cNvPr>
          <p:cNvSpPr/>
          <p:nvPr/>
        </p:nvSpPr>
        <p:spPr>
          <a:xfrm>
            <a:off x="1341592" y="135241"/>
            <a:ext cx="6460815" cy="925010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674BD4C-A109-809C-62CE-F2681EC2861B}"/>
              </a:ext>
            </a:extLst>
          </p:cNvPr>
          <p:cNvSpPr txBox="1"/>
          <p:nvPr/>
        </p:nvSpPr>
        <p:spPr>
          <a:xfrm>
            <a:off x="2190602" y="296843"/>
            <a:ext cx="4762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Arial Black" panose="020B0A04020102020204" pitchFamily="34" charset="0"/>
              </a:rPr>
              <a:t>Mikat</a:t>
            </a:r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 Haji</a:t>
            </a:r>
            <a:endParaRPr lang="en-ID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2B12B96-289C-E940-B94E-3FBB434C93E1}"/>
              </a:ext>
            </a:extLst>
          </p:cNvPr>
          <p:cNvSpPr txBox="1"/>
          <p:nvPr/>
        </p:nvSpPr>
        <p:spPr>
          <a:xfrm>
            <a:off x="5321614" y="1934127"/>
            <a:ext cx="3660086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Homemade Apple"/>
                <a:cs typeface="Homemade Apple"/>
                <a:sym typeface="Homemade Apple"/>
              </a:rPr>
              <a:t>Mikat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Homemade Apple"/>
                <a:cs typeface="Homemade Apple"/>
                <a:sym typeface="Homemade Apple"/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Homemade Apple"/>
                <a:cs typeface="Homemade Apple"/>
                <a:sym typeface="Homemade Apple"/>
              </a:rPr>
              <a:t>adalah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Homemade Apple"/>
                <a:cs typeface="Homemade Apple"/>
                <a:sym typeface="Homemade Apple"/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Homemade Apple"/>
                <a:cs typeface="Homemade Apple"/>
                <a:sym typeface="Homemade Apple"/>
              </a:rPr>
              <a:t>batas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Homemade Apple"/>
                <a:cs typeface="Homemade Apple"/>
                <a:sym typeface="Homemade Apple"/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Homemade Apple"/>
                <a:cs typeface="Homemade Apple"/>
                <a:sym typeface="Homemade Apple"/>
              </a:rPr>
              <a:t>waktu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Homemade Apple"/>
                <a:cs typeface="Homemade Apple"/>
                <a:sym typeface="Homemade Apple"/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Homemade Apple"/>
                <a:cs typeface="Homemade Apple"/>
                <a:sym typeface="Homemade Apple"/>
              </a:rPr>
              <a:t>bagi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Homemade Apple"/>
                <a:cs typeface="Homemade Apple"/>
                <a:sym typeface="Homemade Apple"/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Homemade Apple"/>
                <a:cs typeface="Homemade Apple"/>
                <a:sym typeface="Homemade Apple"/>
              </a:rPr>
              <a:t>seseorang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Homemade Apple"/>
                <a:cs typeface="Homemade Apple"/>
                <a:sym typeface="Homemade Apple"/>
              </a:rPr>
              <a:t> yang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Homemade Apple"/>
                <a:cs typeface="Homemade Apple"/>
                <a:sym typeface="Homemade Apple"/>
              </a:rPr>
              <a:t>akan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Homemade Apple"/>
                <a:cs typeface="Homemade Apple"/>
                <a:sym typeface="Homemade Apple"/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Homemade Apple"/>
                <a:cs typeface="Homemade Apple"/>
                <a:sym typeface="Homemade Apple"/>
              </a:rPr>
              <a:t>melaksanakan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Homemade Apple"/>
                <a:cs typeface="Homemade Apple"/>
                <a:sym typeface="Homemade Apple"/>
              </a:rPr>
              <a:t> ibadah haji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Homemade Apple"/>
                <a:cs typeface="Homemade Apple"/>
                <a:sym typeface="Homemade Apple"/>
              </a:rPr>
              <a:t>atau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Homemade Apple"/>
                <a:cs typeface="Homemade Apple"/>
                <a:sym typeface="Homemade Apple"/>
              </a:rPr>
              <a:t> umrah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Homemade Apple"/>
                <a:cs typeface="Homemade Apple"/>
                <a:sym typeface="Homemade Apple"/>
              </a:rPr>
              <a:t>untuk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Homemade Apple"/>
                <a:cs typeface="Homemade Apple"/>
                <a:sym typeface="Homemade Apple"/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Homemade Apple"/>
                <a:cs typeface="Homemade Apple"/>
                <a:sym typeface="Homemade Apple"/>
              </a:rPr>
              <a:t>memulai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Homemade Apple"/>
                <a:cs typeface="Homemade Apple"/>
                <a:sym typeface="Homemade Apple"/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Homemade Apple"/>
                <a:cs typeface="Homemade Apple"/>
                <a:sym typeface="Homemade Apple"/>
              </a:rPr>
              <a:t>ihramnya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Homemade Apple"/>
                <a:cs typeface="Homemade Apple"/>
                <a:sym typeface="Homemade Apple"/>
              </a:rPr>
              <a:t>. 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" name="Google Shape;520;p61"/>
          <p:cNvGrpSpPr/>
          <p:nvPr/>
        </p:nvGrpSpPr>
        <p:grpSpPr>
          <a:xfrm>
            <a:off x="3177337" y="2662547"/>
            <a:ext cx="2914726" cy="1950954"/>
            <a:chOff x="3493025" y="3058572"/>
            <a:chExt cx="2164869" cy="1537253"/>
          </a:xfrm>
        </p:grpSpPr>
        <p:sp>
          <p:nvSpPr>
            <p:cNvPr id="521" name="Google Shape;521;p61"/>
            <p:cNvSpPr/>
            <p:nvPr/>
          </p:nvSpPr>
          <p:spPr>
            <a:xfrm>
              <a:off x="3493025" y="3315725"/>
              <a:ext cx="2145600" cy="1280100"/>
            </a:xfrm>
            <a:prstGeom prst="roundRect">
              <a:avLst>
                <a:gd name="adj" fmla="val 16667"/>
              </a:avLst>
            </a:pr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2" name="Google Shape;522;p61"/>
            <p:cNvGrpSpPr/>
            <p:nvPr/>
          </p:nvGrpSpPr>
          <p:grpSpPr>
            <a:xfrm rot="2700000" flipH="1">
              <a:off x="5195770" y="3101565"/>
              <a:ext cx="331506" cy="506758"/>
              <a:chOff x="7052678" y="3327363"/>
              <a:chExt cx="331509" cy="506763"/>
            </a:xfrm>
          </p:grpSpPr>
          <p:sp>
            <p:nvSpPr>
              <p:cNvPr id="523" name="Google Shape;523;p61"/>
              <p:cNvSpPr/>
              <p:nvPr/>
            </p:nvSpPr>
            <p:spPr>
              <a:xfrm rot="1186565">
                <a:off x="7136441" y="3348830"/>
                <a:ext cx="28373" cy="495391"/>
              </a:xfrm>
              <a:prstGeom prst="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61"/>
              <p:cNvSpPr/>
              <p:nvPr/>
            </p:nvSpPr>
            <p:spPr>
              <a:xfrm>
                <a:off x="7052687" y="3327363"/>
                <a:ext cx="331500" cy="331500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5" name="Google Shape;525;p61"/>
          <p:cNvGrpSpPr/>
          <p:nvPr/>
        </p:nvGrpSpPr>
        <p:grpSpPr>
          <a:xfrm>
            <a:off x="6251185" y="738975"/>
            <a:ext cx="2767972" cy="2100364"/>
            <a:chOff x="5938375" y="1421397"/>
            <a:chExt cx="2145600" cy="1602406"/>
          </a:xfrm>
        </p:grpSpPr>
        <p:sp>
          <p:nvSpPr>
            <p:cNvPr id="526" name="Google Shape;526;p61"/>
            <p:cNvSpPr/>
            <p:nvPr/>
          </p:nvSpPr>
          <p:spPr>
            <a:xfrm>
              <a:off x="5938375" y="1680703"/>
              <a:ext cx="2145600" cy="1343100"/>
            </a:xfrm>
            <a:prstGeom prst="roundRect">
              <a:avLst>
                <a:gd name="adj" fmla="val 16667"/>
              </a:avLst>
            </a:pr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7" name="Google Shape;527;p61"/>
            <p:cNvGrpSpPr/>
            <p:nvPr/>
          </p:nvGrpSpPr>
          <p:grpSpPr>
            <a:xfrm rot="256698" flipH="1">
              <a:off x="6113846" y="1433056"/>
              <a:ext cx="331505" cy="506756"/>
              <a:chOff x="7052678" y="3327363"/>
              <a:chExt cx="331509" cy="506763"/>
            </a:xfrm>
          </p:grpSpPr>
          <p:sp>
            <p:nvSpPr>
              <p:cNvPr id="528" name="Google Shape;528;p61"/>
              <p:cNvSpPr/>
              <p:nvPr/>
            </p:nvSpPr>
            <p:spPr>
              <a:xfrm rot="1186565">
                <a:off x="7136441" y="3348830"/>
                <a:ext cx="28373" cy="495391"/>
              </a:xfrm>
              <a:prstGeom prst="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61"/>
              <p:cNvSpPr/>
              <p:nvPr/>
            </p:nvSpPr>
            <p:spPr>
              <a:xfrm>
                <a:off x="7052687" y="3327363"/>
                <a:ext cx="331500" cy="331500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0" name="Google Shape;530;p61"/>
          <p:cNvGrpSpPr/>
          <p:nvPr/>
        </p:nvGrpSpPr>
        <p:grpSpPr>
          <a:xfrm>
            <a:off x="215923" y="816159"/>
            <a:ext cx="2767973" cy="1875180"/>
            <a:chOff x="1047925" y="1515013"/>
            <a:chExt cx="2145600" cy="1508810"/>
          </a:xfrm>
        </p:grpSpPr>
        <p:sp>
          <p:nvSpPr>
            <p:cNvPr id="531" name="Google Shape;531;p61"/>
            <p:cNvSpPr/>
            <p:nvPr/>
          </p:nvSpPr>
          <p:spPr>
            <a:xfrm>
              <a:off x="1047925" y="1680722"/>
              <a:ext cx="2145600" cy="1343100"/>
            </a:xfrm>
            <a:prstGeom prst="roundRect">
              <a:avLst>
                <a:gd name="adj" fmla="val 16667"/>
              </a:avLst>
            </a:pr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2" name="Google Shape;532;p61"/>
            <p:cNvGrpSpPr/>
            <p:nvPr/>
          </p:nvGrpSpPr>
          <p:grpSpPr>
            <a:xfrm flipH="1">
              <a:off x="2703370" y="1515013"/>
              <a:ext cx="331509" cy="506763"/>
              <a:chOff x="7052678" y="3327363"/>
              <a:chExt cx="331509" cy="506763"/>
            </a:xfrm>
          </p:grpSpPr>
          <p:sp>
            <p:nvSpPr>
              <p:cNvPr id="533" name="Google Shape;533;p61"/>
              <p:cNvSpPr/>
              <p:nvPr/>
            </p:nvSpPr>
            <p:spPr>
              <a:xfrm rot="1186565">
                <a:off x="7136441" y="3348830"/>
                <a:ext cx="28373" cy="495391"/>
              </a:xfrm>
              <a:prstGeom prst="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61"/>
              <p:cNvSpPr/>
              <p:nvPr/>
            </p:nvSpPr>
            <p:spPr>
              <a:xfrm>
                <a:off x="7052687" y="3327363"/>
                <a:ext cx="331500" cy="331500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35" name="Google Shape;535;p61"/>
          <p:cNvSpPr/>
          <p:nvPr/>
        </p:nvSpPr>
        <p:spPr>
          <a:xfrm>
            <a:off x="6191574" y="3023966"/>
            <a:ext cx="2842883" cy="1557761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61"/>
          <p:cNvSpPr/>
          <p:nvPr/>
        </p:nvSpPr>
        <p:spPr>
          <a:xfrm>
            <a:off x="215656" y="2912497"/>
            <a:ext cx="2767973" cy="1669231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7" name="Google Shape;537;p61"/>
          <p:cNvSpPr/>
          <p:nvPr/>
        </p:nvSpPr>
        <p:spPr>
          <a:xfrm>
            <a:off x="3289504" y="1028304"/>
            <a:ext cx="2767973" cy="1687535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7550CCC7-74A8-BDB5-0B73-27810554B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69" y="166922"/>
            <a:ext cx="7717500" cy="612300"/>
          </a:xfrm>
        </p:spPr>
        <p:txBody>
          <a:bodyPr/>
          <a:lstStyle/>
          <a:p>
            <a:r>
              <a:rPr lang="en-US" dirty="0" err="1"/>
              <a:t>Mikat</a:t>
            </a:r>
            <a:r>
              <a:rPr lang="en-US" dirty="0"/>
              <a:t> Makani</a:t>
            </a:r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FC8E81C-6FEE-4CA0-36CC-AC4438E95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0D81C37-C5F5-D0EF-0DA0-CB865479AF93}"/>
              </a:ext>
            </a:extLst>
          </p:cNvPr>
          <p:cNvSpPr/>
          <p:nvPr/>
        </p:nvSpPr>
        <p:spPr>
          <a:xfrm>
            <a:off x="682357" y="726228"/>
            <a:ext cx="1629962" cy="5917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Mekah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720A9518-F1D2-7E77-5838-E0F01750194A}"/>
              </a:ext>
            </a:extLst>
          </p:cNvPr>
          <p:cNvSpPr/>
          <p:nvPr/>
        </p:nvSpPr>
        <p:spPr>
          <a:xfrm>
            <a:off x="3858509" y="753154"/>
            <a:ext cx="1629962" cy="5917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Zul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Hulaifah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CA17A2D5-8F15-CE71-EF7C-BC3EC7127549}"/>
              </a:ext>
            </a:extLst>
          </p:cNvPr>
          <p:cNvSpPr/>
          <p:nvPr/>
        </p:nvSpPr>
        <p:spPr>
          <a:xfrm>
            <a:off x="7011162" y="717892"/>
            <a:ext cx="1629962" cy="5917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Juhfah</a:t>
            </a:r>
            <a:r>
              <a:rPr lang="en-US" sz="2000" b="1" dirty="0">
                <a:solidFill>
                  <a:schemeClr val="tx1"/>
                </a:solidFill>
              </a:rPr>
              <a:t>  </a:t>
            </a:r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DE644884-6040-EC51-C9DD-6A2C464C64CB}"/>
              </a:ext>
            </a:extLst>
          </p:cNvPr>
          <p:cNvSpPr/>
          <p:nvPr/>
        </p:nvSpPr>
        <p:spPr>
          <a:xfrm>
            <a:off x="784661" y="2745881"/>
            <a:ext cx="1629962" cy="5917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Yalamlam</a:t>
            </a:r>
            <a:r>
              <a:rPr lang="en-US" sz="2000" b="1" dirty="0">
                <a:solidFill>
                  <a:schemeClr val="tx1"/>
                </a:solidFill>
              </a:rPr>
              <a:t>  </a:t>
            </a:r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458EB25C-D0EA-BADE-8080-B9C8C1D6A28E}"/>
              </a:ext>
            </a:extLst>
          </p:cNvPr>
          <p:cNvSpPr/>
          <p:nvPr/>
        </p:nvSpPr>
        <p:spPr>
          <a:xfrm>
            <a:off x="3790770" y="2764786"/>
            <a:ext cx="1629962" cy="5917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Qarnul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Manazil</a:t>
            </a:r>
            <a:r>
              <a:rPr lang="en-US" sz="2000" b="1" dirty="0">
                <a:solidFill>
                  <a:schemeClr val="tx1"/>
                </a:solidFill>
              </a:rPr>
              <a:t>  </a:t>
            </a:r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1A3C8908-164C-7D34-82F7-01943D6A7C02}"/>
              </a:ext>
            </a:extLst>
          </p:cNvPr>
          <p:cNvSpPr/>
          <p:nvPr/>
        </p:nvSpPr>
        <p:spPr>
          <a:xfrm>
            <a:off x="6863098" y="2867125"/>
            <a:ext cx="1629962" cy="5917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Zaturqin</a:t>
            </a:r>
            <a:r>
              <a:rPr lang="en-US" sz="2000" b="1" dirty="0">
                <a:solidFill>
                  <a:schemeClr val="tx1"/>
                </a:solidFill>
              </a:rPr>
              <a:t>   </a:t>
            </a:r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ADC42E9-E04A-BF3E-A1B7-458BD6E696DE}"/>
              </a:ext>
            </a:extLst>
          </p:cNvPr>
          <p:cNvSpPr txBox="1"/>
          <p:nvPr/>
        </p:nvSpPr>
        <p:spPr>
          <a:xfrm>
            <a:off x="393405" y="1431276"/>
            <a:ext cx="2380845" cy="115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Bagi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 orang yang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tinggal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 di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Mekah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. </a:t>
            </a:r>
          </a:p>
          <a:p>
            <a:pPr algn="ctr">
              <a:lnSpc>
                <a:spcPct val="150000"/>
              </a:lnSpc>
            </a:pPr>
            <a:endParaRPr lang="en-ID" sz="1600" dirty="0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583078B5-CEC2-324A-0A28-FAE469174B51}"/>
              </a:ext>
            </a:extLst>
          </p:cNvPr>
          <p:cNvSpPr txBox="1"/>
          <p:nvPr/>
        </p:nvSpPr>
        <p:spPr>
          <a:xfrm>
            <a:off x="3411035" y="1498817"/>
            <a:ext cx="2538424" cy="115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Bagi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 orang yang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datang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dari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arah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 Madinah. </a:t>
            </a:r>
          </a:p>
          <a:p>
            <a:pPr algn="ctr">
              <a:lnSpc>
                <a:spcPct val="150000"/>
              </a:lnSpc>
            </a:pPr>
            <a:endParaRPr lang="en-ID" sz="1600" dirty="0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CFBEF76D-3DF5-A13C-4D11-C2F904ED6682}"/>
              </a:ext>
            </a:extLst>
          </p:cNvPr>
          <p:cNvSpPr txBox="1"/>
          <p:nvPr/>
        </p:nvSpPr>
        <p:spPr>
          <a:xfrm>
            <a:off x="6413351" y="1431276"/>
            <a:ext cx="2529456" cy="115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B</a:t>
            </a:r>
            <a:r>
              <a:rPr lang="en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agi orang yang datang dari arah Syam, Mesir, Maghribi</a:t>
            </a:r>
            <a:endParaRPr lang="en-ID" sz="1600" dirty="0">
              <a:solidFill>
                <a:schemeClr val="tx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AC40F74-3173-3BA6-7E3E-A0577032347F}"/>
              </a:ext>
            </a:extLst>
          </p:cNvPr>
          <p:cNvSpPr txBox="1"/>
          <p:nvPr/>
        </p:nvSpPr>
        <p:spPr>
          <a:xfrm>
            <a:off x="267951" y="3354493"/>
            <a:ext cx="2715678" cy="1524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Bagi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 orang yang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datang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dari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arah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Yaman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, India, Indonesia. </a:t>
            </a:r>
          </a:p>
          <a:p>
            <a:pPr algn="ctr">
              <a:lnSpc>
                <a:spcPct val="150000"/>
              </a:lnSpc>
            </a:pPr>
            <a:endParaRPr lang="en-ID" sz="1600" dirty="0">
              <a:solidFill>
                <a:schemeClr val="tx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90FCC52-AF26-F632-3F73-F9006EAB6219}"/>
              </a:ext>
            </a:extLst>
          </p:cNvPr>
          <p:cNvSpPr txBox="1"/>
          <p:nvPr/>
        </p:nvSpPr>
        <p:spPr>
          <a:xfrm>
            <a:off x="3289504" y="3354493"/>
            <a:ext cx="2605164" cy="1524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Bagi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 orang yang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datang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dari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arah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Najdi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Yaman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,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Najdil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 Hijaz. </a:t>
            </a:r>
          </a:p>
          <a:p>
            <a:pPr algn="ctr">
              <a:lnSpc>
                <a:spcPct val="150000"/>
              </a:lnSpc>
            </a:pPr>
            <a:endParaRPr lang="en-ID" sz="1600" dirty="0">
              <a:solidFill>
                <a:schemeClr val="tx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5791EEE-9A7C-A802-ADC3-834BDA2E6CBB}"/>
              </a:ext>
            </a:extLst>
          </p:cNvPr>
          <p:cNvSpPr txBox="1"/>
          <p:nvPr/>
        </p:nvSpPr>
        <p:spPr>
          <a:xfrm>
            <a:off x="6413351" y="3458881"/>
            <a:ext cx="2514993" cy="115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Bagi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 orang yang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datang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dari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arah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Irak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. </a:t>
            </a:r>
          </a:p>
          <a:p>
            <a:pPr algn="ctr">
              <a:lnSpc>
                <a:spcPct val="150000"/>
              </a:lnSpc>
            </a:pPr>
            <a:endParaRPr lang="en-ID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oogle Shape;333;p52"/>
          <p:cNvGrpSpPr/>
          <p:nvPr/>
        </p:nvGrpSpPr>
        <p:grpSpPr>
          <a:xfrm rot="166268">
            <a:off x="3116996" y="1926139"/>
            <a:ext cx="2768700" cy="2127214"/>
            <a:chOff x="3198111" y="1776249"/>
            <a:chExt cx="2768700" cy="2127214"/>
          </a:xfrm>
        </p:grpSpPr>
        <p:sp>
          <p:nvSpPr>
            <p:cNvPr id="334" name="Google Shape;334;p52"/>
            <p:cNvSpPr/>
            <p:nvPr/>
          </p:nvSpPr>
          <p:spPr>
            <a:xfrm rot="-219660">
              <a:off x="3252848" y="2021826"/>
              <a:ext cx="2659227" cy="1798574"/>
            </a:xfrm>
            <a:prstGeom prst="roundRect">
              <a:avLst>
                <a:gd name="adj" fmla="val 9539"/>
              </a:avLst>
            </a:pr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52"/>
            <p:cNvSpPr/>
            <p:nvPr/>
          </p:nvSpPr>
          <p:spPr>
            <a:xfrm rot="-83">
              <a:off x="4336533" y="1776254"/>
              <a:ext cx="386153" cy="520492"/>
            </a:xfrm>
            <a:prstGeom prst="flowChartOffpageConnector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" name="Google Shape;336;p52"/>
          <p:cNvGrpSpPr/>
          <p:nvPr/>
        </p:nvGrpSpPr>
        <p:grpSpPr>
          <a:xfrm>
            <a:off x="5806258" y="1213973"/>
            <a:ext cx="2659200" cy="2167301"/>
            <a:chOff x="5806258" y="1213973"/>
            <a:chExt cx="2659200" cy="2167301"/>
          </a:xfrm>
        </p:grpSpPr>
        <p:sp>
          <p:nvSpPr>
            <p:cNvPr id="337" name="Google Shape;337;p52"/>
            <p:cNvSpPr/>
            <p:nvPr/>
          </p:nvSpPr>
          <p:spPr>
            <a:xfrm>
              <a:off x="5806258" y="1582774"/>
              <a:ext cx="2659200" cy="1798500"/>
            </a:xfrm>
            <a:prstGeom prst="roundRect">
              <a:avLst>
                <a:gd name="adj" fmla="val 9539"/>
              </a:avLst>
            </a:pr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8" name="Google Shape;338;p52"/>
            <p:cNvSpPr/>
            <p:nvPr/>
          </p:nvSpPr>
          <p:spPr>
            <a:xfrm rot="414817">
              <a:off x="6968181" y="1213973"/>
              <a:ext cx="386153" cy="520492"/>
            </a:xfrm>
            <a:prstGeom prst="flowChartOffpageConnector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9" name="Google Shape;339;p52"/>
          <p:cNvGrpSpPr/>
          <p:nvPr/>
        </p:nvGrpSpPr>
        <p:grpSpPr>
          <a:xfrm>
            <a:off x="543428" y="1471976"/>
            <a:ext cx="2659200" cy="2073488"/>
            <a:chOff x="713227" y="2296762"/>
            <a:chExt cx="2659200" cy="2073488"/>
          </a:xfrm>
        </p:grpSpPr>
        <p:sp>
          <p:nvSpPr>
            <p:cNvPr id="340" name="Google Shape;340;p52"/>
            <p:cNvSpPr/>
            <p:nvPr/>
          </p:nvSpPr>
          <p:spPr>
            <a:xfrm>
              <a:off x="713227" y="2571750"/>
              <a:ext cx="2659200" cy="1798500"/>
            </a:xfrm>
            <a:prstGeom prst="roundRect">
              <a:avLst>
                <a:gd name="adj" fmla="val 9539"/>
              </a:avLst>
            </a:pr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52"/>
            <p:cNvSpPr/>
            <p:nvPr/>
          </p:nvSpPr>
          <p:spPr>
            <a:xfrm rot="-277904">
              <a:off x="1827696" y="2311504"/>
              <a:ext cx="386153" cy="520492"/>
            </a:xfrm>
            <a:prstGeom prst="flowChartOffpageConnector">
              <a:avLst/>
            </a:pr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2" name="Google Shape;342;p52"/>
          <p:cNvSpPr txBox="1">
            <a:spLocks noGrp="1"/>
          </p:cNvSpPr>
          <p:nvPr>
            <p:ph type="subTitle" idx="4"/>
          </p:nvPr>
        </p:nvSpPr>
        <p:spPr>
          <a:xfrm>
            <a:off x="3446256" y="2440525"/>
            <a:ext cx="2102838" cy="331285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Haji </a:t>
            </a:r>
            <a:r>
              <a:rPr lang="en-US" i="1" dirty="0" err="1"/>
              <a:t>Ifrad</a:t>
            </a:r>
            <a:endParaRPr i="1" dirty="0"/>
          </a:p>
        </p:txBody>
      </p:sp>
      <p:sp>
        <p:nvSpPr>
          <p:cNvPr id="343" name="Google Shape;343;p52"/>
          <p:cNvSpPr txBox="1">
            <a:spLocks noGrp="1"/>
          </p:cNvSpPr>
          <p:nvPr>
            <p:ph type="subTitle" idx="5"/>
          </p:nvPr>
        </p:nvSpPr>
        <p:spPr>
          <a:xfrm rot="-490">
            <a:off x="6084357" y="2338589"/>
            <a:ext cx="2260231" cy="84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ID" sz="15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Ibadah haji yang </a:t>
            </a:r>
            <a:r>
              <a:rPr lang="en-ID" sz="15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pelaksanaannya</a:t>
            </a:r>
            <a:r>
              <a:rPr lang="en-ID" sz="15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5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bersamaan</a:t>
            </a:r>
            <a:r>
              <a:rPr lang="en-ID" sz="15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5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dengan</a:t>
            </a:r>
            <a:r>
              <a:rPr lang="en-ID" sz="15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 umrah.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tx1"/>
              </a:solidFill>
            </a:endParaRPr>
          </a:p>
        </p:txBody>
      </p:sp>
      <p:sp>
        <p:nvSpPr>
          <p:cNvPr id="344" name="Google Shape;344;p52"/>
          <p:cNvSpPr txBox="1">
            <a:spLocks noGrp="1"/>
          </p:cNvSpPr>
          <p:nvPr>
            <p:ph type="subTitle" idx="1"/>
          </p:nvPr>
        </p:nvSpPr>
        <p:spPr>
          <a:xfrm rot="-490">
            <a:off x="799460" y="2543607"/>
            <a:ext cx="2103000" cy="84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ID" sz="1500" b="1" dirty="0">
                <a:solidFill>
                  <a:schemeClr val="bg2">
                    <a:lumMod val="50000"/>
                  </a:schemeClr>
                </a:solidFill>
                <a:latin typeface="+mn-lt"/>
                <a:ea typeface="Marcellus"/>
                <a:cs typeface="Marcellus"/>
                <a:sym typeface="Marcellus"/>
              </a:rPr>
              <a:t>Ibadah haji yang </a:t>
            </a:r>
            <a:r>
              <a:rPr lang="en-ID" sz="1500" b="1" dirty="0" err="1">
                <a:solidFill>
                  <a:schemeClr val="bg2">
                    <a:lumMod val="50000"/>
                  </a:schemeClr>
                </a:solidFill>
                <a:latin typeface="+mn-lt"/>
                <a:ea typeface="Marcellus"/>
                <a:cs typeface="Marcellus"/>
                <a:sym typeface="Marcellus"/>
              </a:rPr>
              <a:t>dilaksanakan</a:t>
            </a:r>
            <a:r>
              <a:rPr lang="en-ID" sz="1500" b="1" dirty="0">
                <a:solidFill>
                  <a:schemeClr val="bg2">
                    <a:lumMod val="50000"/>
                  </a:schemeClr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500" b="1" dirty="0" err="1">
                <a:solidFill>
                  <a:schemeClr val="bg2">
                    <a:lumMod val="50000"/>
                  </a:schemeClr>
                </a:solidFill>
                <a:latin typeface="+mn-lt"/>
                <a:ea typeface="Marcellus"/>
                <a:cs typeface="Marcellus"/>
                <a:sym typeface="Marcellus"/>
              </a:rPr>
              <a:t>setelah</a:t>
            </a:r>
            <a:r>
              <a:rPr lang="en-ID" sz="1500" b="1" dirty="0">
                <a:solidFill>
                  <a:schemeClr val="bg2">
                    <a:lumMod val="50000"/>
                  </a:schemeClr>
                </a:solidFill>
                <a:latin typeface="+mn-lt"/>
                <a:ea typeface="Marcellus"/>
                <a:cs typeface="Marcellus"/>
                <a:sym typeface="Marcellus"/>
              </a:rPr>
              <a:t> umrah.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52"/>
          <p:cNvSpPr txBox="1">
            <a:spLocks noGrp="1"/>
          </p:cNvSpPr>
          <p:nvPr>
            <p:ph type="subTitle" idx="2"/>
          </p:nvPr>
        </p:nvSpPr>
        <p:spPr>
          <a:xfrm rot="-981">
            <a:off x="799472" y="2040290"/>
            <a:ext cx="2103000" cy="331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Haji </a:t>
            </a:r>
            <a:r>
              <a:rPr lang="en-US" i="1" dirty="0" err="1"/>
              <a:t>Tamattu</a:t>
            </a:r>
            <a:r>
              <a:rPr lang="en-US" i="1" dirty="0"/>
              <a:t>’</a:t>
            </a:r>
            <a:endParaRPr i="1" dirty="0"/>
          </a:p>
        </p:txBody>
      </p:sp>
      <p:sp>
        <p:nvSpPr>
          <p:cNvPr id="346" name="Google Shape;346;p52"/>
          <p:cNvSpPr txBox="1">
            <a:spLocks noGrp="1"/>
          </p:cNvSpPr>
          <p:nvPr>
            <p:ph type="title"/>
          </p:nvPr>
        </p:nvSpPr>
        <p:spPr>
          <a:xfrm>
            <a:off x="713225" y="432825"/>
            <a:ext cx="7717500" cy="119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dirty="0"/>
              <a:t>M</a:t>
            </a:r>
            <a:r>
              <a:rPr lang="en" dirty="0"/>
              <a:t>acam-macam Haji</a:t>
            </a:r>
            <a:endParaRPr dirty="0"/>
          </a:p>
        </p:txBody>
      </p:sp>
      <p:sp>
        <p:nvSpPr>
          <p:cNvPr id="347" name="Google Shape;347;p52"/>
          <p:cNvSpPr txBox="1">
            <a:spLocks noGrp="1"/>
          </p:cNvSpPr>
          <p:nvPr>
            <p:ph type="subTitle" idx="6"/>
          </p:nvPr>
        </p:nvSpPr>
        <p:spPr>
          <a:xfrm rot="-981">
            <a:off x="6097064" y="1747265"/>
            <a:ext cx="2103000" cy="331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dirty="0"/>
              <a:t>H</a:t>
            </a:r>
            <a:r>
              <a:rPr lang="en" dirty="0"/>
              <a:t>aji </a:t>
            </a:r>
            <a:r>
              <a:rPr lang="en" i="1" dirty="0"/>
              <a:t>Qiran</a:t>
            </a:r>
            <a:endParaRPr i="1" dirty="0"/>
          </a:p>
        </p:txBody>
      </p:sp>
      <p:sp>
        <p:nvSpPr>
          <p:cNvPr id="348" name="Google Shape;348;p52"/>
          <p:cNvSpPr txBox="1">
            <a:spLocks noGrp="1"/>
          </p:cNvSpPr>
          <p:nvPr>
            <p:ph type="subTitle" idx="3"/>
          </p:nvPr>
        </p:nvSpPr>
        <p:spPr>
          <a:xfrm>
            <a:off x="3435985" y="2960107"/>
            <a:ext cx="2102819" cy="84233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5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I</a:t>
            </a:r>
            <a:r>
              <a:rPr lang="en" sz="15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badah haji yang dilaksanakan sebelum ibadah umrah</a:t>
            </a:r>
            <a:endParaRPr sz="15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E7FA046-2B5D-9CF3-7CF5-9BC91AF71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4" name="Google Shape;874;p71"/>
          <p:cNvGrpSpPr/>
          <p:nvPr/>
        </p:nvGrpSpPr>
        <p:grpSpPr>
          <a:xfrm>
            <a:off x="546045" y="616296"/>
            <a:ext cx="7970633" cy="3732420"/>
            <a:chOff x="713225" y="1106125"/>
            <a:chExt cx="7717500" cy="3208800"/>
          </a:xfrm>
        </p:grpSpPr>
        <p:sp>
          <p:nvSpPr>
            <p:cNvPr id="875" name="Google Shape;875;p71"/>
            <p:cNvSpPr/>
            <p:nvPr/>
          </p:nvSpPr>
          <p:spPr>
            <a:xfrm>
              <a:off x="713225" y="1106125"/>
              <a:ext cx="7717500" cy="3208800"/>
            </a:xfrm>
            <a:prstGeom prst="roundRect">
              <a:avLst>
                <a:gd name="adj" fmla="val 9340"/>
              </a:avLst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8" name="Google Shape;878;p71"/>
            <p:cNvGrpSpPr/>
            <p:nvPr/>
          </p:nvGrpSpPr>
          <p:grpSpPr>
            <a:xfrm>
              <a:off x="1918128" y="1112138"/>
              <a:ext cx="678625" cy="38025"/>
              <a:chOff x="1608113" y="1112138"/>
              <a:chExt cx="678625" cy="38025"/>
            </a:xfrm>
          </p:grpSpPr>
          <p:sp>
            <p:nvSpPr>
              <p:cNvPr id="879" name="Google Shape;879;p71"/>
              <p:cNvSpPr/>
              <p:nvPr/>
            </p:nvSpPr>
            <p:spPr>
              <a:xfrm>
                <a:off x="1608113" y="1112138"/>
                <a:ext cx="38025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1521" extrusionOk="0">
                    <a:moveTo>
                      <a:pt x="761" y="0"/>
                    </a:moveTo>
                    <a:cubicBezTo>
                      <a:pt x="335" y="0"/>
                      <a:pt x="1" y="335"/>
                      <a:pt x="1" y="760"/>
                    </a:cubicBezTo>
                    <a:cubicBezTo>
                      <a:pt x="1" y="1186"/>
                      <a:pt x="335" y="1520"/>
                      <a:pt x="761" y="1520"/>
                    </a:cubicBezTo>
                    <a:cubicBezTo>
                      <a:pt x="1186" y="1520"/>
                      <a:pt x="1521" y="1186"/>
                      <a:pt x="1521" y="760"/>
                    </a:cubicBezTo>
                    <a:cubicBezTo>
                      <a:pt x="1521" y="335"/>
                      <a:pt x="1186" y="0"/>
                      <a:pt x="76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71"/>
              <p:cNvSpPr/>
              <p:nvPr/>
            </p:nvSpPr>
            <p:spPr>
              <a:xfrm>
                <a:off x="1768463" y="1112138"/>
                <a:ext cx="38025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1521" extrusionOk="0">
                    <a:moveTo>
                      <a:pt x="760" y="0"/>
                    </a:moveTo>
                    <a:cubicBezTo>
                      <a:pt x="335" y="0"/>
                      <a:pt x="0" y="335"/>
                      <a:pt x="0" y="760"/>
                    </a:cubicBezTo>
                    <a:cubicBezTo>
                      <a:pt x="0" y="1186"/>
                      <a:pt x="335" y="1520"/>
                      <a:pt x="760" y="1520"/>
                    </a:cubicBezTo>
                    <a:cubicBezTo>
                      <a:pt x="1186" y="1520"/>
                      <a:pt x="1520" y="1186"/>
                      <a:pt x="1520" y="760"/>
                    </a:cubicBezTo>
                    <a:cubicBezTo>
                      <a:pt x="1520" y="335"/>
                      <a:pt x="1186" y="0"/>
                      <a:pt x="760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71"/>
              <p:cNvSpPr/>
              <p:nvPr/>
            </p:nvSpPr>
            <p:spPr>
              <a:xfrm>
                <a:off x="1928788" y="1112138"/>
                <a:ext cx="38025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1521" extrusionOk="0">
                    <a:moveTo>
                      <a:pt x="761" y="0"/>
                    </a:moveTo>
                    <a:cubicBezTo>
                      <a:pt x="335" y="0"/>
                      <a:pt x="1" y="335"/>
                      <a:pt x="1" y="760"/>
                    </a:cubicBezTo>
                    <a:cubicBezTo>
                      <a:pt x="1" y="1186"/>
                      <a:pt x="335" y="1520"/>
                      <a:pt x="761" y="1520"/>
                    </a:cubicBezTo>
                    <a:cubicBezTo>
                      <a:pt x="1186" y="1520"/>
                      <a:pt x="1521" y="1186"/>
                      <a:pt x="1521" y="760"/>
                    </a:cubicBezTo>
                    <a:cubicBezTo>
                      <a:pt x="1521" y="335"/>
                      <a:pt x="1186" y="0"/>
                      <a:pt x="76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71"/>
              <p:cNvSpPr/>
              <p:nvPr/>
            </p:nvSpPr>
            <p:spPr>
              <a:xfrm>
                <a:off x="2089138" y="1112138"/>
                <a:ext cx="38025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1521" extrusionOk="0">
                    <a:moveTo>
                      <a:pt x="760" y="0"/>
                    </a:moveTo>
                    <a:cubicBezTo>
                      <a:pt x="335" y="0"/>
                      <a:pt x="0" y="335"/>
                      <a:pt x="0" y="760"/>
                    </a:cubicBezTo>
                    <a:cubicBezTo>
                      <a:pt x="0" y="1186"/>
                      <a:pt x="335" y="1520"/>
                      <a:pt x="760" y="1520"/>
                    </a:cubicBezTo>
                    <a:cubicBezTo>
                      <a:pt x="1155" y="1520"/>
                      <a:pt x="1520" y="1186"/>
                      <a:pt x="1520" y="760"/>
                    </a:cubicBezTo>
                    <a:cubicBezTo>
                      <a:pt x="1520" y="335"/>
                      <a:pt x="1155" y="0"/>
                      <a:pt x="760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71"/>
              <p:cNvSpPr/>
              <p:nvPr/>
            </p:nvSpPr>
            <p:spPr>
              <a:xfrm>
                <a:off x="2248713" y="1112138"/>
                <a:ext cx="38025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1521" extrusionOk="0">
                    <a:moveTo>
                      <a:pt x="760" y="0"/>
                    </a:moveTo>
                    <a:cubicBezTo>
                      <a:pt x="365" y="0"/>
                      <a:pt x="0" y="335"/>
                      <a:pt x="0" y="760"/>
                    </a:cubicBezTo>
                    <a:cubicBezTo>
                      <a:pt x="0" y="1186"/>
                      <a:pt x="365" y="1520"/>
                      <a:pt x="760" y="1520"/>
                    </a:cubicBezTo>
                    <a:cubicBezTo>
                      <a:pt x="1186" y="1520"/>
                      <a:pt x="1520" y="1186"/>
                      <a:pt x="1520" y="760"/>
                    </a:cubicBezTo>
                    <a:cubicBezTo>
                      <a:pt x="1520" y="335"/>
                      <a:pt x="1186" y="0"/>
                      <a:pt x="760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85" name="Google Shape;885;p71"/>
          <p:cNvSpPr/>
          <p:nvPr/>
        </p:nvSpPr>
        <p:spPr>
          <a:xfrm>
            <a:off x="2897196" y="281544"/>
            <a:ext cx="3653814" cy="72772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71"/>
          <p:cNvSpPr txBox="1">
            <a:spLocks noGrp="1"/>
          </p:cNvSpPr>
          <p:nvPr>
            <p:ph type="subTitle" idx="1"/>
          </p:nvPr>
        </p:nvSpPr>
        <p:spPr>
          <a:xfrm>
            <a:off x="5268375" y="4091425"/>
            <a:ext cx="2026800" cy="7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numbers catch your audience’s attention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62F651A-4721-B39C-1440-5E2FBEF1AC1A}"/>
              </a:ext>
            </a:extLst>
          </p:cNvPr>
          <p:cNvSpPr txBox="1"/>
          <p:nvPr/>
        </p:nvSpPr>
        <p:spPr>
          <a:xfrm>
            <a:off x="3416298" y="351511"/>
            <a:ext cx="2615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Hikmah Haji</a:t>
            </a:r>
            <a:endParaRPr lang="en-ID" sz="2800" dirty="0">
              <a:solidFill>
                <a:schemeClr val="accent3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BDC7AC-7E8E-036B-9347-627B299A8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A0F8BB0-94E1-467F-A0C3-36F0365C4312}"/>
              </a:ext>
            </a:extLst>
          </p:cNvPr>
          <p:cNvSpPr txBox="1"/>
          <p:nvPr/>
        </p:nvSpPr>
        <p:spPr>
          <a:xfrm>
            <a:off x="723013" y="1224526"/>
            <a:ext cx="7442791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b="1" dirty="0" err="1">
                <a:solidFill>
                  <a:schemeClr val="tx1"/>
                </a:solidFill>
              </a:rPr>
              <a:t>Membentuk</a:t>
            </a:r>
            <a:r>
              <a:rPr lang="en-US" sz="1500" b="1" dirty="0">
                <a:solidFill>
                  <a:schemeClr val="tx1"/>
                </a:solidFill>
              </a:rPr>
              <a:t> </a:t>
            </a:r>
            <a:r>
              <a:rPr lang="en-US" sz="1500" b="1" dirty="0" err="1">
                <a:solidFill>
                  <a:schemeClr val="tx1"/>
                </a:solidFill>
              </a:rPr>
              <a:t>sikap</a:t>
            </a:r>
            <a:r>
              <a:rPr lang="en-US" sz="1500" b="1" dirty="0">
                <a:solidFill>
                  <a:schemeClr val="tx1"/>
                </a:solidFill>
              </a:rPr>
              <a:t> </a:t>
            </a:r>
            <a:r>
              <a:rPr lang="en-US" sz="1500" b="1" dirty="0" err="1">
                <a:solidFill>
                  <a:schemeClr val="tx1"/>
                </a:solidFill>
              </a:rPr>
              <a:t>disiplin</a:t>
            </a:r>
            <a:r>
              <a:rPr lang="en-US" sz="1500" b="1" dirty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b="1" dirty="0" err="1">
                <a:solidFill>
                  <a:schemeClr val="tx1"/>
                </a:solidFill>
              </a:rPr>
              <a:t>Menambah</a:t>
            </a:r>
            <a:r>
              <a:rPr lang="en-US" sz="1500" b="1" dirty="0">
                <a:solidFill>
                  <a:schemeClr val="tx1"/>
                </a:solidFill>
              </a:rPr>
              <a:t> </a:t>
            </a:r>
            <a:r>
              <a:rPr lang="en-US" sz="1500" b="1" dirty="0" err="1">
                <a:solidFill>
                  <a:schemeClr val="tx1"/>
                </a:solidFill>
              </a:rPr>
              <a:t>ketakwaan</a:t>
            </a:r>
            <a:r>
              <a:rPr lang="en-US" sz="1500" b="1" dirty="0">
                <a:solidFill>
                  <a:schemeClr val="tx1"/>
                </a:solidFill>
              </a:rPr>
              <a:t> </a:t>
            </a:r>
            <a:r>
              <a:rPr lang="en-US" sz="1500" b="1" dirty="0" err="1">
                <a:solidFill>
                  <a:schemeClr val="tx1"/>
                </a:solidFill>
              </a:rPr>
              <a:t>kepada</a:t>
            </a:r>
            <a:r>
              <a:rPr lang="en-US" sz="1500" b="1" dirty="0">
                <a:solidFill>
                  <a:schemeClr val="tx1"/>
                </a:solidFill>
              </a:rPr>
              <a:t> Allah </a:t>
            </a:r>
            <a:r>
              <a:rPr lang="en-US" sz="1500" b="1" dirty="0" err="1">
                <a:solidFill>
                  <a:schemeClr val="tx1"/>
                </a:solidFill>
              </a:rPr>
              <a:t>Swt</a:t>
            </a:r>
            <a:r>
              <a:rPr lang="en-US" sz="1500" b="1" dirty="0">
                <a:solidFill>
                  <a:schemeClr val="tx1"/>
                </a:solidFill>
              </a:rPr>
              <a:t>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b="1" dirty="0" err="1">
                <a:solidFill>
                  <a:schemeClr val="tx1"/>
                </a:solidFill>
              </a:rPr>
              <a:t>Menambah</a:t>
            </a:r>
            <a:r>
              <a:rPr lang="en-US" sz="1500" b="1" dirty="0">
                <a:solidFill>
                  <a:schemeClr val="tx1"/>
                </a:solidFill>
              </a:rPr>
              <a:t> </a:t>
            </a:r>
            <a:r>
              <a:rPr lang="en-US" sz="1500" b="1" dirty="0" err="1">
                <a:solidFill>
                  <a:schemeClr val="tx1"/>
                </a:solidFill>
              </a:rPr>
              <a:t>pemahaman</a:t>
            </a:r>
            <a:r>
              <a:rPr lang="en-US" sz="1500" b="1" dirty="0">
                <a:solidFill>
                  <a:schemeClr val="tx1"/>
                </a:solidFill>
              </a:rPr>
              <a:t> </a:t>
            </a:r>
            <a:r>
              <a:rPr lang="en-US" sz="1500" b="1" dirty="0" err="1">
                <a:solidFill>
                  <a:schemeClr val="tx1"/>
                </a:solidFill>
              </a:rPr>
              <a:t>terhadap</a:t>
            </a:r>
            <a:r>
              <a:rPr lang="en-US" sz="1500" b="1" dirty="0">
                <a:solidFill>
                  <a:schemeClr val="tx1"/>
                </a:solidFill>
              </a:rPr>
              <a:t> </a:t>
            </a:r>
            <a:r>
              <a:rPr lang="en-US" sz="1500" b="1" dirty="0" err="1">
                <a:solidFill>
                  <a:schemeClr val="tx1"/>
                </a:solidFill>
              </a:rPr>
              <a:t>sejarah</a:t>
            </a:r>
            <a:r>
              <a:rPr lang="en-US" sz="1500" b="1" dirty="0">
                <a:solidFill>
                  <a:schemeClr val="tx1"/>
                </a:solidFill>
              </a:rPr>
              <a:t>, </a:t>
            </a:r>
            <a:r>
              <a:rPr lang="en-US" sz="1500" b="1" dirty="0" err="1">
                <a:solidFill>
                  <a:schemeClr val="tx1"/>
                </a:solidFill>
              </a:rPr>
              <a:t>khususnya</a:t>
            </a:r>
            <a:r>
              <a:rPr lang="en-US" sz="1500" b="1" dirty="0">
                <a:solidFill>
                  <a:schemeClr val="tx1"/>
                </a:solidFill>
              </a:rPr>
              <a:t> </a:t>
            </a:r>
            <a:r>
              <a:rPr lang="en-US" sz="1500" b="1" dirty="0" err="1">
                <a:solidFill>
                  <a:schemeClr val="tx1"/>
                </a:solidFill>
              </a:rPr>
              <a:t>sejarah</a:t>
            </a:r>
            <a:r>
              <a:rPr lang="en-US" sz="1500" b="1" dirty="0">
                <a:solidFill>
                  <a:schemeClr val="tx1"/>
                </a:solidFill>
              </a:rPr>
              <a:t> Nabi Muhammad Saw. dan Nabi Ibrahim A.S.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chemeClr val="tx1"/>
                </a:solidFill>
              </a:rPr>
              <a:t>Bukti </a:t>
            </a:r>
            <a:r>
              <a:rPr lang="en-US" sz="1500" b="1" dirty="0" err="1">
                <a:solidFill>
                  <a:schemeClr val="tx1"/>
                </a:solidFill>
              </a:rPr>
              <a:t>ketaatan</a:t>
            </a:r>
            <a:r>
              <a:rPr lang="en-US" sz="1500" b="1" dirty="0">
                <a:solidFill>
                  <a:schemeClr val="tx1"/>
                </a:solidFill>
              </a:rPr>
              <a:t> </a:t>
            </a:r>
            <a:r>
              <a:rPr lang="en-US" sz="1500" b="1" dirty="0" err="1">
                <a:solidFill>
                  <a:schemeClr val="tx1"/>
                </a:solidFill>
              </a:rPr>
              <a:t>kepada</a:t>
            </a:r>
            <a:r>
              <a:rPr lang="en-US" sz="1500" b="1" dirty="0">
                <a:solidFill>
                  <a:schemeClr val="tx1"/>
                </a:solidFill>
              </a:rPr>
              <a:t> Allah </a:t>
            </a:r>
            <a:r>
              <a:rPr lang="en-US" sz="1500" b="1" dirty="0" err="1">
                <a:solidFill>
                  <a:schemeClr val="tx1"/>
                </a:solidFill>
              </a:rPr>
              <a:t>Swt</a:t>
            </a:r>
            <a:r>
              <a:rPr lang="en-US" sz="1500" b="1" dirty="0">
                <a:solidFill>
                  <a:schemeClr val="tx1"/>
                </a:solidFill>
              </a:rPr>
              <a:t>. dan </a:t>
            </a:r>
            <a:r>
              <a:rPr lang="en-US" sz="1500" b="1" dirty="0" err="1">
                <a:solidFill>
                  <a:schemeClr val="tx1"/>
                </a:solidFill>
              </a:rPr>
              <a:t>rasul</a:t>
            </a:r>
            <a:r>
              <a:rPr lang="en-US" sz="1500" b="1" dirty="0">
                <a:solidFill>
                  <a:schemeClr val="tx1"/>
                </a:solidFill>
              </a:rPr>
              <a:t>-Nya.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b="1" dirty="0" err="1">
                <a:solidFill>
                  <a:schemeClr val="tx1"/>
                </a:solidFill>
              </a:rPr>
              <a:t>Memperkuat</a:t>
            </a:r>
            <a:r>
              <a:rPr lang="en-US" sz="1500" b="1" dirty="0">
                <a:solidFill>
                  <a:schemeClr val="tx1"/>
                </a:solidFill>
              </a:rPr>
              <a:t> </a:t>
            </a:r>
            <a:r>
              <a:rPr lang="en-US" sz="1500" b="1" dirty="0" err="1">
                <a:solidFill>
                  <a:schemeClr val="tx1"/>
                </a:solidFill>
              </a:rPr>
              <a:t>ukhuwah</a:t>
            </a:r>
            <a:r>
              <a:rPr lang="en-US" sz="1500" b="1" dirty="0">
                <a:solidFill>
                  <a:schemeClr val="tx1"/>
                </a:solidFill>
              </a:rPr>
              <a:t> </a:t>
            </a:r>
            <a:r>
              <a:rPr lang="en-US" sz="1500" b="1" dirty="0" err="1">
                <a:solidFill>
                  <a:schemeClr val="tx1"/>
                </a:solidFill>
              </a:rPr>
              <a:t>islamiyah</a:t>
            </a:r>
            <a:r>
              <a:rPr lang="en-US" sz="1500" b="1" dirty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b="1" dirty="0" err="1">
                <a:solidFill>
                  <a:schemeClr val="tx1"/>
                </a:solidFill>
              </a:rPr>
              <a:t>Membentuk</a:t>
            </a:r>
            <a:r>
              <a:rPr lang="en-US" sz="1500" b="1" dirty="0">
                <a:solidFill>
                  <a:schemeClr val="tx1"/>
                </a:solidFill>
              </a:rPr>
              <a:t> dan </a:t>
            </a:r>
            <a:r>
              <a:rPr lang="en-US" sz="1500" b="1" dirty="0" err="1">
                <a:solidFill>
                  <a:schemeClr val="tx1"/>
                </a:solidFill>
              </a:rPr>
              <a:t>menjadi</a:t>
            </a:r>
            <a:r>
              <a:rPr lang="en-US" sz="1500" b="1" dirty="0">
                <a:solidFill>
                  <a:schemeClr val="tx1"/>
                </a:solidFill>
              </a:rPr>
              <a:t> </a:t>
            </a:r>
            <a:r>
              <a:rPr lang="en-US" sz="1500" b="1" dirty="0" err="1">
                <a:solidFill>
                  <a:schemeClr val="tx1"/>
                </a:solidFill>
              </a:rPr>
              <a:t>pribadi</a:t>
            </a:r>
            <a:r>
              <a:rPr lang="en-US" sz="1500" b="1" dirty="0">
                <a:solidFill>
                  <a:schemeClr val="tx1"/>
                </a:solidFill>
              </a:rPr>
              <a:t> yang </a:t>
            </a:r>
            <a:r>
              <a:rPr lang="en-US" sz="1500" b="1" dirty="0" err="1">
                <a:solidFill>
                  <a:schemeClr val="tx1"/>
                </a:solidFill>
              </a:rPr>
              <a:t>lebih</a:t>
            </a:r>
            <a:r>
              <a:rPr lang="en-US" sz="1500" b="1" dirty="0">
                <a:solidFill>
                  <a:schemeClr val="tx1"/>
                </a:solidFill>
              </a:rPr>
              <a:t> </a:t>
            </a:r>
            <a:r>
              <a:rPr lang="en-US" sz="1500" b="1" dirty="0" err="1">
                <a:solidFill>
                  <a:schemeClr val="tx1"/>
                </a:solidFill>
              </a:rPr>
              <a:t>baik</a:t>
            </a:r>
            <a:r>
              <a:rPr lang="en-US" sz="1500" b="1" dirty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b="1" dirty="0" err="1">
                <a:solidFill>
                  <a:schemeClr val="tx1"/>
                </a:solidFill>
              </a:rPr>
              <a:t>Mendekatkan</a:t>
            </a:r>
            <a:r>
              <a:rPr lang="en-US" sz="1500" b="1" dirty="0">
                <a:solidFill>
                  <a:schemeClr val="tx1"/>
                </a:solidFill>
              </a:rPr>
              <a:t> </a:t>
            </a:r>
            <a:r>
              <a:rPr lang="en-US" sz="1500" b="1" dirty="0" err="1">
                <a:solidFill>
                  <a:schemeClr val="tx1"/>
                </a:solidFill>
              </a:rPr>
              <a:t>diri</a:t>
            </a:r>
            <a:r>
              <a:rPr lang="en-US" sz="1500" b="1" dirty="0">
                <a:solidFill>
                  <a:schemeClr val="tx1"/>
                </a:solidFill>
              </a:rPr>
              <a:t> </a:t>
            </a:r>
            <a:r>
              <a:rPr lang="en-US" sz="1500" b="1" dirty="0" err="1">
                <a:solidFill>
                  <a:schemeClr val="tx1"/>
                </a:solidFill>
              </a:rPr>
              <a:t>kepada</a:t>
            </a:r>
            <a:r>
              <a:rPr lang="en-US" sz="1500" b="1" dirty="0">
                <a:solidFill>
                  <a:schemeClr val="tx1"/>
                </a:solidFill>
              </a:rPr>
              <a:t> Allah </a:t>
            </a:r>
            <a:r>
              <a:rPr lang="en-US" sz="1500" b="1" dirty="0" err="1">
                <a:solidFill>
                  <a:schemeClr val="tx1"/>
                </a:solidFill>
              </a:rPr>
              <a:t>Swt</a:t>
            </a:r>
            <a:r>
              <a:rPr lang="en-US" sz="1500" b="1" dirty="0">
                <a:solidFill>
                  <a:schemeClr val="tx1"/>
                </a:solidFill>
              </a:rPr>
              <a:t>.</a:t>
            </a:r>
            <a:endParaRPr lang="en-ID" sz="1500" b="1" dirty="0">
              <a:solidFill>
                <a:schemeClr val="tx1"/>
              </a:solidFill>
            </a:endParaRPr>
          </a:p>
          <a:p>
            <a:endParaRPr lang="en-ID" sz="15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55"/>
          <p:cNvGrpSpPr/>
          <p:nvPr/>
        </p:nvGrpSpPr>
        <p:grpSpPr>
          <a:xfrm>
            <a:off x="1885142" y="1334324"/>
            <a:ext cx="5536383" cy="1897974"/>
            <a:chOff x="591228" y="3176038"/>
            <a:chExt cx="4814459" cy="1423364"/>
          </a:xfrm>
        </p:grpSpPr>
        <p:sp>
          <p:nvSpPr>
            <p:cNvPr id="385" name="Google Shape;385;p55"/>
            <p:cNvSpPr/>
            <p:nvPr/>
          </p:nvSpPr>
          <p:spPr>
            <a:xfrm rot="455">
              <a:off x="713225" y="3457002"/>
              <a:ext cx="4538100" cy="1142100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6" name="Google Shape;386;p55"/>
            <p:cNvGrpSpPr/>
            <p:nvPr/>
          </p:nvGrpSpPr>
          <p:grpSpPr>
            <a:xfrm>
              <a:off x="5074178" y="4017163"/>
              <a:ext cx="331509" cy="506763"/>
              <a:chOff x="7052678" y="3327363"/>
              <a:chExt cx="331509" cy="506763"/>
            </a:xfrm>
          </p:grpSpPr>
          <p:sp>
            <p:nvSpPr>
              <p:cNvPr id="387" name="Google Shape;387;p55"/>
              <p:cNvSpPr/>
              <p:nvPr/>
            </p:nvSpPr>
            <p:spPr>
              <a:xfrm rot="1186565">
                <a:off x="7136441" y="3348830"/>
                <a:ext cx="28373" cy="49539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55"/>
              <p:cNvSpPr/>
              <p:nvPr/>
            </p:nvSpPr>
            <p:spPr>
              <a:xfrm>
                <a:off x="7052687" y="3327363"/>
                <a:ext cx="331500" cy="3315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9" name="Google Shape;389;p55"/>
            <p:cNvGrpSpPr/>
            <p:nvPr/>
          </p:nvGrpSpPr>
          <p:grpSpPr>
            <a:xfrm flipH="1">
              <a:off x="591228" y="3176038"/>
              <a:ext cx="331509" cy="506763"/>
              <a:chOff x="7052678" y="3327363"/>
              <a:chExt cx="331509" cy="506763"/>
            </a:xfrm>
          </p:grpSpPr>
          <p:sp>
            <p:nvSpPr>
              <p:cNvPr id="390" name="Google Shape;390;p55"/>
              <p:cNvSpPr/>
              <p:nvPr/>
            </p:nvSpPr>
            <p:spPr>
              <a:xfrm rot="1186565">
                <a:off x="7136441" y="3348830"/>
                <a:ext cx="28373" cy="49539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55"/>
              <p:cNvSpPr/>
              <p:nvPr/>
            </p:nvSpPr>
            <p:spPr>
              <a:xfrm>
                <a:off x="7052687" y="3327363"/>
                <a:ext cx="331500" cy="3315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DEB44AE-A7B8-406D-5F8E-0E44BE42E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FC2E205-8D86-49C5-A3DF-E2497F5C53DC}"/>
              </a:ext>
            </a:extLst>
          </p:cNvPr>
          <p:cNvSpPr txBox="1"/>
          <p:nvPr/>
        </p:nvSpPr>
        <p:spPr>
          <a:xfrm>
            <a:off x="2331233" y="2043470"/>
            <a:ext cx="4709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Black" panose="020B0A04020102020204" pitchFamily="34" charset="0"/>
              </a:rPr>
              <a:t>Haji dan </a:t>
            </a:r>
            <a:r>
              <a:rPr lang="en-US" sz="4000" dirty="0" err="1">
                <a:latin typeface="Arial Black" panose="020B0A04020102020204" pitchFamily="34" charset="0"/>
              </a:rPr>
              <a:t>Kurban</a:t>
            </a:r>
            <a:endParaRPr lang="en-ID" sz="4000" dirty="0">
              <a:latin typeface="Arial Black" panose="020B0A04020102020204" pitchFamily="34" charset="0"/>
            </a:endParaRPr>
          </a:p>
        </p:txBody>
      </p:sp>
      <p:sp>
        <p:nvSpPr>
          <p:cNvPr id="6" name="Google Shape;235;p46">
            <a:extLst>
              <a:ext uri="{FF2B5EF4-FFF2-40B4-BE49-F238E27FC236}">
                <a16:creationId xmlns:a16="http://schemas.microsoft.com/office/drawing/2014/main" xmlns="" id="{9B86ECE5-29FF-0A26-A5A9-5446ED1BCEA0}"/>
              </a:ext>
            </a:extLst>
          </p:cNvPr>
          <p:cNvSpPr/>
          <p:nvPr/>
        </p:nvSpPr>
        <p:spPr>
          <a:xfrm>
            <a:off x="3629089" y="925099"/>
            <a:ext cx="1885821" cy="59030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</a:rPr>
              <a:t>BAB 9</a:t>
            </a:r>
            <a:endParaRPr sz="2400" b="1" dirty="0">
              <a:solidFill>
                <a:schemeClr val="bg1"/>
              </a:solidFill>
            </a:endParaRPr>
          </a:p>
        </p:txBody>
      </p:sp>
      <p:sp>
        <p:nvSpPr>
          <p:cNvPr id="7" name="Google Shape;196;p44">
            <a:extLst>
              <a:ext uri="{FF2B5EF4-FFF2-40B4-BE49-F238E27FC236}">
                <a16:creationId xmlns:a16="http://schemas.microsoft.com/office/drawing/2014/main" xmlns="" id="{1FE66A23-4DC6-6163-A729-D37460C3E285}"/>
              </a:ext>
            </a:extLst>
          </p:cNvPr>
          <p:cNvSpPr/>
          <p:nvPr/>
        </p:nvSpPr>
        <p:spPr>
          <a:xfrm rot="1498288">
            <a:off x="6656742" y="1478482"/>
            <a:ext cx="767149" cy="1129975"/>
          </a:xfrm>
          <a:custGeom>
            <a:avLst/>
            <a:gdLst/>
            <a:ahLst/>
            <a:cxnLst/>
            <a:rect l="l" t="t" r="r" b="b"/>
            <a:pathLst>
              <a:path w="14919" h="21975" extrusionOk="0">
                <a:moveTo>
                  <a:pt x="4405" y="0"/>
                </a:moveTo>
                <a:cubicBezTo>
                  <a:pt x="3855" y="0"/>
                  <a:pt x="3301" y="102"/>
                  <a:pt x="2767" y="302"/>
                </a:cubicBezTo>
                <a:cubicBezTo>
                  <a:pt x="1737" y="736"/>
                  <a:pt x="869" y="1550"/>
                  <a:pt x="435" y="2608"/>
                </a:cubicBezTo>
                <a:cubicBezTo>
                  <a:pt x="55" y="3476"/>
                  <a:pt x="1" y="4479"/>
                  <a:pt x="272" y="5374"/>
                </a:cubicBezTo>
                <a:lnTo>
                  <a:pt x="1547" y="5374"/>
                </a:lnTo>
                <a:cubicBezTo>
                  <a:pt x="950" y="3828"/>
                  <a:pt x="1682" y="2092"/>
                  <a:pt x="3256" y="1441"/>
                </a:cubicBezTo>
                <a:cubicBezTo>
                  <a:pt x="3629" y="1291"/>
                  <a:pt x="4016" y="1219"/>
                  <a:pt x="4396" y="1219"/>
                </a:cubicBezTo>
                <a:cubicBezTo>
                  <a:pt x="5589" y="1219"/>
                  <a:pt x="6722" y="1923"/>
                  <a:pt x="7216" y="3096"/>
                </a:cubicBezTo>
                <a:lnTo>
                  <a:pt x="13454" y="18475"/>
                </a:lnTo>
                <a:cubicBezTo>
                  <a:pt x="13617" y="18882"/>
                  <a:pt x="13617" y="19316"/>
                  <a:pt x="13454" y="19723"/>
                </a:cubicBezTo>
                <a:cubicBezTo>
                  <a:pt x="13291" y="20130"/>
                  <a:pt x="12939" y="20428"/>
                  <a:pt x="12532" y="20618"/>
                </a:cubicBezTo>
                <a:cubicBezTo>
                  <a:pt x="12336" y="20694"/>
                  <a:pt x="12132" y="20730"/>
                  <a:pt x="11931" y="20730"/>
                </a:cubicBezTo>
                <a:cubicBezTo>
                  <a:pt x="11269" y="20730"/>
                  <a:pt x="10632" y="20340"/>
                  <a:pt x="10362" y="19696"/>
                </a:cubicBezTo>
                <a:lnTo>
                  <a:pt x="6429" y="10067"/>
                </a:lnTo>
                <a:cubicBezTo>
                  <a:pt x="6324" y="9836"/>
                  <a:pt x="6105" y="9669"/>
                  <a:pt x="5848" y="9669"/>
                </a:cubicBezTo>
                <a:cubicBezTo>
                  <a:pt x="5773" y="9669"/>
                  <a:pt x="5695" y="9684"/>
                  <a:pt x="5615" y="9714"/>
                </a:cubicBezTo>
                <a:cubicBezTo>
                  <a:pt x="5317" y="9850"/>
                  <a:pt x="5154" y="10202"/>
                  <a:pt x="5290" y="10528"/>
                </a:cubicBezTo>
                <a:lnTo>
                  <a:pt x="9223" y="20157"/>
                </a:lnTo>
                <a:cubicBezTo>
                  <a:pt x="9657" y="21296"/>
                  <a:pt x="10742" y="21974"/>
                  <a:pt x="11908" y="21974"/>
                </a:cubicBezTo>
                <a:cubicBezTo>
                  <a:pt x="12261" y="21974"/>
                  <a:pt x="12640" y="21893"/>
                  <a:pt x="12993" y="21757"/>
                </a:cubicBezTo>
                <a:cubicBezTo>
                  <a:pt x="13698" y="21459"/>
                  <a:pt x="14268" y="20916"/>
                  <a:pt x="14539" y="20184"/>
                </a:cubicBezTo>
                <a:cubicBezTo>
                  <a:pt x="14810" y="19479"/>
                  <a:pt x="14919" y="18746"/>
                  <a:pt x="14621" y="18041"/>
                </a:cubicBezTo>
                <a:lnTo>
                  <a:pt x="8382" y="2662"/>
                </a:lnTo>
                <a:cubicBezTo>
                  <a:pt x="7921" y="1631"/>
                  <a:pt x="7107" y="763"/>
                  <a:pt x="6077" y="329"/>
                </a:cubicBezTo>
                <a:cubicBezTo>
                  <a:pt x="5539" y="109"/>
                  <a:pt x="4974" y="0"/>
                  <a:pt x="440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8" name="Google Shape;718;p67"/>
          <p:cNvGrpSpPr/>
          <p:nvPr/>
        </p:nvGrpSpPr>
        <p:grpSpPr>
          <a:xfrm>
            <a:off x="4992501" y="1149616"/>
            <a:ext cx="2971800" cy="3307024"/>
            <a:chOff x="4992500" y="1292501"/>
            <a:chExt cx="2971800" cy="3307024"/>
          </a:xfrm>
        </p:grpSpPr>
        <p:sp>
          <p:nvSpPr>
            <p:cNvPr id="719" name="Google Shape;719;p67"/>
            <p:cNvSpPr/>
            <p:nvPr/>
          </p:nvSpPr>
          <p:spPr>
            <a:xfrm>
              <a:off x="4992500" y="1495425"/>
              <a:ext cx="2971800" cy="3104100"/>
            </a:xfrm>
            <a:prstGeom prst="roundRect">
              <a:avLst>
                <a:gd name="adj" fmla="val 9539"/>
              </a:avLst>
            </a:pr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67"/>
            <p:cNvSpPr/>
            <p:nvPr/>
          </p:nvSpPr>
          <p:spPr>
            <a:xfrm rot="829390">
              <a:off x="7412958" y="1331093"/>
              <a:ext cx="386153" cy="520492"/>
            </a:xfrm>
            <a:prstGeom prst="flowChartOffpageConnector">
              <a:avLst/>
            </a:pr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1" name="Google Shape;721;p67"/>
          <p:cNvGrpSpPr/>
          <p:nvPr/>
        </p:nvGrpSpPr>
        <p:grpSpPr>
          <a:xfrm>
            <a:off x="1017080" y="1149615"/>
            <a:ext cx="3134421" cy="3331995"/>
            <a:chOff x="1017079" y="1267430"/>
            <a:chExt cx="3134421" cy="3331995"/>
          </a:xfrm>
        </p:grpSpPr>
        <p:sp>
          <p:nvSpPr>
            <p:cNvPr id="722" name="Google Shape;722;p67"/>
            <p:cNvSpPr/>
            <p:nvPr/>
          </p:nvSpPr>
          <p:spPr>
            <a:xfrm>
              <a:off x="1179700" y="1390925"/>
              <a:ext cx="2971800" cy="3208500"/>
            </a:xfrm>
            <a:prstGeom prst="roundRect">
              <a:avLst>
                <a:gd name="adj" fmla="val 9539"/>
              </a:avLst>
            </a:pr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67"/>
            <p:cNvSpPr/>
            <p:nvPr/>
          </p:nvSpPr>
          <p:spPr>
            <a:xfrm rot="-2092674">
              <a:off x="1131208" y="1331093"/>
              <a:ext cx="386153" cy="520492"/>
            </a:xfrm>
            <a:prstGeom prst="flowChartOffpageConnector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4" name="Google Shape;724;p67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dirty="0"/>
              <a:t>K</a:t>
            </a:r>
            <a:r>
              <a:rPr lang="en" dirty="0"/>
              <a:t>urban 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0A5CE5D-DF79-2137-F6C3-42C755868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3151454-3835-BD29-AEC5-A564137BA04C}"/>
              </a:ext>
            </a:extLst>
          </p:cNvPr>
          <p:cNvSpPr txBox="1"/>
          <p:nvPr/>
        </p:nvSpPr>
        <p:spPr>
          <a:xfrm>
            <a:off x="1352223" y="1781515"/>
            <a:ext cx="26267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bg1"/>
                </a:solidFill>
                <a:latin typeface="+mn-lt"/>
                <a:ea typeface="Homemade Apple"/>
                <a:cs typeface="Homemade Apple"/>
                <a:sym typeface="Homemade Apple"/>
              </a:rPr>
              <a:t>Kurban</a:t>
            </a:r>
            <a:r>
              <a:rPr lang="en-US" sz="1600" b="1" dirty="0">
                <a:solidFill>
                  <a:schemeClr val="bg1"/>
                </a:solidFill>
                <a:latin typeface="+mn-lt"/>
                <a:ea typeface="Homemade Apple"/>
                <a:cs typeface="Homemade Apple"/>
                <a:sym typeface="Homemade Apple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+mn-lt"/>
                <a:ea typeface="Homemade Apple"/>
                <a:cs typeface="Homemade Apple"/>
                <a:sym typeface="Homemade Apple"/>
              </a:rPr>
              <a:t>adalah</a:t>
            </a:r>
            <a:r>
              <a:rPr lang="en-US" sz="1600" b="1" dirty="0">
                <a:solidFill>
                  <a:schemeClr val="bg1"/>
                </a:solidFill>
                <a:latin typeface="+mn-lt"/>
                <a:ea typeface="Homemade Apple"/>
                <a:cs typeface="Homemade Apple"/>
                <a:sym typeface="Homemade Apple"/>
              </a:rPr>
              <a:t> ibadah yang </a:t>
            </a:r>
            <a:r>
              <a:rPr lang="en-US" sz="1600" b="1" dirty="0" err="1">
                <a:solidFill>
                  <a:schemeClr val="bg1"/>
                </a:solidFill>
                <a:latin typeface="+mn-lt"/>
                <a:ea typeface="Homemade Apple"/>
                <a:cs typeface="Homemade Apple"/>
                <a:sym typeface="Homemade Apple"/>
              </a:rPr>
              <a:t>dilakukan</a:t>
            </a:r>
            <a:r>
              <a:rPr lang="en-US" sz="1600" b="1" dirty="0">
                <a:solidFill>
                  <a:schemeClr val="bg1"/>
                </a:solidFill>
                <a:latin typeface="+mn-lt"/>
                <a:ea typeface="Homemade Apple"/>
                <a:cs typeface="Homemade Apple"/>
                <a:sym typeface="Homemade Apple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+mn-lt"/>
                <a:ea typeface="Homemade Apple"/>
                <a:cs typeface="Homemade Apple"/>
                <a:sym typeface="Homemade Apple"/>
              </a:rPr>
              <a:t>dengan</a:t>
            </a:r>
            <a:r>
              <a:rPr lang="en-US" sz="1600" b="1" dirty="0">
                <a:solidFill>
                  <a:schemeClr val="bg1"/>
                </a:solidFill>
                <a:latin typeface="+mn-lt"/>
                <a:ea typeface="Homemade Apple"/>
                <a:cs typeface="Homemade Apple"/>
                <a:sym typeface="Homemade Apple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+mn-lt"/>
                <a:ea typeface="Homemade Apple"/>
                <a:cs typeface="Homemade Apple"/>
                <a:sym typeface="Homemade Apple"/>
              </a:rPr>
              <a:t>menyembelih</a:t>
            </a:r>
            <a:r>
              <a:rPr lang="en-US" sz="1600" b="1" dirty="0">
                <a:solidFill>
                  <a:schemeClr val="bg1"/>
                </a:solidFill>
                <a:latin typeface="+mn-lt"/>
                <a:ea typeface="Homemade Apple"/>
                <a:cs typeface="Homemade Apple"/>
                <a:sym typeface="Homemade Apple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+mn-lt"/>
                <a:ea typeface="Homemade Apple"/>
                <a:cs typeface="Homemade Apple"/>
                <a:sym typeface="Homemade Apple"/>
              </a:rPr>
              <a:t>hewan</a:t>
            </a:r>
            <a:r>
              <a:rPr lang="en-US" sz="1600" b="1" dirty="0">
                <a:solidFill>
                  <a:schemeClr val="bg1"/>
                </a:solidFill>
                <a:latin typeface="+mn-lt"/>
                <a:ea typeface="Homemade Apple"/>
                <a:cs typeface="Homemade Apple"/>
                <a:sym typeface="Homemade Apple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+mn-lt"/>
                <a:ea typeface="Homemade Apple"/>
                <a:cs typeface="Homemade Apple"/>
                <a:sym typeface="Homemade Apple"/>
              </a:rPr>
              <a:t>kurban</a:t>
            </a:r>
            <a:r>
              <a:rPr lang="en-US" sz="1600" b="1" dirty="0">
                <a:solidFill>
                  <a:schemeClr val="bg1"/>
                </a:solidFill>
                <a:latin typeface="+mn-lt"/>
                <a:ea typeface="Homemade Apple"/>
                <a:cs typeface="Homemade Apple"/>
                <a:sym typeface="Homemade Apple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+mn-lt"/>
                <a:ea typeface="Homemade Apple"/>
                <a:cs typeface="Homemade Apple"/>
                <a:sym typeface="Homemade Apple"/>
              </a:rPr>
              <a:t>dengan</a:t>
            </a:r>
            <a:r>
              <a:rPr lang="en-US" sz="1600" b="1" dirty="0">
                <a:solidFill>
                  <a:schemeClr val="bg1"/>
                </a:solidFill>
                <a:latin typeface="+mn-lt"/>
                <a:ea typeface="Homemade Apple"/>
                <a:cs typeface="Homemade Apple"/>
                <a:sym typeface="Homemade Apple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+mn-lt"/>
                <a:ea typeface="Homemade Apple"/>
                <a:cs typeface="Homemade Apple"/>
                <a:sym typeface="Homemade Apple"/>
              </a:rPr>
              <a:t>niat</a:t>
            </a:r>
            <a:r>
              <a:rPr lang="en-US" sz="1600" b="1" dirty="0">
                <a:solidFill>
                  <a:schemeClr val="bg1"/>
                </a:solidFill>
                <a:latin typeface="+mn-lt"/>
                <a:ea typeface="Homemade Apple"/>
                <a:cs typeface="Homemade Apple"/>
                <a:sym typeface="Homemade Apple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+mn-lt"/>
                <a:ea typeface="Homemade Apple"/>
                <a:cs typeface="Homemade Apple"/>
                <a:sym typeface="Homemade Apple"/>
              </a:rPr>
              <a:t>mendekatkan</a:t>
            </a:r>
            <a:r>
              <a:rPr lang="en-US" sz="1600" b="1" dirty="0">
                <a:solidFill>
                  <a:schemeClr val="bg1"/>
                </a:solidFill>
                <a:latin typeface="+mn-lt"/>
                <a:ea typeface="Homemade Apple"/>
                <a:cs typeface="Homemade Apple"/>
                <a:sym typeface="Homemade Apple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+mn-lt"/>
                <a:ea typeface="Homemade Apple"/>
                <a:cs typeface="Homemade Apple"/>
                <a:sym typeface="Homemade Apple"/>
              </a:rPr>
              <a:t>diri</a:t>
            </a:r>
            <a:r>
              <a:rPr lang="en-US" sz="1600" b="1" dirty="0">
                <a:solidFill>
                  <a:schemeClr val="bg1"/>
                </a:solidFill>
                <a:latin typeface="+mn-lt"/>
                <a:ea typeface="Homemade Apple"/>
                <a:cs typeface="Homemade Apple"/>
                <a:sym typeface="Homemade Apple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+mn-lt"/>
                <a:ea typeface="Homemade Apple"/>
                <a:cs typeface="Homemade Apple"/>
                <a:sym typeface="Homemade Apple"/>
              </a:rPr>
              <a:t>kepada</a:t>
            </a:r>
            <a:r>
              <a:rPr lang="en-US" sz="1600" b="1" dirty="0">
                <a:solidFill>
                  <a:schemeClr val="bg1"/>
                </a:solidFill>
                <a:latin typeface="+mn-lt"/>
                <a:ea typeface="Homemade Apple"/>
                <a:cs typeface="Homemade Apple"/>
                <a:sym typeface="Homemade Apple"/>
              </a:rPr>
              <a:t> Allah </a:t>
            </a:r>
            <a:r>
              <a:rPr lang="en-US" sz="1600" b="1" dirty="0" err="1">
                <a:solidFill>
                  <a:schemeClr val="bg1"/>
                </a:solidFill>
                <a:latin typeface="+mn-lt"/>
                <a:ea typeface="Homemade Apple"/>
                <a:cs typeface="Homemade Apple"/>
                <a:sym typeface="Homemade Apple"/>
              </a:rPr>
              <a:t>Swt</a:t>
            </a:r>
            <a:r>
              <a:rPr lang="en-US" sz="1600" b="1" dirty="0">
                <a:solidFill>
                  <a:schemeClr val="bg1"/>
                </a:solidFill>
                <a:latin typeface="+mn-lt"/>
                <a:ea typeface="Homemade Apple"/>
                <a:cs typeface="Homemade Apple"/>
                <a:sym typeface="Homemade Apple"/>
              </a:rPr>
              <a:t>. </a:t>
            </a:r>
          </a:p>
          <a:p>
            <a:pPr algn="ctr">
              <a:lnSpc>
                <a:spcPct val="150000"/>
              </a:lnSpc>
            </a:pPr>
            <a:endParaRPr lang="en-ID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F88A538-C5FC-47CC-EBD5-0CDB72D86715}"/>
              </a:ext>
            </a:extLst>
          </p:cNvPr>
          <p:cNvSpPr txBox="1"/>
          <p:nvPr/>
        </p:nvSpPr>
        <p:spPr>
          <a:xfrm>
            <a:off x="5133252" y="2077354"/>
            <a:ext cx="2722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rgbClr val="002060"/>
                </a:solidFill>
                <a:latin typeface="+mn-lt"/>
                <a:ea typeface="Homemade Apple"/>
                <a:cs typeface="Homemade Apple"/>
                <a:sym typeface="Homemade Apple"/>
              </a:rPr>
              <a:t>Hukum ibadah </a:t>
            </a:r>
            <a:r>
              <a:rPr lang="en-US" sz="1600" b="1" dirty="0" err="1">
                <a:solidFill>
                  <a:srgbClr val="002060"/>
                </a:solidFill>
                <a:latin typeface="+mn-lt"/>
                <a:ea typeface="Homemade Apple"/>
                <a:cs typeface="Homemade Apple"/>
                <a:sym typeface="Homemade Apple"/>
              </a:rPr>
              <a:t>kurban</a:t>
            </a:r>
            <a:r>
              <a:rPr lang="en-US" sz="1600" b="1" dirty="0">
                <a:solidFill>
                  <a:srgbClr val="002060"/>
                </a:solidFill>
                <a:latin typeface="+mn-lt"/>
                <a:ea typeface="Homemade Apple"/>
                <a:cs typeface="Homemade Apple"/>
                <a:sym typeface="Homemade Apple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+mn-lt"/>
                <a:ea typeface="Homemade Apple"/>
                <a:cs typeface="Homemade Apple"/>
                <a:sym typeface="Homemade Apple"/>
              </a:rPr>
              <a:t>adalah</a:t>
            </a:r>
            <a:r>
              <a:rPr lang="en-US" sz="1600" b="1" dirty="0">
                <a:solidFill>
                  <a:srgbClr val="002060"/>
                </a:solidFill>
                <a:latin typeface="+mn-lt"/>
                <a:ea typeface="Homemade Apple"/>
                <a:cs typeface="Homemade Apple"/>
                <a:sym typeface="Homemade Apple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+mn-lt"/>
                <a:ea typeface="Homemade Apple"/>
                <a:cs typeface="Homemade Apple"/>
                <a:sym typeface="Homemade Apple"/>
              </a:rPr>
              <a:t>sunah</a:t>
            </a:r>
            <a:r>
              <a:rPr lang="en-US" sz="1600" b="1" dirty="0">
                <a:solidFill>
                  <a:srgbClr val="002060"/>
                </a:solidFill>
                <a:latin typeface="+mn-lt"/>
                <a:ea typeface="Homemade Apple"/>
                <a:cs typeface="Homemade Apple"/>
                <a:sym typeface="Homemade Apple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+mn-lt"/>
                <a:ea typeface="Homemade Apple"/>
                <a:cs typeface="Homemade Apple"/>
                <a:sym typeface="Homemade Apple"/>
              </a:rPr>
              <a:t>muakkad</a:t>
            </a:r>
            <a:r>
              <a:rPr lang="en-US" sz="1600" b="1" dirty="0">
                <a:solidFill>
                  <a:srgbClr val="002060"/>
                </a:solidFill>
                <a:latin typeface="+mn-lt"/>
                <a:ea typeface="Homemade Apple"/>
                <a:cs typeface="Homemade Apple"/>
                <a:sym typeface="Homemade Apple"/>
              </a:rPr>
              <a:t>, </a:t>
            </a:r>
            <a:r>
              <a:rPr lang="en-US" sz="1600" b="1" dirty="0" err="1">
                <a:solidFill>
                  <a:srgbClr val="002060"/>
                </a:solidFill>
                <a:latin typeface="+mn-lt"/>
                <a:ea typeface="Homemade Apple"/>
                <a:cs typeface="Homemade Apple"/>
                <a:sym typeface="Homemade Apple"/>
              </a:rPr>
              <a:t>artinya</a:t>
            </a:r>
            <a:r>
              <a:rPr lang="en-US" sz="1600" b="1" dirty="0">
                <a:solidFill>
                  <a:srgbClr val="002060"/>
                </a:solidFill>
                <a:latin typeface="+mn-lt"/>
                <a:ea typeface="Homemade Apple"/>
                <a:cs typeface="Homemade Apple"/>
                <a:sym typeface="Homemade Apple"/>
              </a:rPr>
              <a:t> sangat </a:t>
            </a:r>
            <a:r>
              <a:rPr lang="en-US" sz="1600" b="1" dirty="0" err="1">
                <a:solidFill>
                  <a:srgbClr val="002060"/>
                </a:solidFill>
                <a:latin typeface="+mn-lt"/>
                <a:ea typeface="Homemade Apple"/>
                <a:cs typeface="Homemade Apple"/>
                <a:sym typeface="Homemade Apple"/>
              </a:rPr>
              <a:t>dianjurkan</a:t>
            </a:r>
            <a:r>
              <a:rPr lang="en-US" sz="1600" b="1" dirty="0">
                <a:solidFill>
                  <a:srgbClr val="002060"/>
                </a:solidFill>
                <a:latin typeface="+mn-lt"/>
                <a:ea typeface="Homemade Apple"/>
                <a:cs typeface="Homemade Apple"/>
                <a:sym typeface="Homemade Apple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+mn-lt"/>
                <a:ea typeface="Homemade Apple"/>
                <a:cs typeface="Homemade Apple"/>
                <a:sym typeface="Homemade Apple"/>
              </a:rPr>
              <a:t>bagi</a:t>
            </a:r>
            <a:r>
              <a:rPr lang="en-US" sz="1600" b="1" dirty="0">
                <a:solidFill>
                  <a:srgbClr val="002060"/>
                </a:solidFill>
                <a:latin typeface="+mn-lt"/>
                <a:ea typeface="Homemade Apple"/>
                <a:cs typeface="Homemade Apple"/>
                <a:sym typeface="Homemade Apple"/>
              </a:rPr>
              <a:t> orang yang </a:t>
            </a:r>
            <a:r>
              <a:rPr lang="en-US" sz="1600" b="1" dirty="0" err="1">
                <a:solidFill>
                  <a:srgbClr val="002060"/>
                </a:solidFill>
                <a:latin typeface="+mn-lt"/>
                <a:ea typeface="Homemade Apple"/>
                <a:cs typeface="Homemade Apple"/>
                <a:sym typeface="Homemade Apple"/>
              </a:rPr>
              <a:t>mampu</a:t>
            </a:r>
            <a:r>
              <a:rPr lang="en-US" sz="1600" b="1" dirty="0">
                <a:solidFill>
                  <a:srgbClr val="002060"/>
                </a:solidFill>
                <a:latin typeface="+mn-lt"/>
                <a:ea typeface="Homemade Apple"/>
                <a:cs typeface="Homemade Apple"/>
                <a:sym typeface="Homemade Apple"/>
              </a:rPr>
              <a:t>. </a:t>
            </a:r>
          </a:p>
          <a:p>
            <a:pPr algn="ctr">
              <a:lnSpc>
                <a:spcPct val="150000"/>
              </a:lnSpc>
            </a:pPr>
            <a:endParaRPr lang="en-ID" sz="16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439;p35">
            <a:extLst>
              <a:ext uri="{FF2B5EF4-FFF2-40B4-BE49-F238E27FC236}">
                <a16:creationId xmlns:a16="http://schemas.microsoft.com/office/drawing/2014/main" xmlns="" id="{12B363A1-80CA-6F07-B892-8967456C7932}"/>
              </a:ext>
            </a:extLst>
          </p:cNvPr>
          <p:cNvGrpSpPr/>
          <p:nvPr/>
        </p:nvGrpSpPr>
        <p:grpSpPr>
          <a:xfrm>
            <a:off x="718420" y="1714450"/>
            <a:ext cx="7707159" cy="2806621"/>
            <a:chOff x="714596" y="1883279"/>
            <a:chExt cx="7707159" cy="2732969"/>
          </a:xfrm>
          <a:solidFill>
            <a:schemeClr val="accent1">
              <a:lumMod val="50000"/>
            </a:schemeClr>
          </a:solidFill>
        </p:grpSpPr>
        <p:grpSp>
          <p:nvGrpSpPr>
            <p:cNvPr id="3" name="Google Shape;2440;p35">
              <a:extLst>
                <a:ext uri="{FF2B5EF4-FFF2-40B4-BE49-F238E27FC236}">
                  <a16:creationId xmlns:a16="http://schemas.microsoft.com/office/drawing/2014/main" xmlns="" id="{25C27305-95C5-373D-6CCB-8361FC371BE5}"/>
                </a:ext>
              </a:extLst>
            </p:cNvPr>
            <p:cNvGrpSpPr/>
            <p:nvPr/>
          </p:nvGrpSpPr>
          <p:grpSpPr>
            <a:xfrm>
              <a:off x="714596" y="1883279"/>
              <a:ext cx="7707159" cy="2732969"/>
              <a:chOff x="1392068" y="1883272"/>
              <a:chExt cx="7029513" cy="2732969"/>
            </a:xfrm>
            <a:grpFill/>
          </p:grpSpPr>
          <p:grpSp>
            <p:nvGrpSpPr>
              <p:cNvPr id="31" name="Google Shape;2441;p35">
                <a:extLst>
                  <a:ext uri="{FF2B5EF4-FFF2-40B4-BE49-F238E27FC236}">
                    <a16:creationId xmlns:a16="http://schemas.microsoft.com/office/drawing/2014/main" xmlns="" id="{86EB9D97-A2BB-A1D4-2557-631B8203E838}"/>
                  </a:ext>
                </a:extLst>
              </p:cNvPr>
              <p:cNvGrpSpPr/>
              <p:nvPr/>
            </p:nvGrpSpPr>
            <p:grpSpPr>
              <a:xfrm>
                <a:off x="1399190" y="1883272"/>
                <a:ext cx="7022391" cy="30125"/>
                <a:chOff x="637650" y="3969600"/>
                <a:chExt cx="685225" cy="22125"/>
              </a:xfrm>
              <a:grpFill/>
            </p:grpSpPr>
            <p:sp>
              <p:nvSpPr>
                <p:cNvPr id="66" name="Google Shape;2442;p35">
                  <a:extLst>
                    <a:ext uri="{FF2B5EF4-FFF2-40B4-BE49-F238E27FC236}">
                      <a16:creationId xmlns:a16="http://schemas.microsoft.com/office/drawing/2014/main" xmlns="" id="{CCFD59BE-9A7F-FA58-2870-85497667E0C7}"/>
                    </a:ext>
                  </a:extLst>
                </p:cNvPr>
                <p:cNvSpPr/>
                <p:nvPr/>
              </p:nvSpPr>
              <p:spPr>
                <a:xfrm>
                  <a:off x="637650" y="3969600"/>
                  <a:ext cx="685225" cy="2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9" h="871" extrusionOk="0">
                      <a:moveTo>
                        <a:pt x="26240" y="367"/>
                      </a:moveTo>
                      <a:lnTo>
                        <a:pt x="26240" y="378"/>
                      </a:lnTo>
                      <a:lnTo>
                        <a:pt x="26228" y="378"/>
                      </a:lnTo>
                      <a:lnTo>
                        <a:pt x="26240" y="367"/>
                      </a:lnTo>
                      <a:close/>
                      <a:moveTo>
                        <a:pt x="25885" y="404"/>
                      </a:moveTo>
                      <a:cubicBezTo>
                        <a:pt x="25896" y="404"/>
                        <a:pt x="25919" y="404"/>
                        <a:pt x="25933" y="415"/>
                      </a:cubicBezTo>
                      <a:cubicBezTo>
                        <a:pt x="25927" y="421"/>
                        <a:pt x="25921" y="423"/>
                        <a:pt x="25916" y="423"/>
                      </a:cubicBezTo>
                      <a:cubicBezTo>
                        <a:pt x="25902" y="423"/>
                        <a:pt x="25893" y="404"/>
                        <a:pt x="25885" y="404"/>
                      </a:cubicBezTo>
                      <a:close/>
                      <a:moveTo>
                        <a:pt x="24571" y="415"/>
                      </a:moveTo>
                      <a:lnTo>
                        <a:pt x="24571" y="426"/>
                      </a:lnTo>
                      <a:lnTo>
                        <a:pt x="24560" y="426"/>
                      </a:lnTo>
                      <a:lnTo>
                        <a:pt x="24571" y="415"/>
                      </a:lnTo>
                      <a:close/>
                      <a:moveTo>
                        <a:pt x="24974" y="415"/>
                      </a:moveTo>
                      <a:lnTo>
                        <a:pt x="24974" y="426"/>
                      </a:lnTo>
                      <a:lnTo>
                        <a:pt x="24963" y="426"/>
                      </a:lnTo>
                      <a:lnTo>
                        <a:pt x="24974" y="415"/>
                      </a:lnTo>
                      <a:close/>
                      <a:moveTo>
                        <a:pt x="25411" y="415"/>
                      </a:moveTo>
                      <a:cubicBezTo>
                        <a:pt x="25405" y="438"/>
                        <a:pt x="25390" y="441"/>
                        <a:pt x="25374" y="441"/>
                      </a:cubicBezTo>
                      <a:cubicBezTo>
                        <a:pt x="25369" y="441"/>
                        <a:pt x="25363" y="440"/>
                        <a:pt x="25358" y="440"/>
                      </a:cubicBezTo>
                      <a:cubicBezTo>
                        <a:pt x="25353" y="440"/>
                        <a:pt x="25349" y="441"/>
                        <a:pt x="25345" y="441"/>
                      </a:cubicBezTo>
                      <a:lnTo>
                        <a:pt x="25345" y="441"/>
                      </a:lnTo>
                      <a:cubicBezTo>
                        <a:pt x="25364" y="433"/>
                        <a:pt x="25385" y="424"/>
                        <a:pt x="25411" y="415"/>
                      </a:cubicBezTo>
                      <a:close/>
                      <a:moveTo>
                        <a:pt x="18944" y="461"/>
                      </a:moveTo>
                      <a:cubicBezTo>
                        <a:pt x="18944" y="461"/>
                        <a:pt x="18944" y="475"/>
                        <a:pt x="18955" y="475"/>
                      </a:cubicBezTo>
                      <a:cubicBezTo>
                        <a:pt x="18944" y="475"/>
                        <a:pt x="18944" y="486"/>
                        <a:pt x="18932" y="486"/>
                      </a:cubicBezTo>
                      <a:cubicBezTo>
                        <a:pt x="18909" y="486"/>
                        <a:pt x="18909" y="475"/>
                        <a:pt x="18921" y="461"/>
                      </a:cubicBezTo>
                      <a:close/>
                      <a:moveTo>
                        <a:pt x="20374" y="438"/>
                      </a:moveTo>
                      <a:cubicBezTo>
                        <a:pt x="20385" y="438"/>
                        <a:pt x="20411" y="438"/>
                        <a:pt x="20411" y="449"/>
                      </a:cubicBezTo>
                      <a:cubicBezTo>
                        <a:pt x="20433" y="486"/>
                        <a:pt x="20399" y="486"/>
                        <a:pt x="20385" y="486"/>
                      </a:cubicBezTo>
                      <a:cubicBezTo>
                        <a:pt x="20362" y="486"/>
                        <a:pt x="20340" y="486"/>
                        <a:pt x="20328" y="475"/>
                      </a:cubicBezTo>
                      <a:cubicBezTo>
                        <a:pt x="20328" y="449"/>
                        <a:pt x="20351" y="449"/>
                        <a:pt x="20374" y="438"/>
                      </a:cubicBezTo>
                      <a:close/>
                      <a:moveTo>
                        <a:pt x="17962" y="486"/>
                      </a:moveTo>
                      <a:lnTo>
                        <a:pt x="17973" y="497"/>
                      </a:lnTo>
                      <a:lnTo>
                        <a:pt x="17962" y="509"/>
                      </a:lnTo>
                      <a:lnTo>
                        <a:pt x="17962" y="486"/>
                      </a:lnTo>
                      <a:close/>
                      <a:moveTo>
                        <a:pt x="23461" y="486"/>
                      </a:moveTo>
                      <a:cubicBezTo>
                        <a:pt x="23473" y="486"/>
                        <a:pt x="23484" y="486"/>
                        <a:pt x="23484" y="497"/>
                      </a:cubicBezTo>
                      <a:lnTo>
                        <a:pt x="23484" y="509"/>
                      </a:lnTo>
                      <a:cubicBezTo>
                        <a:pt x="23475" y="518"/>
                        <a:pt x="23467" y="522"/>
                        <a:pt x="23461" y="522"/>
                      </a:cubicBezTo>
                      <a:cubicBezTo>
                        <a:pt x="23454" y="522"/>
                        <a:pt x="23450" y="515"/>
                        <a:pt x="23450" y="509"/>
                      </a:cubicBezTo>
                      <a:cubicBezTo>
                        <a:pt x="23450" y="497"/>
                        <a:pt x="23461" y="497"/>
                        <a:pt x="23461" y="486"/>
                      </a:cubicBezTo>
                      <a:close/>
                      <a:moveTo>
                        <a:pt x="21645" y="469"/>
                      </a:moveTo>
                      <a:cubicBezTo>
                        <a:pt x="21650" y="469"/>
                        <a:pt x="21655" y="470"/>
                        <a:pt x="21662" y="475"/>
                      </a:cubicBezTo>
                      <a:cubicBezTo>
                        <a:pt x="21676" y="486"/>
                        <a:pt x="21688" y="497"/>
                        <a:pt x="21688" y="509"/>
                      </a:cubicBezTo>
                      <a:cubicBezTo>
                        <a:pt x="21688" y="517"/>
                        <a:pt x="21682" y="525"/>
                        <a:pt x="21674" y="525"/>
                      </a:cubicBezTo>
                      <a:cubicBezTo>
                        <a:pt x="21670" y="525"/>
                        <a:pt x="21666" y="523"/>
                        <a:pt x="21662" y="520"/>
                      </a:cubicBezTo>
                      <a:cubicBezTo>
                        <a:pt x="21651" y="509"/>
                        <a:pt x="21640" y="497"/>
                        <a:pt x="21628" y="486"/>
                      </a:cubicBezTo>
                      <a:cubicBezTo>
                        <a:pt x="21628" y="478"/>
                        <a:pt x="21634" y="469"/>
                        <a:pt x="21645" y="469"/>
                      </a:cubicBezTo>
                      <a:close/>
                      <a:moveTo>
                        <a:pt x="23674" y="461"/>
                      </a:moveTo>
                      <a:cubicBezTo>
                        <a:pt x="23686" y="461"/>
                        <a:pt x="23697" y="475"/>
                        <a:pt x="23708" y="486"/>
                      </a:cubicBezTo>
                      <a:cubicBezTo>
                        <a:pt x="23708" y="509"/>
                        <a:pt x="23686" y="520"/>
                        <a:pt x="23663" y="520"/>
                      </a:cubicBezTo>
                      <a:cubicBezTo>
                        <a:pt x="23654" y="524"/>
                        <a:pt x="23643" y="527"/>
                        <a:pt x="23634" y="527"/>
                      </a:cubicBezTo>
                      <a:cubicBezTo>
                        <a:pt x="23619" y="527"/>
                        <a:pt x="23607" y="519"/>
                        <a:pt x="23615" y="497"/>
                      </a:cubicBezTo>
                      <a:cubicBezTo>
                        <a:pt x="23615" y="486"/>
                        <a:pt x="23649" y="475"/>
                        <a:pt x="23674" y="461"/>
                      </a:cubicBezTo>
                      <a:close/>
                      <a:moveTo>
                        <a:pt x="21367" y="475"/>
                      </a:moveTo>
                      <a:cubicBezTo>
                        <a:pt x="21378" y="475"/>
                        <a:pt x="21393" y="486"/>
                        <a:pt x="21393" y="497"/>
                      </a:cubicBezTo>
                      <a:cubicBezTo>
                        <a:pt x="21378" y="509"/>
                        <a:pt x="21378" y="520"/>
                        <a:pt x="21367" y="531"/>
                      </a:cubicBezTo>
                      <a:cubicBezTo>
                        <a:pt x="21364" y="536"/>
                        <a:pt x="21360" y="537"/>
                        <a:pt x="21357" y="537"/>
                      </a:cubicBezTo>
                      <a:cubicBezTo>
                        <a:pt x="21350" y="537"/>
                        <a:pt x="21344" y="528"/>
                        <a:pt x="21344" y="520"/>
                      </a:cubicBezTo>
                      <a:cubicBezTo>
                        <a:pt x="21344" y="497"/>
                        <a:pt x="21356" y="486"/>
                        <a:pt x="21367" y="475"/>
                      </a:cubicBezTo>
                      <a:close/>
                      <a:moveTo>
                        <a:pt x="18637" y="475"/>
                      </a:moveTo>
                      <a:cubicBezTo>
                        <a:pt x="18648" y="475"/>
                        <a:pt x="18660" y="486"/>
                        <a:pt x="18671" y="497"/>
                      </a:cubicBezTo>
                      <a:cubicBezTo>
                        <a:pt x="18682" y="520"/>
                        <a:pt x="18660" y="546"/>
                        <a:pt x="18637" y="557"/>
                      </a:cubicBezTo>
                      <a:cubicBezTo>
                        <a:pt x="18612" y="557"/>
                        <a:pt x="18589" y="546"/>
                        <a:pt x="18589" y="520"/>
                      </a:cubicBezTo>
                      <a:cubicBezTo>
                        <a:pt x="18589" y="497"/>
                        <a:pt x="18626" y="486"/>
                        <a:pt x="18637" y="475"/>
                      </a:cubicBezTo>
                      <a:close/>
                      <a:moveTo>
                        <a:pt x="19511" y="426"/>
                      </a:moveTo>
                      <a:lnTo>
                        <a:pt x="19511" y="426"/>
                      </a:lnTo>
                      <a:cubicBezTo>
                        <a:pt x="19452" y="486"/>
                        <a:pt x="19429" y="509"/>
                        <a:pt x="19406" y="531"/>
                      </a:cubicBezTo>
                      <a:cubicBezTo>
                        <a:pt x="19390" y="548"/>
                        <a:pt x="19375" y="563"/>
                        <a:pt x="19356" y="563"/>
                      </a:cubicBezTo>
                      <a:cubicBezTo>
                        <a:pt x="19346" y="563"/>
                        <a:pt x="19334" y="558"/>
                        <a:pt x="19321" y="546"/>
                      </a:cubicBezTo>
                      <a:cubicBezTo>
                        <a:pt x="19321" y="531"/>
                        <a:pt x="19310" y="509"/>
                        <a:pt x="19310" y="497"/>
                      </a:cubicBezTo>
                      <a:cubicBezTo>
                        <a:pt x="19298" y="449"/>
                        <a:pt x="19347" y="461"/>
                        <a:pt x="19381" y="449"/>
                      </a:cubicBezTo>
                      <a:cubicBezTo>
                        <a:pt x="19406" y="449"/>
                        <a:pt x="19440" y="438"/>
                        <a:pt x="19511" y="426"/>
                      </a:cubicBezTo>
                      <a:close/>
                      <a:moveTo>
                        <a:pt x="15987" y="557"/>
                      </a:moveTo>
                      <a:lnTo>
                        <a:pt x="15987" y="568"/>
                      </a:lnTo>
                      <a:lnTo>
                        <a:pt x="15788" y="568"/>
                      </a:lnTo>
                      <a:lnTo>
                        <a:pt x="15788" y="557"/>
                      </a:lnTo>
                      <a:close/>
                      <a:moveTo>
                        <a:pt x="16483" y="568"/>
                      </a:moveTo>
                      <a:lnTo>
                        <a:pt x="16483" y="580"/>
                      </a:lnTo>
                      <a:lnTo>
                        <a:pt x="16460" y="568"/>
                      </a:lnTo>
                      <a:close/>
                      <a:moveTo>
                        <a:pt x="15225" y="530"/>
                      </a:moveTo>
                      <a:cubicBezTo>
                        <a:pt x="15291" y="530"/>
                        <a:pt x="15358" y="569"/>
                        <a:pt x="15425" y="569"/>
                      </a:cubicBezTo>
                      <a:cubicBezTo>
                        <a:pt x="15432" y="569"/>
                        <a:pt x="15438" y="569"/>
                        <a:pt x="15444" y="568"/>
                      </a:cubicBezTo>
                      <a:lnTo>
                        <a:pt x="15444" y="568"/>
                      </a:lnTo>
                      <a:cubicBezTo>
                        <a:pt x="15396" y="574"/>
                        <a:pt x="15346" y="583"/>
                        <a:pt x="15297" y="583"/>
                      </a:cubicBezTo>
                      <a:cubicBezTo>
                        <a:pt x="15249" y="583"/>
                        <a:pt x="15202" y="574"/>
                        <a:pt x="15161" y="546"/>
                      </a:cubicBezTo>
                      <a:cubicBezTo>
                        <a:pt x="15182" y="535"/>
                        <a:pt x="15204" y="530"/>
                        <a:pt x="15225" y="530"/>
                      </a:cubicBezTo>
                      <a:close/>
                      <a:moveTo>
                        <a:pt x="22655" y="475"/>
                      </a:moveTo>
                      <a:cubicBezTo>
                        <a:pt x="22599" y="546"/>
                        <a:pt x="22599" y="546"/>
                        <a:pt x="22468" y="591"/>
                      </a:cubicBezTo>
                      <a:cubicBezTo>
                        <a:pt x="22528" y="531"/>
                        <a:pt x="22573" y="497"/>
                        <a:pt x="22655" y="475"/>
                      </a:cubicBezTo>
                      <a:close/>
                      <a:moveTo>
                        <a:pt x="17064" y="551"/>
                      </a:moveTo>
                      <a:cubicBezTo>
                        <a:pt x="17088" y="551"/>
                        <a:pt x="17112" y="557"/>
                        <a:pt x="17136" y="568"/>
                      </a:cubicBezTo>
                      <a:cubicBezTo>
                        <a:pt x="17136" y="568"/>
                        <a:pt x="17122" y="602"/>
                        <a:pt x="17110" y="602"/>
                      </a:cubicBezTo>
                      <a:cubicBezTo>
                        <a:pt x="17093" y="613"/>
                        <a:pt x="17077" y="618"/>
                        <a:pt x="17064" y="618"/>
                      </a:cubicBezTo>
                      <a:cubicBezTo>
                        <a:pt x="17032" y="618"/>
                        <a:pt x="17010" y="592"/>
                        <a:pt x="16994" y="568"/>
                      </a:cubicBezTo>
                      <a:cubicBezTo>
                        <a:pt x="17017" y="557"/>
                        <a:pt x="17040" y="551"/>
                        <a:pt x="17064" y="551"/>
                      </a:cubicBezTo>
                      <a:close/>
                      <a:moveTo>
                        <a:pt x="10836" y="555"/>
                      </a:moveTo>
                      <a:cubicBezTo>
                        <a:pt x="10930" y="555"/>
                        <a:pt x="11023" y="564"/>
                        <a:pt x="11117" y="580"/>
                      </a:cubicBezTo>
                      <a:cubicBezTo>
                        <a:pt x="11016" y="610"/>
                        <a:pt x="10915" y="622"/>
                        <a:pt x="10815" y="622"/>
                      </a:cubicBezTo>
                      <a:cubicBezTo>
                        <a:pt x="10714" y="622"/>
                        <a:pt x="10613" y="610"/>
                        <a:pt x="10512" y="591"/>
                      </a:cubicBezTo>
                      <a:cubicBezTo>
                        <a:pt x="10620" y="567"/>
                        <a:pt x="10728" y="555"/>
                        <a:pt x="10836" y="555"/>
                      </a:cubicBezTo>
                      <a:close/>
                      <a:moveTo>
                        <a:pt x="10077" y="547"/>
                      </a:moveTo>
                      <a:cubicBezTo>
                        <a:pt x="10127" y="547"/>
                        <a:pt x="10177" y="554"/>
                        <a:pt x="10229" y="568"/>
                      </a:cubicBezTo>
                      <a:cubicBezTo>
                        <a:pt x="10158" y="594"/>
                        <a:pt x="10089" y="602"/>
                        <a:pt x="10021" y="602"/>
                      </a:cubicBezTo>
                      <a:cubicBezTo>
                        <a:pt x="9963" y="602"/>
                        <a:pt x="9906" y="596"/>
                        <a:pt x="9851" y="591"/>
                      </a:cubicBezTo>
                      <a:cubicBezTo>
                        <a:pt x="9780" y="628"/>
                        <a:pt x="9709" y="628"/>
                        <a:pt x="9627" y="628"/>
                      </a:cubicBezTo>
                      <a:lnTo>
                        <a:pt x="8526" y="628"/>
                      </a:lnTo>
                      <a:cubicBezTo>
                        <a:pt x="8653" y="579"/>
                        <a:pt x="9014" y="550"/>
                        <a:pt x="9337" y="550"/>
                      </a:cubicBezTo>
                      <a:cubicBezTo>
                        <a:pt x="9553" y="550"/>
                        <a:pt x="9751" y="563"/>
                        <a:pt x="9851" y="591"/>
                      </a:cubicBezTo>
                      <a:cubicBezTo>
                        <a:pt x="9924" y="563"/>
                        <a:pt x="9999" y="547"/>
                        <a:pt x="10077" y="547"/>
                      </a:cubicBezTo>
                      <a:close/>
                      <a:moveTo>
                        <a:pt x="26593" y="1"/>
                      </a:moveTo>
                      <a:cubicBezTo>
                        <a:pt x="26550" y="1"/>
                        <a:pt x="26505" y="6"/>
                        <a:pt x="26464" y="12"/>
                      </a:cubicBezTo>
                      <a:cubicBezTo>
                        <a:pt x="26027" y="106"/>
                        <a:pt x="25590" y="35"/>
                        <a:pt x="25153" y="94"/>
                      </a:cubicBezTo>
                      <a:cubicBezTo>
                        <a:pt x="24784" y="143"/>
                        <a:pt x="24406" y="120"/>
                        <a:pt x="24029" y="143"/>
                      </a:cubicBezTo>
                      <a:cubicBezTo>
                        <a:pt x="23342" y="177"/>
                        <a:pt x="22655" y="191"/>
                        <a:pt x="21972" y="191"/>
                      </a:cubicBezTo>
                      <a:cubicBezTo>
                        <a:pt x="21879" y="193"/>
                        <a:pt x="21787" y="194"/>
                        <a:pt x="21696" y="194"/>
                      </a:cubicBezTo>
                      <a:cubicBezTo>
                        <a:pt x="21247" y="194"/>
                        <a:pt x="20804" y="173"/>
                        <a:pt x="20351" y="154"/>
                      </a:cubicBezTo>
                      <a:cubicBezTo>
                        <a:pt x="20218" y="149"/>
                        <a:pt x="20084" y="147"/>
                        <a:pt x="19951" y="147"/>
                      </a:cubicBezTo>
                      <a:cubicBezTo>
                        <a:pt x="19505" y="147"/>
                        <a:pt x="19059" y="171"/>
                        <a:pt x="18612" y="191"/>
                      </a:cubicBezTo>
                      <a:cubicBezTo>
                        <a:pt x="18202" y="206"/>
                        <a:pt x="17791" y="210"/>
                        <a:pt x="17381" y="210"/>
                      </a:cubicBezTo>
                      <a:cubicBezTo>
                        <a:pt x="16834" y="210"/>
                        <a:pt x="16286" y="202"/>
                        <a:pt x="15740" y="202"/>
                      </a:cubicBezTo>
                      <a:cubicBezTo>
                        <a:pt x="15325" y="202"/>
                        <a:pt x="14911" y="225"/>
                        <a:pt x="14497" y="236"/>
                      </a:cubicBezTo>
                      <a:cubicBezTo>
                        <a:pt x="14020" y="245"/>
                        <a:pt x="13542" y="248"/>
                        <a:pt x="13065" y="248"/>
                      </a:cubicBezTo>
                      <a:cubicBezTo>
                        <a:pt x="12389" y="248"/>
                        <a:pt x="11713" y="243"/>
                        <a:pt x="11035" y="243"/>
                      </a:cubicBezTo>
                      <a:cubicBezTo>
                        <a:pt x="10213" y="243"/>
                        <a:pt x="9389" y="250"/>
                        <a:pt x="8563" y="285"/>
                      </a:cubicBezTo>
                      <a:cubicBezTo>
                        <a:pt x="7782" y="307"/>
                        <a:pt x="7002" y="319"/>
                        <a:pt x="6233" y="390"/>
                      </a:cubicBezTo>
                      <a:cubicBezTo>
                        <a:pt x="5535" y="449"/>
                        <a:pt x="4837" y="426"/>
                        <a:pt x="4138" y="486"/>
                      </a:cubicBezTo>
                      <a:cubicBezTo>
                        <a:pt x="3946" y="497"/>
                        <a:pt x="3753" y="500"/>
                        <a:pt x="3560" y="500"/>
                      </a:cubicBezTo>
                      <a:cubicBezTo>
                        <a:pt x="3405" y="500"/>
                        <a:pt x="3251" y="498"/>
                        <a:pt x="3096" y="498"/>
                      </a:cubicBezTo>
                      <a:cubicBezTo>
                        <a:pt x="2865" y="498"/>
                        <a:pt x="2633" y="502"/>
                        <a:pt x="2402" y="520"/>
                      </a:cubicBezTo>
                      <a:cubicBezTo>
                        <a:pt x="2184" y="536"/>
                        <a:pt x="1966" y="540"/>
                        <a:pt x="1746" y="540"/>
                      </a:cubicBezTo>
                      <a:cubicBezTo>
                        <a:pt x="1443" y="540"/>
                        <a:pt x="1138" y="531"/>
                        <a:pt x="830" y="531"/>
                      </a:cubicBezTo>
                      <a:cubicBezTo>
                        <a:pt x="609" y="531"/>
                        <a:pt x="391" y="592"/>
                        <a:pt x="163" y="592"/>
                      </a:cubicBezTo>
                      <a:cubicBezTo>
                        <a:pt x="145" y="592"/>
                        <a:pt x="127" y="592"/>
                        <a:pt x="109" y="591"/>
                      </a:cubicBezTo>
                      <a:cubicBezTo>
                        <a:pt x="49" y="591"/>
                        <a:pt x="1" y="617"/>
                        <a:pt x="1" y="673"/>
                      </a:cubicBezTo>
                      <a:cubicBezTo>
                        <a:pt x="1" y="733"/>
                        <a:pt x="60" y="744"/>
                        <a:pt x="109" y="744"/>
                      </a:cubicBezTo>
                      <a:cubicBezTo>
                        <a:pt x="449" y="759"/>
                        <a:pt x="781" y="781"/>
                        <a:pt x="1113" y="793"/>
                      </a:cubicBezTo>
                      <a:cubicBezTo>
                        <a:pt x="1184" y="794"/>
                        <a:pt x="1255" y="794"/>
                        <a:pt x="1326" y="794"/>
                      </a:cubicBezTo>
                      <a:cubicBezTo>
                        <a:pt x="1894" y="794"/>
                        <a:pt x="2460" y="759"/>
                        <a:pt x="3018" y="759"/>
                      </a:cubicBezTo>
                      <a:cubicBezTo>
                        <a:pt x="4116" y="744"/>
                        <a:pt x="5203" y="710"/>
                        <a:pt x="6304" y="688"/>
                      </a:cubicBezTo>
                      <a:cubicBezTo>
                        <a:pt x="6333" y="688"/>
                        <a:pt x="6365" y="662"/>
                        <a:pt x="6399" y="662"/>
                      </a:cubicBezTo>
                      <a:cubicBezTo>
                        <a:pt x="6421" y="662"/>
                        <a:pt x="6445" y="673"/>
                        <a:pt x="6468" y="710"/>
                      </a:cubicBezTo>
                      <a:cubicBezTo>
                        <a:pt x="6054" y="770"/>
                        <a:pt x="5643" y="770"/>
                        <a:pt x="5240" y="815"/>
                      </a:cubicBezTo>
                      <a:cubicBezTo>
                        <a:pt x="5337" y="858"/>
                        <a:pt x="5435" y="871"/>
                        <a:pt x="5534" y="871"/>
                      </a:cubicBezTo>
                      <a:cubicBezTo>
                        <a:pt x="5684" y="871"/>
                        <a:pt x="5834" y="841"/>
                        <a:pt x="5983" y="841"/>
                      </a:cubicBezTo>
                      <a:cubicBezTo>
                        <a:pt x="6207" y="841"/>
                        <a:pt x="6439" y="802"/>
                        <a:pt x="6671" y="802"/>
                      </a:cubicBezTo>
                      <a:cubicBezTo>
                        <a:pt x="6698" y="802"/>
                        <a:pt x="6725" y="803"/>
                        <a:pt x="6752" y="804"/>
                      </a:cubicBezTo>
                      <a:cubicBezTo>
                        <a:pt x="6804" y="806"/>
                        <a:pt x="6856" y="807"/>
                        <a:pt x="6906" y="807"/>
                      </a:cubicBezTo>
                      <a:cubicBezTo>
                        <a:pt x="7173" y="807"/>
                        <a:pt x="7400" y="780"/>
                        <a:pt x="7510" y="710"/>
                      </a:cubicBezTo>
                      <a:cubicBezTo>
                        <a:pt x="7398" y="680"/>
                        <a:pt x="7287" y="672"/>
                        <a:pt x="7178" y="672"/>
                      </a:cubicBezTo>
                      <a:cubicBezTo>
                        <a:pt x="7049" y="672"/>
                        <a:pt x="6922" y="683"/>
                        <a:pt x="6798" y="683"/>
                      </a:cubicBezTo>
                      <a:cubicBezTo>
                        <a:pt x="6738" y="683"/>
                        <a:pt x="6680" y="681"/>
                        <a:pt x="6622" y="673"/>
                      </a:cubicBezTo>
                      <a:cubicBezTo>
                        <a:pt x="6894" y="602"/>
                        <a:pt x="7166" y="628"/>
                        <a:pt x="7428" y="617"/>
                      </a:cubicBezTo>
                      <a:cubicBezTo>
                        <a:pt x="7618" y="599"/>
                        <a:pt x="7802" y="577"/>
                        <a:pt x="8000" y="577"/>
                      </a:cubicBezTo>
                      <a:cubicBezTo>
                        <a:pt x="8086" y="577"/>
                        <a:pt x="8174" y="581"/>
                        <a:pt x="8268" y="591"/>
                      </a:cubicBezTo>
                      <a:cubicBezTo>
                        <a:pt x="8219" y="617"/>
                        <a:pt x="8208" y="628"/>
                        <a:pt x="8182" y="628"/>
                      </a:cubicBezTo>
                      <a:cubicBezTo>
                        <a:pt x="8148" y="639"/>
                        <a:pt x="8066" y="617"/>
                        <a:pt x="8066" y="673"/>
                      </a:cubicBezTo>
                      <a:cubicBezTo>
                        <a:pt x="8066" y="734"/>
                        <a:pt x="8109" y="761"/>
                        <a:pt x="8165" y="761"/>
                      </a:cubicBezTo>
                      <a:cubicBezTo>
                        <a:pt x="8175" y="761"/>
                        <a:pt x="8186" y="760"/>
                        <a:pt x="8197" y="759"/>
                      </a:cubicBezTo>
                      <a:cubicBezTo>
                        <a:pt x="8307" y="738"/>
                        <a:pt x="8418" y="731"/>
                        <a:pt x="8529" y="731"/>
                      </a:cubicBezTo>
                      <a:cubicBezTo>
                        <a:pt x="8700" y="731"/>
                        <a:pt x="8871" y="747"/>
                        <a:pt x="9037" y="747"/>
                      </a:cubicBezTo>
                      <a:cubicBezTo>
                        <a:pt x="9072" y="747"/>
                        <a:pt x="9107" y="746"/>
                        <a:pt x="9142" y="744"/>
                      </a:cubicBezTo>
                      <a:cubicBezTo>
                        <a:pt x="9463" y="737"/>
                        <a:pt x="9784" y="716"/>
                        <a:pt x="10105" y="716"/>
                      </a:cubicBezTo>
                      <a:cubicBezTo>
                        <a:pt x="10292" y="716"/>
                        <a:pt x="10479" y="723"/>
                        <a:pt x="10666" y="744"/>
                      </a:cubicBezTo>
                      <a:cubicBezTo>
                        <a:pt x="10721" y="749"/>
                        <a:pt x="10777" y="751"/>
                        <a:pt x="10832" y="751"/>
                      </a:cubicBezTo>
                      <a:cubicBezTo>
                        <a:pt x="10943" y="751"/>
                        <a:pt x="11052" y="744"/>
                        <a:pt x="11162" y="744"/>
                      </a:cubicBezTo>
                      <a:cubicBezTo>
                        <a:pt x="11281" y="733"/>
                        <a:pt x="11389" y="733"/>
                        <a:pt x="11412" y="591"/>
                      </a:cubicBezTo>
                      <a:cubicBezTo>
                        <a:pt x="11408" y="590"/>
                        <a:pt x="11403" y="590"/>
                        <a:pt x="11399" y="590"/>
                      </a:cubicBezTo>
                      <a:cubicBezTo>
                        <a:pt x="11367" y="590"/>
                        <a:pt x="11335" y="615"/>
                        <a:pt x="11295" y="615"/>
                      </a:cubicBezTo>
                      <a:cubicBezTo>
                        <a:pt x="11280" y="615"/>
                        <a:pt x="11264" y="611"/>
                        <a:pt x="11247" y="602"/>
                      </a:cubicBezTo>
                      <a:cubicBezTo>
                        <a:pt x="11277" y="572"/>
                        <a:pt x="11308" y="558"/>
                        <a:pt x="11337" y="558"/>
                      </a:cubicBezTo>
                      <a:cubicBezTo>
                        <a:pt x="11364" y="558"/>
                        <a:pt x="11389" y="570"/>
                        <a:pt x="11412" y="591"/>
                      </a:cubicBezTo>
                      <a:cubicBezTo>
                        <a:pt x="11494" y="557"/>
                        <a:pt x="11576" y="531"/>
                        <a:pt x="11659" y="531"/>
                      </a:cubicBezTo>
                      <a:cubicBezTo>
                        <a:pt x="11812" y="542"/>
                        <a:pt x="11965" y="550"/>
                        <a:pt x="12117" y="550"/>
                      </a:cubicBezTo>
                      <a:cubicBezTo>
                        <a:pt x="12330" y="550"/>
                        <a:pt x="12541" y="534"/>
                        <a:pt x="12749" y="486"/>
                      </a:cubicBezTo>
                      <a:cubicBezTo>
                        <a:pt x="12757" y="484"/>
                        <a:pt x="12766" y="483"/>
                        <a:pt x="12775" y="483"/>
                      </a:cubicBezTo>
                      <a:cubicBezTo>
                        <a:pt x="12813" y="483"/>
                        <a:pt x="12854" y="500"/>
                        <a:pt x="12902" y="509"/>
                      </a:cubicBezTo>
                      <a:cubicBezTo>
                        <a:pt x="12950" y="520"/>
                        <a:pt x="13007" y="546"/>
                        <a:pt x="13066" y="546"/>
                      </a:cubicBezTo>
                      <a:cubicBezTo>
                        <a:pt x="13358" y="546"/>
                        <a:pt x="13655" y="534"/>
                        <a:pt x="13951" y="534"/>
                      </a:cubicBezTo>
                      <a:cubicBezTo>
                        <a:pt x="14099" y="534"/>
                        <a:pt x="14246" y="537"/>
                        <a:pt x="14392" y="546"/>
                      </a:cubicBezTo>
                      <a:cubicBezTo>
                        <a:pt x="14398" y="546"/>
                        <a:pt x="14404" y="546"/>
                        <a:pt x="14411" y="546"/>
                      </a:cubicBezTo>
                      <a:cubicBezTo>
                        <a:pt x="14533" y="546"/>
                        <a:pt x="14658" y="483"/>
                        <a:pt x="14777" y="483"/>
                      </a:cubicBezTo>
                      <a:cubicBezTo>
                        <a:pt x="14849" y="483"/>
                        <a:pt x="14918" y="506"/>
                        <a:pt x="14982" y="580"/>
                      </a:cubicBezTo>
                      <a:lnTo>
                        <a:pt x="14639" y="580"/>
                      </a:lnTo>
                      <a:cubicBezTo>
                        <a:pt x="14504" y="587"/>
                        <a:pt x="14374" y="622"/>
                        <a:pt x="14242" y="622"/>
                      </a:cubicBezTo>
                      <a:cubicBezTo>
                        <a:pt x="14178" y="622"/>
                        <a:pt x="14114" y="614"/>
                        <a:pt x="14048" y="591"/>
                      </a:cubicBezTo>
                      <a:cubicBezTo>
                        <a:pt x="14036" y="587"/>
                        <a:pt x="14024" y="584"/>
                        <a:pt x="14012" y="584"/>
                      </a:cubicBezTo>
                      <a:cubicBezTo>
                        <a:pt x="13963" y="584"/>
                        <a:pt x="13915" y="622"/>
                        <a:pt x="13906" y="699"/>
                      </a:cubicBezTo>
                      <a:cubicBezTo>
                        <a:pt x="13925" y="699"/>
                        <a:pt x="13945" y="713"/>
                        <a:pt x="13963" y="713"/>
                      </a:cubicBezTo>
                      <a:cubicBezTo>
                        <a:pt x="13968" y="713"/>
                        <a:pt x="13973" y="713"/>
                        <a:pt x="13977" y="710"/>
                      </a:cubicBezTo>
                      <a:cubicBezTo>
                        <a:pt x="14039" y="701"/>
                        <a:pt x="14101" y="698"/>
                        <a:pt x="14163" y="698"/>
                      </a:cubicBezTo>
                      <a:cubicBezTo>
                        <a:pt x="14308" y="698"/>
                        <a:pt x="14452" y="716"/>
                        <a:pt x="14597" y="716"/>
                      </a:cubicBezTo>
                      <a:cubicBezTo>
                        <a:pt x="14639" y="716"/>
                        <a:pt x="14681" y="714"/>
                        <a:pt x="14724" y="710"/>
                      </a:cubicBezTo>
                      <a:cubicBezTo>
                        <a:pt x="14853" y="697"/>
                        <a:pt x="14984" y="692"/>
                        <a:pt x="15116" y="692"/>
                      </a:cubicBezTo>
                      <a:cubicBezTo>
                        <a:pt x="15346" y="692"/>
                        <a:pt x="15578" y="707"/>
                        <a:pt x="15811" y="722"/>
                      </a:cubicBezTo>
                      <a:cubicBezTo>
                        <a:pt x="15988" y="727"/>
                        <a:pt x="16162" y="730"/>
                        <a:pt x="16337" y="730"/>
                      </a:cubicBezTo>
                      <a:cubicBezTo>
                        <a:pt x="16512" y="730"/>
                        <a:pt x="16686" y="727"/>
                        <a:pt x="16863" y="722"/>
                      </a:cubicBezTo>
                      <a:cubicBezTo>
                        <a:pt x="17137" y="722"/>
                        <a:pt x="17407" y="745"/>
                        <a:pt x="17677" y="745"/>
                      </a:cubicBezTo>
                      <a:cubicBezTo>
                        <a:pt x="17839" y="745"/>
                        <a:pt x="18000" y="737"/>
                        <a:pt x="18163" y="710"/>
                      </a:cubicBezTo>
                      <a:cubicBezTo>
                        <a:pt x="18365" y="688"/>
                        <a:pt x="18376" y="699"/>
                        <a:pt x="18294" y="497"/>
                      </a:cubicBezTo>
                      <a:cubicBezTo>
                        <a:pt x="18311" y="493"/>
                        <a:pt x="18327" y="491"/>
                        <a:pt x="18341" y="491"/>
                      </a:cubicBezTo>
                      <a:cubicBezTo>
                        <a:pt x="18365" y="491"/>
                        <a:pt x="18384" y="499"/>
                        <a:pt x="18399" y="520"/>
                      </a:cubicBezTo>
                      <a:cubicBezTo>
                        <a:pt x="18447" y="591"/>
                        <a:pt x="18413" y="710"/>
                        <a:pt x="18507" y="722"/>
                      </a:cubicBezTo>
                      <a:cubicBezTo>
                        <a:pt x="18528" y="724"/>
                        <a:pt x="18549" y="725"/>
                        <a:pt x="18570" y="725"/>
                      </a:cubicBezTo>
                      <a:cubicBezTo>
                        <a:pt x="18608" y="725"/>
                        <a:pt x="18646" y="722"/>
                        <a:pt x="18683" y="722"/>
                      </a:cubicBezTo>
                      <a:cubicBezTo>
                        <a:pt x="18716" y="722"/>
                        <a:pt x="18749" y="725"/>
                        <a:pt x="18779" y="733"/>
                      </a:cubicBezTo>
                      <a:cubicBezTo>
                        <a:pt x="18790" y="733"/>
                        <a:pt x="18802" y="722"/>
                        <a:pt x="18802" y="722"/>
                      </a:cubicBezTo>
                      <a:cubicBezTo>
                        <a:pt x="18912" y="708"/>
                        <a:pt x="19013" y="698"/>
                        <a:pt x="19115" y="698"/>
                      </a:cubicBezTo>
                      <a:cubicBezTo>
                        <a:pt x="19179" y="698"/>
                        <a:pt x="19242" y="702"/>
                        <a:pt x="19310" y="710"/>
                      </a:cubicBezTo>
                      <a:cubicBezTo>
                        <a:pt x="19357" y="716"/>
                        <a:pt x="19407" y="721"/>
                        <a:pt x="19459" y="721"/>
                      </a:cubicBezTo>
                      <a:cubicBezTo>
                        <a:pt x="19603" y="721"/>
                        <a:pt x="19756" y="686"/>
                        <a:pt x="19877" y="557"/>
                      </a:cubicBezTo>
                      <a:cubicBezTo>
                        <a:pt x="19932" y="488"/>
                        <a:pt x="19989" y="456"/>
                        <a:pt x="20040" y="456"/>
                      </a:cubicBezTo>
                      <a:cubicBezTo>
                        <a:pt x="20122" y="456"/>
                        <a:pt x="20191" y="536"/>
                        <a:pt x="20221" y="673"/>
                      </a:cubicBezTo>
                      <a:cubicBezTo>
                        <a:pt x="20221" y="688"/>
                        <a:pt x="20243" y="688"/>
                        <a:pt x="20269" y="710"/>
                      </a:cubicBezTo>
                      <a:cubicBezTo>
                        <a:pt x="20305" y="687"/>
                        <a:pt x="20344" y="682"/>
                        <a:pt x="20385" y="682"/>
                      </a:cubicBezTo>
                      <a:cubicBezTo>
                        <a:pt x="20421" y="682"/>
                        <a:pt x="20457" y="686"/>
                        <a:pt x="20493" y="686"/>
                      </a:cubicBezTo>
                      <a:cubicBezTo>
                        <a:pt x="20522" y="686"/>
                        <a:pt x="20549" y="684"/>
                        <a:pt x="20575" y="673"/>
                      </a:cubicBezTo>
                      <a:cubicBezTo>
                        <a:pt x="20669" y="639"/>
                        <a:pt x="20729" y="531"/>
                        <a:pt x="20836" y="497"/>
                      </a:cubicBezTo>
                      <a:cubicBezTo>
                        <a:pt x="20848" y="497"/>
                        <a:pt x="20848" y="486"/>
                        <a:pt x="20859" y="486"/>
                      </a:cubicBezTo>
                      <a:cubicBezTo>
                        <a:pt x="20893" y="460"/>
                        <a:pt x="20920" y="449"/>
                        <a:pt x="20942" y="449"/>
                      </a:cubicBezTo>
                      <a:cubicBezTo>
                        <a:pt x="20990" y="449"/>
                        <a:pt x="21016" y="501"/>
                        <a:pt x="21049" y="557"/>
                      </a:cubicBezTo>
                      <a:cubicBezTo>
                        <a:pt x="21012" y="568"/>
                        <a:pt x="21001" y="580"/>
                        <a:pt x="20990" y="580"/>
                      </a:cubicBezTo>
                      <a:cubicBezTo>
                        <a:pt x="20966" y="580"/>
                        <a:pt x="20937" y="572"/>
                        <a:pt x="20912" y="572"/>
                      </a:cubicBezTo>
                      <a:cubicBezTo>
                        <a:pt x="20886" y="572"/>
                        <a:pt x="20865" y="580"/>
                        <a:pt x="20859" y="617"/>
                      </a:cubicBezTo>
                      <a:cubicBezTo>
                        <a:pt x="20848" y="688"/>
                        <a:pt x="20930" y="699"/>
                        <a:pt x="20990" y="699"/>
                      </a:cubicBezTo>
                      <a:cubicBezTo>
                        <a:pt x="21076" y="690"/>
                        <a:pt x="21165" y="671"/>
                        <a:pt x="21252" y="671"/>
                      </a:cubicBezTo>
                      <a:cubicBezTo>
                        <a:pt x="21271" y="671"/>
                        <a:pt x="21289" y="671"/>
                        <a:pt x="21307" y="673"/>
                      </a:cubicBezTo>
                      <a:cubicBezTo>
                        <a:pt x="21525" y="714"/>
                        <a:pt x="21742" y="720"/>
                        <a:pt x="21959" y="720"/>
                      </a:cubicBezTo>
                      <a:cubicBezTo>
                        <a:pt x="22053" y="720"/>
                        <a:pt x="22148" y="719"/>
                        <a:pt x="22242" y="719"/>
                      </a:cubicBezTo>
                      <a:cubicBezTo>
                        <a:pt x="22309" y="719"/>
                        <a:pt x="22376" y="720"/>
                        <a:pt x="22443" y="722"/>
                      </a:cubicBezTo>
                      <a:cubicBezTo>
                        <a:pt x="22557" y="722"/>
                        <a:pt x="22675" y="709"/>
                        <a:pt x="22784" y="709"/>
                      </a:cubicBezTo>
                      <a:cubicBezTo>
                        <a:pt x="22857" y="709"/>
                        <a:pt x="22926" y="715"/>
                        <a:pt x="22987" y="733"/>
                      </a:cubicBezTo>
                      <a:cubicBezTo>
                        <a:pt x="23087" y="759"/>
                        <a:pt x="23180" y="774"/>
                        <a:pt x="23270" y="774"/>
                      </a:cubicBezTo>
                      <a:cubicBezTo>
                        <a:pt x="23383" y="774"/>
                        <a:pt x="23491" y="751"/>
                        <a:pt x="23603" y="699"/>
                      </a:cubicBezTo>
                      <a:cubicBezTo>
                        <a:pt x="23632" y="684"/>
                        <a:pt x="23654" y="677"/>
                        <a:pt x="23675" y="677"/>
                      </a:cubicBezTo>
                      <a:cubicBezTo>
                        <a:pt x="23706" y="677"/>
                        <a:pt x="23732" y="693"/>
                        <a:pt x="23768" y="722"/>
                      </a:cubicBezTo>
                      <a:cubicBezTo>
                        <a:pt x="23809" y="749"/>
                        <a:pt x="23862" y="785"/>
                        <a:pt x="23915" y="785"/>
                      </a:cubicBezTo>
                      <a:cubicBezTo>
                        <a:pt x="23955" y="785"/>
                        <a:pt x="23994" y="766"/>
                        <a:pt x="24029" y="710"/>
                      </a:cubicBezTo>
                      <a:cubicBezTo>
                        <a:pt x="24037" y="694"/>
                        <a:pt x="24051" y="682"/>
                        <a:pt x="24068" y="682"/>
                      </a:cubicBezTo>
                      <a:cubicBezTo>
                        <a:pt x="24075" y="682"/>
                        <a:pt x="24082" y="684"/>
                        <a:pt x="24089" y="688"/>
                      </a:cubicBezTo>
                      <a:cubicBezTo>
                        <a:pt x="24135" y="693"/>
                        <a:pt x="24185" y="714"/>
                        <a:pt x="24229" y="714"/>
                      </a:cubicBezTo>
                      <a:cubicBezTo>
                        <a:pt x="24273" y="714"/>
                        <a:pt x="24311" y="693"/>
                        <a:pt x="24335" y="617"/>
                      </a:cubicBezTo>
                      <a:cubicBezTo>
                        <a:pt x="24339" y="607"/>
                        <a:pt x="24342" y="603"/>
                        <a:pt x="24344" y="603"/>
                      </a:cubicBezTo>
                      <a:cubicBezTo>
                        <a:pt x="24352" y="603"/>
                        <a:pt x="24358" y="631"/>
                        <a:pt x="24358" y="639"/>
                      </a:cubicBezTo>
                      <a:cubicBezTo>
                        <a:pt x="24381" y="683"/>
                        <a:pt x="24402" y="691"/>
                        <a:pt x="24429" y="691"/>
                      </a:cubicBezTo>
                      <a:cubicBezTo>
                        <a:pt x="24446" y="691"/>
                        <a:pt x="24465" y="688"/>
                        <a:pt x="24489" y="688"/>
                      </a:cubicBezTo>
                      <a:cubicBezTo>
                        <a:pt x="24502" y="688"/>
                        <a:pt x="24516" y="689"/>
                        <a:pt x="24530" y="689"/>
                      </a:cubicBezTo>
                      <a:cubicBezTo>
                        <a:pt x="24667" y="689"/>
                        <a:pt x="24803" y="659"/>
                        <a:pt x="24939" y="659"/>
                      </a:cubicBezTo>
                      <a:cubicBezTo>
                        <a:pt x="25026" y="659"/>
                        <a:pt x="25112" y="671"/>
                        <a:pt x="25198" y="710"/>
                      </a:cubicBezTo>
                      <a:cubicBezTo>
                        <a:pt x="25242" y="726"/>
                        <a:pt x="25287" y="732"/>
                        <a:pt x="25332" y="732"/>
                      </a:cubicBezTo>
                      <a:cubicBezTo>
                        <a:pt x="25387" y="732"/>
                        <a:pt x="25442" y="723"/>
                        <a:pt x="25493" y="710"/>
                      </a:cubicBezTo>
                      <a:cubicBezTo>
                        <a:pt x="25543" y="694"/>
                        <a:pt x="25600" y="677"/>
                        <a:pt x="25654" y="677"/>
                      </a:cubicBezTo>
                      <a:cubicBezTo>
                        <a:pt x="25677" y="677"/>
                        <a:pt x="25699" y="680"/>
                        <a:pt x="25720" y="688"/>
                      </a:cubicBezTo>
                      <a:cubicBezTo>
                        <a:pt x="25767" y="701"/>
                        <a:pt x="25814" y="705"/>
                        <a:pt x="25861" y="705"/>
                      </a:cubicBezTo>
                      <a:cubicBezTo>
                        <a:pt x="25961" y="705"/>
                        <a:pt x="26061" y="685"/>
                        <a:pt x="26161" y="685"/>
                      </a:cubicBezTo>
                      <a:cubicBezTo>
                        <a:pt x="26180" y="685"/>
                        <a:pt x="26198" y="686"/>
                        <a:pt x="26217" y="688"/>
                      </a:cubicBezTo>
                      <a:cubicBezTo>
                        <a:pt x="26228" y="691"/>
                        <a:pt x="26242" y="694"/>
                        <a:pt x="26256" y="694"/>
                      </a:cubicBezTo>
                      <a:cubicBezTo>
                        <a:pt x="26285" y="694"/>
                        <a:pt x="26314" y="683"/>
                        <a:pt x="26322" y="651"/>
                      </a:cubicBezTo>
                      <a:cubicBezTo>
                        <a:pt x="26345" y="520"/>
                        <a:pt x="26464" y="568"/>
                        <a:pt x="26546" y="546"/>
                      </a:cubicBezTo>
                      <a:cubicBezTo>
                        <a:pt x="26563" y="648"/>
                        <a:pt x="26579" y="692"/>
                        <a:pt x="26619" y="692"/>
                      </a:cubicBezTo>
                      <a:cubicBezTo>
                        <a:pt x="26639" y="692"/>
                        <a:pt x="26665" y="682"/>
                        <a:pt x="26699" y="662"/>
                      </a:cubicBezTo>
                      <a:cubicBezTo>
                        <a:pt x="26796" y="617"/>
                        <a:pt x="26878" y="557"/>
                        <a:pt x="26972" y="497"/>
                      </a:cubicBezTo>
                      <a:cubicBezTo>
                        <a:pt x="26983" y="486"/>
                        <a:pt x="26983" y="449"/>
                        <a:pt x="26983" y="438"/>
                      </a:cubicBezTo>
                      <a:cubicBezTo>
                        <a:pt x="26983" y="426"/>
                        <a:pt x="26949" y="415"/>
                        <a:pt x="26938" y="415"/>
                      </a:cubicBezTo>
                      <a:cubicBezTo>
                        <a:pt x="26910" y="423"/>
                        <a:pt x="26882" y="426"/>
                        <a:pt x="26856" y="426"/>
                      </a:cubicBezTo>
                      <a:cubicBezTo>
                        <a:pt x="26743" y="426"/>
                        <a:pt x="26639" y="372"/>
                        <a:pt x="26527" y="372"/>
                      </a:cubicBezTo>
                      <a:cubicBezTo>
                        <a:pt x="26507" y="372"/>
                        <a:pt x="26485" y="374"/>
                        <a:pt x="26464" y="378"/>
                      </a:cubicBezTo>
                      <a:cubicBezTo>
                        <a:pt x="26770" y="248"/>
                        <a:pt x="27114" y="367"/>
                        <a:pt x="27409" y="236"/>
                      </a:cubicBezTo>
                      <a:cubicBezTo>
                        <a:pt x="27409" y="191"/>
                        <a:pt x="27375" y="165"/>
                        <a:pt x="27338" y="165"/>
                      </a:cubicBezTo>
                      <a:cubicBezTo>
                        <a:pt x="27125" y="154"/>
                        <a:pt x="26912" y="131"/>
                        <a:pt x="26714" y="23"/>
                      </a:cubicBezTo>
                      <a:cubicBezTo>
                        <a:pt x="26678" y="6"/>
                        <a:pt x="26636" y="1"/>
                        <a:pt x="2659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2443;p35">
                  <a:extLst>
                    <a:ext uri="{FF2B5EF4-FFF2-40B4-BE49-F238E27FC236}">
                      <a16:creationId xmlns:a16="http://schemas.microsoft.com/office/drawing/2014/main" xmlns="" id="{D70988F3-E73A-06EE-B131-795FDDCF6BE8}"/>
                    </a:ext>
                  </a:extLst>
                </p:cNvPr>
                <p:cNvSpPr/>
                <p:nvPr/>
              </p:nvSpPr>
              <p:spPr>
                <a:xfrm>
                  <a:off x="924700" y="3984800"/>
                  <a:ext cx="21025" cy="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" h="114" extrusionOk="0">
                      <a:moveTo>
                        <a:pt x="556" y="0"/>
                      </a:moveTo>
                      <a:cubicBezTo>
                        <a:pt x="373" y="0"/>
                        <a:pt x="187" y="50"/>
                        <a:pt x="1" y="65"/>
                      </a:cubicBezTo>
                      <a:cubicBezTo>
                        <a:pt x="106" y="101"/>
                        <a:pt x="211" y="114"/>
                        <a:pt x="316" y="114"/>
                      </a:cubicBezTo>
                      <a:cubicBezTo>
                        <a:pt x="494" y="114"/>
                        <a:pt x="669" y="77"/>
                        <a:pt x="841" y="54"/>
                      </a:cubicBezTo>
                      <a:cubicBezTo>
                        <a:pt x="747" y="14"/>
                        <a:pt x="652" y="0"/>
                        <a:pt x="55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2444;p35">
                  <a:extLst>
                    <a:ext uri="{FF2B5EF4-FFF2-40B4-BE49-F238E27FC236}">
                      <a16:creationId xmlns:a16="http://schemas.microsoft.com/office/drawing/2014/main" xmlns="" id="{015CF775-B9DD-5314-5394-BD7F22123949}"/>
                    </a:ext>
                  </a:extLst>
                </p:cNvPr>
                <p:cNvSpPr/>
                <p:nvPr/>
              </p:nvSpPr>
              <p:spPr>
                <a:xfrm>
                  <a:off x="968125" y="3984550"/>
                  <a:ext cx="128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" h="124" extrusionOk="0">
                      <a:moveTo>
                        <a:pt x="464" y="0"/>
                      </a:moveTo>
                      <a:cubicBezTo>
                        <a:pt x="456" y="0"/>
                        <a:pt x="448" y="2"/>
                        <a:pt x="440" y="4"/>
                      </a:cubicBezTo>
                      <a:cubicBezTo>
                        <a:pt x="391" y="17"/>
                        <a:pt x="340" y="18"/>
                        <a:pt x="289" y="18"/>
                      </a:cubicBezTo>
                      <a:cubicBezTo>
                        <a:pt x="277" y="18"/>
                        <a:pt x="265" y="18"/>
                        <a:pt x="254" y="18"/>
                      </a:cubicBezTo>
                      <a:cubicBezTo>
                        <a:pt x="168" y="18"/>
                        <a:pt x="82" y="22"/>
                        <a:pt x="1" y="75"/>
                      </a:cubicBezTo>
                      <a:cubicBezTo>
                        <a:pt x="72" y="90"/>
                        <a:pt x="157" y="112"/>
                        <a:pt x="239" y="124"/>
                      </a:cubicBezTo>
                      <a:lnTo>
                        <a:pt x="452" y="124"/>
                      </a:lnTo>
                      <a:cubicBezTo>
                        <a:pt x="486" y="112"/>
                        <a:pt x="511" y="90"/>
                        <a:pt x="511" y="53"/>
                      </a:cubicBezTo>
                      <a:cubicBezTo>
                        <a:pt x="511" y="16"/>
                        <a:pt x="490" y="0"/>
                        <a:pt x="46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2445;p35">
                  <a:extLst>
                    <a:ext uri="{FF2B5EF4-FFF2-40B4-BE49-F238E27FC236}">
                      <a16:creationId xmlns:a16="http://schemas.microsoft.com/office/drawing/2014/main" xmlns="" id="{E544C642-E1B7-4B9B-C046-C97ED3560090}"/>
                    </a:ext>
                  </a:extLst>
                </p:cNvPr>
                <p:cNvSpPr/>
                <p:nvPr/>
              </p:nvSpPr>
              <p:spPr>
                <a:xfrm>
                  <a:off x="754425" y="3989150"/>
                  <a:ext cx="9475" cy="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" h="103" extrusionOk="0">
                      <a:moveTo>
                        <a:pt x="199" y="1"/>
                      </a:moveTo>
                      <a:cubicBezTo>
                        <a:pt x="131" y="1"/>
                        <a:pt x="65" y="15"/>
                        <a:pt x="1" y="59"/>
                      </a:cubicBezTo>
                      <a:cubicBezTo>
                        <a:pt x="66" y="82"/>
                        <a:pt x="132" y="102"/>
                        <a:pt x="195" y="102"/>
                      </a:cubicBezTo>
                      <a:cubicBezTo>
                        <a:pt x="259" y="102"/>
                        <a:pt x="320" y="82"/>
                        <a:pt x="378" y="22"/>
                      </a:cubicBezTo>
                      <a:cubicBezTo>
                        <a:pt x="318" y="11"/>
                        <a:pt x="258" y="1"/>
                        <a:pt x="19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2446;p35">
                  <a:extLst>
                    <a:ext uri="{FF2B5EF4-FFF2-40B4-BE49-F238E27FC236}">
                      <a16:creationId xmlns:a16="http://schemas.microsoft.com/office/drawing/2014/main" xmlns="" id="{6C300FB5-BCB1-A82E-DBED-778CB953BC5A}"/>
                    </a:ext>
                  </a:extLst>
                </p:cNvPr>
                <p:cNvSpPr/>
                <p:nvPr/>
              </p:nvSpPr>
              <p:spPr>
                <a:xfrm>
                  <a:off x="828425" y="3985775"/>
                  <a:ext cx="7225" cy="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32" extrusionOk="0">
                      <a:moveTo>
                        <a:pt x="53" y="0"/>
                      </a:moveTo>
                      <a:cubicBezTo>
                        <a:pt x="31" y="0"/>
                        <a:pt x="14" y="11"/>
                        <a:pt x="9" y="52"/>
                      </a:cubicBezTo>
                      <a:cubicBezTo>
                        <a:pt x="1" y="105"/>
                        <a:pt x="39" y="131"/>
                        <a:pt x="88" y="131"/>
                      </a:cubicBezTo>
                      <a:cubicBezTo>
                        <a:pt x="105" y="131"/>
                        <a:pt x="122" y="128"/>
                        <a:pt x="140" y="123"/>
                      </a:cubicBezTo>
                      <a:cubicBezTo>
                        <a:pt x="146" y="121"/>
                        <a:pt x="153" y="121"/>
                        <a:pt x="161" y="121"/>
                      </a:cubicBezTo>
                      <a:cubicBezTo>
                        <a:pt x="177" y="121"/>
                        <a:pt x="197" y="123"/>
                        <a:pt x="216" y="123"/>
                      </a:cubicBezTo>
                      <a:cubicBezTo>
                        <a:pt x="254" y="123"/>
                        <a:pt x="288" y="113"/>
                        <a:pt x="282" y="52"/>
                      </a:cubicBezTo>
                      <a:cubicBezTo>
                        <a:pt x="282" y="13"/>
                        <a:pt x="263" y="3"/>
                        <a:pt x="238" y="3"/>
                      </a:cubicBezTo>
                      <a:cubicBezTo>
                        <a:pt x="210" y="3"/>
                        <a:pt x="175" y="15"/>
                        <a:pt x="151" y="15"/>
                      </a:cubicBezTo>
                      <a:cubicBezTo>
                        <a:pt x="148" y="16"/>
                        <a:pt x="144" y="16"/>
                        <a:pt x="139" y="16"/>
                      </a:cubicBezTo>
                      <a:cubicBezTo>
                        <a:pt x="113" y="16"/>
                        <a:pt x="80" y="0"/>
                        <a:pt x="5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2447;p35">
                  <a:extLst>
                    <a:ext uri="{FF2B5EF4-FFF2-40B4-BE49-F238E27FC236}">
                      <a16:creationId xmlns:a16="http://schemas.microsoft.com/office/drawing/2014/main" xmlns="" id="{7E4AF484-B2DE-767B-124F-6B7DC5B51EFB}"/>
                    </a:ext>
                  </a:extLst>
                </p:cNvPr>
                <p:cNvSpPr/>
                <p:nvPr/>
              </p:nvSpPr>
              <p:spPr>
                <a:xfrm>
                  <a:off x="1136975" y="3983525"/>
                  <a:ext cx="4700" cy="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65" extrusionOk="0">
                      <a:moveTo>
                        <a:pt x="94" y="0"/>
                      </a:moveTo>
                      <a:cubicBezTo>
                        <a:pt x="35" y="0"/>
                        <a:pt x="12" y="34"/>
                        <a:pt x="12" y="82"/>
                      </a:cubicBezTo>
                      <a:cubicBezTo>
                        <a:pt x="1" y="142"/>
                        <a:pt x="46" y="165"/>
                        <a:pt x="106" y="165"/>
                      </a:cubicBezTo>
                      <a:cubicBezTo>
                        <a:pt x="143" y="165"/>
                        <a:pt x="188" y="131"/>
                        <a:pt x="188" y="94"/>
                      </a:cubicBezTo>
                      <a:cubicBezTo>
                        <a:pt x="188" y="23"/>
                        <a:pt x="143" y="11"/>
                        <a:pt x="9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2448;p35">
                  <a:extLst>
                    <a:ext uri="{FF2B5EF4-FFF2-40B4-BE49-F238E27FC236}">
                      <a16:creationId xmlns:a16="http://schemas.microsoft.com/office/drawing/2014/main" xmlns="" id="{709EB1B8-A1F0-806F-EF1F-AF3C231D5E07}"/>
                    </a:ext>
                  </a:extLst>
                </p:cNvPr>
                <p:cNvSpPr/>
                <p:nvPr/>
              </p:nvSpPr>
              <p:spPr>
                <a:xfrm>
                  <a:off x="948625" y="3984650"/>
                  <a:ext cx="3925" cy="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" h="120" extrusionOk="0">
                      <a:moveTo>
                        <a:pt x="97" y="0"/>
                      </a:moveTo>
                      <a:cubicBezTo>
                        <a:pt x="48" y="0"/>
                        <a:pt x="26" y="26"/>
                        <a:pt x="14" y="60"/>
                      </a:cubicBezTo>
                      <a:cubicBezTo>
                        <a:pt x="0" y="97"/>
                        <a:pt x="14" y="108"/>
                        <a:pt x="48" y="120"/>
                      </a:cubicBezTo>
                      <a:cubicBezTo>
                        <a:pt x="97" y="120"/>
                        <a:pt x="142" y="108"/>
                        <a:pt x="156" y="49"/>
                      </a:cubicBezTo>
                      <a:cubicBezTo>
                        <a:pt x="156" y="15"/>
                        <a:pt x="131" y="0"/>
                        <a:pt x="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2449;p35">
                  <a:extLst>
                    <a:ext uri="{FF2B5EF4-FFF2-40B4-BE49-F238E27FC236}">
                      <a16:creationId xmlns:a16="http://schemas.microsoft.com/office/drawing/2014/main" xmlns="" id="{AAC28D14-130A-1C93-20CA-C0C37780E5FD}"/>
                    </a:ext>
                  </a:extLst>
                </p:cNvPr>
                <p:cNvSpPr/>
                <p:nvPr/>
              </p:nvSpPr>
              <p:spPr>
                <a:xfrm>
                  <a:off x="957850" y="3985075"/>
                  <a:ext cx="5325" cy="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" h="74" extrusionOk="0">
                      <a:moveTo>
                        <a:pt x="85" y="0"/>
                      </a:moveTo>
                      <a:cubicBezTo>
                        <a:pt x="59" y="0"/>
                        <a:pt x="33" y="11"/>
                        <a:pt x="0" y="43"/>
                      </a:cubicBezTo>
                      <a:cubicBezTo>
                        <a:pt x="28" y="61"/>
                        <a:pt x="58" y="74"/>
                        <a:pt x="92" y="74"/>
                      </a:cubicBezTo>
                      <a:cubicBezTo>
                        <a:pt x="126" y="74"/>
                        <a:pt x="165" y="61"/>
                        <a:pt x="213" y="32"/>
                      </a:cubicBezTo>
                      <a:cubicBezTo>
                        <a:pt x="161" y="25"/>
                        <a:pt x="124" y="0"/>
                        <a:pt x="8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" name="Google Shape;2450;p35">
                <a:extLst>
                  <a:ext uri="{FF2B5EF4-FFF2-40B4-BE49-F238E27FC236}">
                    <a16:creationId xmlns:a16="http://schemas.microsoft.com/office/drawing/2014/main" xmlns="" id="{FA9A93FD-365A-4DD5-550E-B805ED0C497D}"/>
                  </a:ext>
                </a:extLst>
              </p:cNvPr>
              <p:cNvGrpSpPr/>
              <p:nvPr/>
            </p:nvGrpSpPr>
            <p:grpSpPr>
              <a:xfrm>
                <a:off x="1399190" y="2558979"/>
                <a:ext cx="7022391" cy="30125"/>
                <a:chOff x="637650" y="3969600"/>
                <a:chExt cx="685225" cy="22125"/>
              </a:xfrm>
              <a:grpFill/>
            </p:grpSpPr>
            <p:sp>
              <p:nvSpPr>
                <p:cNvPr id="58" name="Google Shape;2451;p35">
                  <a:extLst>
                    <a:ext uri="{FF2B5EF4-FFF2-40B4-BE49-F238E27FC236}">
                      <a16:creationId xmlns:a16="http://schemas.microsoft.com/office/drawing/2014/main" xmlns="" id="{703F0C7C-CE03-0C26-F1A2-09E0420FDA60}"/>
                    </a:ext>
                  </a:extLst>
                </p:cNvPr>
                <p:cNvSpPr/>
                <p:nvPr/>
              </p:nvSpPr>
              <p:spPr>
                <a:xfrm>
                  <a:off x="637650" y="3969600"/>
                  <a:ext cx="685225" cy="2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9" h="871" extrusionOk="0">
                      <a:moveTo>
                        <a:pt x="26240" y="367"/>
                      </a:moveTo>
                      <a:lnTo>
                        <a:pt x="26240" y="378"/>
                      </a:lnTo>
                      <a:lnTo>
                        <a:pt x="26228" y="378"/>
                      </a:lnTo>
                      <a:lnTo>
                        <a:pt x="26240" y="367"/>
                      </a:lnTo>
                      <a:close/>
                      <a:moveTo>
                        <a:pt x="25885" y="404"/>
                      </a:moveTo>
                      <a:cubicBezTo>
                        <a:pt x="25896" y="404"/>
                        <a:pt x="25919" y="404"/>
                        <a:pt x="25933" y="415"/>
                      </a:cubicBezTo>
                      <a:cubicBezTo>
                        <a:pt x="25927" y="421"/>
                        <a:pt x="25921" y="423"/>
                        <a:pt x="25916" y="423"/>
                      </a:cubicBezTo>
                      <a:cubicBezTo>
                        <a:pt x="25902" y="423"/>
                        <a:pt x="25893" y="404"/>
                        <a:pt x="25885" y="404"/>
                      </a:cubicBezTo>
                      <a:close/>
                      <a:moveTo>
                        <a:pt x="24571" y="415"/>
                      </a:moveTo>
                      <a:lnTo>
                        <a:pt x="24571" y="426"/>
                      </a:lnTo>
                      <a:lnTo>
                        <a:pt x="24560" y="426"/>
                      </a:lnTo>
                      <a:lnTo>
                        <a:pt x="24571" y="415"/>
                      </a:lnTo>
                      <a:close/>
                      <a:moveTo>
                        <a:pt x="24974" y="415"/>
                      </a:moveTo>
                      <a:lnTo>
                        <a:pt x="24974" y="426"/>
                      </a:lnTo>
                      <a:lnTo>
                        <a:pt x="24963" y="426"/>
                      </a:lnTo>
                      <a:lnTo>
                        <a:pt x="24974" y="415"/>
                      </a:lnTo>
                      <a:close/>
                      <a:moveTo>
                        <a:pt x="25411" y="415"/>
                      </a:moveTo>
                      <a:cubicBezTo>
                        <a:pt x="25405" y="438"/>
                        <a:pt x="25390" y="441"/>
                        <a:pt x="25374" y="441"/>
                      </a:cubicBezTo>
                      <a:cubicBezTo>
                        <a:pt x="25369" y="441"/>
                        <a:pt x="25363" y="440"/>
                        <a:pt x="25358" y="440"/>
                      </a:cubicBezTo>
                      <a:cubicBezTo>
                        <a:pt x="25353" y="440"/>
                        <a:pt x="25349" y="441"/>
                        <a:pt x="25345" y="441"/>
                      </a:cubicBezTo>
                      <a:lnTo>
                        <a:pt x="25345" y="441"/>
                      </a:lnTo>
                      <a:cubicBezTo>
                        <a:pt x="25364" y="433"/>
                        <a:pt x="25385" y="424"/>
                        <a:pt x="25411" y="415"/>
                      </a:cubicBezTo>
                      <a:close/>
                      <a:moveTo>
                        <a:pt x="18944" y="461"/>
                      </a:moveTo>
                      <a:cubicBezTo>
                        <a:pt x="18944" y="461"/>
                        <a:pt x="18944" y="475"/>
                        <a:pt x="18955" y="475"/>
                      </a:cubicBezTo>
                      <a:cubicBezTo>
                        <a:pt x="18944" y="475"/>
                        <a:pt x="18944" y="486"/>
                        <a:pt x="18932" y="486"/>
                      </a:cubicBezTo>
                      <a:cubicBezTo>
                        <a:pt x="18909" y="486"/>
                        <a:pt x="18909" y="475"/>
                        <a:pt x="18921" y="461"/>
                      </a:cubicBezTo>
                      <a:close/>
                      <a:moveTo>
                        <a:pt x="20374" y="438"/>
                      </a:moveTo>
                      <a:cubicBezTo>
                        <a:pt x="20385" y="438"/>
                        <a:pt x="20411" y="438"/>
                        <a:pt x="20411" y="449"/>
                      </a:cubicBezTo>
                      <a:cubicBezTo>
                        <a:pt x="20433" y="486"/>
                        <a:pt x="20399" y="486"/>
                        <a:pt x="20385" y="486"/>
                      </a:cubicBezTo>
                      <a:cubicBezTo>
                        <a:pt x="20362" y="486"/>
                        <a:pt x="20340" y="486"/>
                        <a:pt x="20328" y="475"/>
                      </a:cubicBezTo>
                      <a:cubicBezTo>
                        <a:pt x="20328" y="449"/>
                        <a:pt x="20351" y="449"/>
                        <a:pt x="20374" y="438"/>
                      </a:cubicBezTo>
                      <a:close/>
                      <a:moveTo>
                        <a:pt x="17962" y="486"/>
                      </a:moveTo>
                      <a:lnTo>
                        <a:pt x="17973" y="497"/>
                      </a:lnTo>
                      <a:lnTo>
                        <a:pt x="17962" y="509"/>
                      </a:lnTo>
                      <a:lnTo>
                        <a:pt x="17962" y="486"/>
                      </a:lnTo>
                      <a:close/>
                      <a:moveTo>
                        <a:pt x="23461" y="486"/>
                      </a:moveTo>
                      <a:cubicBezTo>
                        <a:pt x="23473" y="486"/>
                        <a:pt x="23484" y="486"/>
                        <a:pt x="23484" y="497"/>
                      </a:cubicBezTo>
                      <a:lnTo>
                        <a:pt x="23484" y="509"/>
                      </a:lnTo>
                      <a:cubicBezTo>
                        <a:pt x="23475" y="518"/>
                        <a:pt x="23467" y="522"/>
                        <a:pt x="23461" y="522"/>
                      </a:cubicBezTo>
                      <a:cubicBezTo>
                        <a:pt x="23454" y="522"/>
                        <a:pt x="23450" y="515"/>
                        <a:pt x="23450" y="509"/>
                      </a:cubicBezTo>
                      <a:cubicBezTo>
                        <a:pt x="23450" y="497"/>
                        <a:pt x="23461" y="497"/>
                        <a:pt x="23461" y="486"/>
                      </a:cubicBezTo>
                      <a:close/>
                      <a:moveTo>
                        <a:pt x="21645" y="469"/>
                      </a:moveTo>
                      <a:cubicBezTo>
                        <a:pt x="21650" y="469"/>
                        <a:pt x="21655" y="470"/>
                        <a:pt x="21662" y="475"/>
                      </a:cubicBezTo>
                      <a:cubicBezTo>
                        <a:pt x="21676" y="486"/>
                        <a:pt x="21688" y="497"/>
                        <a:pt x="21688" y="509"/>
                      </a:cubicBezTo>
                      <a:cubicBezTo>
                        <a:pt x="21688" y="517"/>
                        <a:pt x="21682" y="525"/>
                        <a:pt x="21674" y="525"/>
                      </a:cubicBezTo>
                      <a:cubicBezTo>
                        <a:pt x="21670" y="525"/>
                        <a:pt x="21666" y="523"/>
                        <a:pt x="21662" y="520"/>
                      </a:cubicBezTo>
                      <a:cubicBezTo>
                        <a:pt x="21651" y="509"/>
                        <a:pt x="21640" y="497"/>
                        <a:pt x="21628" y="486"/>
                      </a:cubicBezTo>
                      <a:cubicBezTo>
                        <a:pt x="21628" y="478"/>
                        <a:pt x="21634" y="469"/>
                        <a:pt x="21645" y="469"/>
                      </a:cubicBezTo>
                      <a:close/>
                      <a:moveTo>
                        <a:pt x="23674" y="461"/>
                      </a:moveTo>
                      <a:cubicBezTo>
                        <a:pt x="23686" y="461"/>
                        <a:pt x="23697" y="475"/>
                        <a:pt x="23708" y="486"/>
                      </a:cubicBezTo>
                      <a:cubicBezTo>
                        <a:pt x="23708" y="509"/>
                        <a:pt x="23686" y="520"/>
                        <a:pt x="23663" y="520"/>
                      </a:cubicBezTo>
                      <a:cubicBezTo>
                        <a:pt x="23654" y="524"/>
                        <a:pt x="23643" y="527"/>
                        <a:pt x="23634" y="527"/>
                      </a:cubicBezTo>
                      <a:cubicBezTo>
                        <a:pt x="23619" y="527"/>
                        <a:pt x="23607" y="519"/>
                        <a:pt x="23615" y="497"/>
                      </a:cubicBezTo>
                      <a:cubicBezTo>
                        <a:pt x="23615" y="486"/>
                        <a:pt x="23649" y="475"/>
                        <a:pt x="23674" y="461"/>
                      </a:cubicBezTo>
                      <a:close/>
                      <a:moveTo>
                        <a:pt x="21367" y="475"/>
                      </a:moveTo>
                      <a:cubicBezTo>
                        <a:pt x="21378" y="475"/>
                        <a:pt x="21393" y="486"/>
                        <a:pt x="21393" y="497"/>
                      </a:cubicBezTo>
                      <a:cubicBezTo>
                        <a:pt x="21378" y="509"/>
                        <a:pt x="21378" y="520"/>
                        <a:pt x="21367" y="531"/>
                      </a:cubicBezTo>
                      <a:cubicBezTo>
                        <a:pt x="21364" y="536"/>
                        <a:pt x="21360" y="537"/>
                        <a:pt x="21357" y="537"/>
                      </a:cubicBezTo>
                      <a:cubicBezTo>
                        <a:pt x="21350" y="537"/>
                        <a:pt x="21344" y="528"/>
                        <a:pt x="21344" y="520"/>
                      </a:cubicBezTo>
                      <a:cubicBezTo>
                        <a:pt x="21344" y="497"/>
                        <a:pt x="21356" y="486"/>
                        <a:pt x="21367" y="475"/>
                      </a:cubicBezTo>
                      <a:close/>
                      <a:moveTo>
                        <a:pt x="18637" y="475"/>
                      </a:moveTo>
                      <a:cubicBezTo>
                        <a:pt x="18648" y="475"/>
                        <a:pt x="18660" y="486"/>
                        <a:pt x="18671" y="497"/>
                      </a:cubicBezTo>
                      <a:cubicBezTo>
                        <a:pt x="18682" y="520"/>
                        <a:pt x="18660" y="546"/>
                        <a:pt x="18637" y="557"/>
                      </a:cubicBezTo>
                      <a:cubicBezTo>
                        <a:pt x="18612" y="557"/>
                        <a:pt x="18589" y="546"/>
                        <a:pt x="18589" y="520"/>
                      </a:cubicBezTo>
                      <a:cubicBezTo>
                        <a:pt x="18589" y="497"/>
                        <a:pt x="18626" y="486"/>
                        <a:pt x="18637" y="475"/>
                      </a:cubicBezTo>
                      <a:close/>
                      <a:moveTo>
                        <a:pt x="19511" y="426"/>
                      </a:moveTo>
                      <a:lnTo>
                        <a:pt x="19511" y="426"/>
                      </a:lnTo>
                      <a:cubicBezTo>
                        <a:pt x="19452" y="486"/>
                        <a:pt x="19429" y="509"/>
                        <a:pt x="19406" y="531"/>
                      </a:cubicBezTo>
                      <a:cubicBezTo>
                        <a:pt x="19390" y="548"/>
                        <a:pt x="19375" y="563"/>
                        <a:pt x="19356" y="563"/>
                      </a:cubicBezTo>
                      <a:cubicBezTo>
                        <a:pt x="19346" y="563"/>
                        <a:pt x="19334" y="558"/>
                        <a:pt x="19321" y="546"/>
                      </a:cubicBezTo>
                      <a:cubicBezTo>
                        <a:pt x="19321" y="531"/>
                        <a:pt x="19310" y="509"/>
                        <a:pt x="19310" y="497"/>
                      </a:cubicBezTo>
                      <a:cubicBezTo>
                        <a:pt x="19298" y="449"/>
                        <a:pt x="19347" y="461"/>
                        <a:pt x="19381" y="449"/>
                      </a:cubicBezTo>
                      <a:cubicBezTo>
                        <a:pt x="19406" y="449"/>
                        <a:pt x="19440" y="438"/>
                        <a:pt x="19511" y="426"/>
                      </a:cubicBezTo>
                      <a:close/>
                      <a:moveTo>
                        <a:pt x="15987" y="557"/>
                      </a:moveTo>
                      <a:lnTo>
                        <a:pt x="15987" y="568"/>
                      </a:lnTo>
                      <a:lnTo>
                        <a:pt x="15788" y="568"/>
                      </a:lnTo>
                      <a:lnTo>
                        <a:pt x="15788" y="557"/>
                      </a:lnTo>
                      <a:close/>
                      <a:moveTo>
                        <a:pt x="16483" y="568"/>
                      </a:moveTo>
                      <a:lnTo>
                        <a:pt x="16483" y="580"/>
                      </a:lnTo>
                      <a:lnTo>
                        <a:pt x="16460" y="568"/>
                      </a:lnTo>
                      <a:close/>
                      <a:moveTo>
                        <a:pt x="15225" y="530"/>
                      </a:moveTo>
                      <a:cubicBezTo>
                        <a:pt x="15291" y="530"/>
                        <a:pt x="15358" y="569"/>
                        <a:pt x="15425" y="569"/>
                      </a:cubicBezTo>
                      <a:cubicBezTo>
                        <a:pt x="15432" y="569"/>
                        <a:pt x="15438" y="569"/>
                        <a:pt x="15444" y="568"/>
                      </a:cubicBezTo>
                      <a:lnTo>
                        <a:pt x="15444" y="568"/>
                      </a:lnTo>
                      <a:cubicBezTo>
                        <a:pt x="15396" y="574"/>
                        <a:pt x="15346" y="583"/>
                        <a:pt x="15297" y="583"/>
                      </a:cubicBezTo>
                      <a:cubicBezTo>
                        <a:pt x="15249" y="583"/>
                        <a:pt x="15202" y="574"/>
                        <a:pt x="15161" y="546"/>
                      </a:cubicBezTo>
                      <a:cubicBezTo>
                        <a:pt x="15182" y="535"/>
                        <a:pt x="15204" y="530"/>
                        <a:pt x="15225" y="530"/>
                      </a:cubicBezTo>
                      <a:close/>
                      <a:moveTo>
                        <a:pt x="22655" y="475"/>
                      </a:moveTo>
                      <a:cubicBezTo>
                        <a:pt x="22599" y="546"/>
                        <a:pt x="22599" y="546"/>
                        <a:pt x="22468" y="591"/>
                      </a:cubicBezTo>
                      <a:cubicBezTo>
                        <a:pt x="22528" y="531"/>
                        <a:pt x="22573" y="497"/>
                        <a:pt x="22655" y="475"/>
                      </a:cubicBezTo>
                      <a:close/>
                      <a:moveTo>
                        <a:pt x="17064" y="551"/>
                      </a:moveTo>
                      <a:cubicBezTo>
                        <a:pt x="17088" y="551"/>
                        <a:pt x="17112" y="557"/>
                        <a:pt x="17136" y="568"/>
                      </a:cubicBezTo>
                      <a:cubicBezTo>
                        <a:pt x="17136" y="568"/>
                        <a:pt x="17122" y="602"/>
                        <a:pt x="17110" y="602"/>
                      </a:cubicBezTo>
                      <a:cubicBezTo>
                        <a:pt x="17093" y="613"/>
                        <a:pt x="17077" y="618"/>
                        <a:pt x="17064" y="618"/>
                      </a:cubicBezTo>
                      <a:cubicBezTo>
                        <a:pt x="17032" y="618"/>
                        <a:pt x="17010" y="592"/>
                        <a:pt x="16994" y="568"/>
                      </a:cubicBezTo>
                      <a:cubicBezTo>
                        <a:pt x="17017" y="557"/>
                        <a:pt x="17040" y="551"/>
                        <a:pt x="17064" y="551"/>
                      </a:cubicBezTo>
                      <a:close/>
                      <a:moveTo>
                        <a:pt x="10836" y="555"/>
                      </a:moveTo>
                      <a:cubicBezTo>
                        <a:pt x="10930" y="555"/>
                        <a:pt x="11023" y="564"/>
                        <a:pt x="11117" y="580"/>
                      </a:cubicBezTo>
                      <a:cubicBezTo>
                        <a:pt x="11016" y="610"/>
                        <a:pt x="10915" y="622"/>
                        <a:pt x="10815" y="622"/>
                      </a:cubicBezTo>
                      <a:cubicBezTo>
                        <a:pt x="10714" y="622"/>
                        <a:pt x="10613" y="610"/>
                        <a:pt x="10512" y="591"/>
                      </a:cubicBezTo>
                      <a:cubicBezTo>
                        <a:pt x="10620" y="567"/>
                        <a:pt x="10728" y="555"/>
                        <a:pt x="10836" y="555"/>
                      </a:cubicBezTo>
                      <a:close/>
                      <a:moveTo>
                        <a:pt x="10077" y="547"/>
                      </a:moveTo>
                      <a:cubicBezTo>
                        <a:pt x="10127" y="547"/>
                        <a:pt x="10177" y="554"/>
                        <a:pt x="10229" y="568"/>
                      </a:cubicBezTo>
                      <a:cubicBezTo>
                        <a:pt x="10158" y="594"/>
                        <a:pt x="10089" y="602"/>
                        <a:pt x="10021" y="602"/>
                      </a:cubicBezTo>
                      <a:cubicBezTo>
                        <a:pt x="9963" y="602"/>
                        <a:pt x="9906" y="596"/>
                        <a:pt x="9851" y="591"/>
                      </a:cubicBezTo>
                      <a:cubicBezTo>
                        <a:pt x="9780" y="628"/>
                        <a:pt x="9709" y="628"/>
                        <a:pt x="9627" y="628"/>
                      </a:cubicBezTo>
                      <a:lnTo>
                        <a:pt x="8526" y="628"/>
                      </a:lnTo>
                      <a:cubicBezTo>
                        <a:pt x="8653" y="579"/>
                        <a:pt x="9014" y="550"/>
                        <a:pt x="9337" y="550"/>
                      </a:cubicBezTo>
                      <a:cubicBezTo>
                        <a:pt x="9553" y="550"/>
                        <a:pt x="9751" y="563"/>
                        <a:pt x="9851" y="591"/>
                      </a:cubicBezTo>
                      <a:cubicBezTo>
                        <a:pt x="9924" y="563"/>
                        <a:pt x="9999" y="547"/>
                        <a:pt x="10077" y="547"/>
                      </a:cubicBezTo>
                      <a:close/>
                      <a:moveTo>
                        <a:pt x="26593" y="1"/>
                      </a:moveTo>
                      <a:cubicBezTo>
                        <a:pt x="26550" y="1"/>
                        <a:pt x="26505" y="6"/>
                        <a:pt x="26464" y="12"/>
                      </a:cubicBezTo>
                      <a:cubicBezTo>
                        <a:pt x="26027" y="106"/>
                        <a:pt x="25590" y="35"/>
                        <a:pt x="25153" y="94"/>
                      </a:cubicBezTo>
                      <a:cubicBezTo>
                        <a:pt x="24784" y="143"/>
                        <a:pt x="24406" y="120"/>
                        <a:pt x="24029" y="143"/>
                      </a:cubicBezTo>
                      <a:cubicBezTo>
                        <a:pt x="23342" y="177"/>
                        <a:pt x="22655" y="191"/>
                        <a:pt x="21972" y="191"/>
                      </a:cubicBezTo>
                      <a:cubicBezTo>
                        <a:pt x="21879" y="193"/>
                        <a:pt x="21787" y="194"/>
                        <a:pt x="21696" y="194"/>
                      </a:cubicBezTo>
                      <a:cubicBezTo>
                        <a:pt x="21247" y="194"/>
                        <a:pt x="20804" y="173"/>
                        <a:pt x="20351" y="154"/>
                      </a:cubicBezTo>
                      <a:cubicBezTo>
                        <a:pt x="20218" y="149"/>
                        <a:pt x="20084" y="147"/>
                        <a:pt x="19951" y="147"/>
                      </a:cubicBezTo>
                      <a:cubicBezTo>
                        <a:pt x="19505" y="147"/>
                        <a:pt x="19059" y="171"/>
                        <a:pt x="18612" y="191"/>
                      </a:cubicBezTo>
                      <a:cubicBezTo>
                        <a:pt x="18202" y="206"/>
                        <a:pt x="17791" y="210"/>
                        <a:pt x="17381" y="210"/>
                      </a:cubicBezTo>
                      <a:cubicBezTo>
                        <a:pt x="16834" y="210"/>
                        <a:pt x="16286" y="202"/>
                        <a:pt x="15740" y="202"/>
                      </a:cubicBezTo>
                      <a:cubicBezTo>
                        <a:pt x="15325" y="202"/>
                        <a:pt x="14911" y="225"/>
                        <a:pt x="14497" y="236"/>
                      </a:cubicBezTo>
                      <a:cubicBezTo>
                        <a:pt x="14020" y="245"/>
                        <a:pt x="13542" y="248"/>
                        <a:pt x="13065" y="248"/>
                      </a:cubicBezTo>
                      <a:cubicBezTo>
                        <a:pt x="12389" y="248"/>
                        <a:pt x="11713" y="243"/>
                        <a:pt x="11035" y="243"/>
                      </a:cubicBezTo>
                      <a:cubicBezTo>
                        <a:pt x="10213" y="243"/>
                        <a:pt x="9389" y="250"/>
                        <a:pt x="8563" y="285"/>
                      </a:cubicBezTo>
                      <a:cubicBezTo>
                        <a:pt x="7782" y="307"/>
                        <a:pt x="7002" y="319"/>
                        <a:pt x="6233" y="390"/>
                      </a:cubicBezTo>
                      <a:cubicBezTo>
                        <a:pt x="5535" y="449"/>
                        <a:pt x="4837" y="426"/>
                        <a:pt x="4138" y="486"/>
                      </a:cubicBezTo>
                      <a:cubicBezTo>
                        <a:pt x="3946" y="497"/>
                        <a:pt x="3753" y="500"/>
                        <a:pt x="3560" y="500"/>
                      </a:cubicBezTo>
                      <a:cubicBezTo>
                        <a:pt x="3405" y="500"/>
                        <a:pt x="3251" y="498"/>
                        <a:pt x="3096" y="498"/>
                      </a:cubicBezTo>
                      <a:cubicBezTo>
                        <a:pt x="2865" y="498"/>
                        <a:pt x="2633" y="502"/>
                        <a:pt x="2402" y="520"/>
                      </a:cubicBezTo>
                      <a:cubicBezTo>
                        <a:pt x="2184" y="536"/>
                        <a:pt x="1966" y="540"/>
                        <a:pt x="1746" y="540"/>
                      </a:cubicBezTo>
                      <a:cubicBezTo>
                        <a:pt x="1443" y="540"/>
                        <a:pt x="1138" y="531"/>
                        <a:pt x="830" y="531"/>
                      </a:cubicBezTo>
                      <a:cubicBezTo>
                        <a:pt x="609" y="531"/>
                        <a:pt x="391" y="592"/>
                        <a:pt x="163" y="592"/>
                      </a:cubicBezTo>
                      <a:cubicBezTo>
                        <a:pt x="145" y="592"/>
                        <a:pt x="127" y="592"/>
                        <a:pt x="109" y="591"/>
                      </a:cubicBezTo>
                      <a:cubicBezTo>
                        <a:pt x="49" y="591"/>
                        <a:pt x="1" y="617"/>
                        <a:pt x="1" y="673"/>
                      </a:cubicBezTo>
                      <a:cubicBezTo>
                        <a:pt x="1" y="733"/>
                        <a:pt x="60" y="744"/>
                        <a:pt x="109" y="744"/>
                      </a:cubicBezTo>
                      <a:cubicBezTo>
                        <a:pt x="449" y="759"/>
                        <a:pt x="781" y="781"/>
                        <a:pt x="1113" y="793"/>
                      </a:cubicBezTo>
                      <a:cubicBezTo>
                        <a:pt x="1184" y="794"/>
                        <a:pt x="1255" y="794"/>
                        <a:pt x="1326" y="794"/>
                      </a:cubicBezTo>
                      <a:cubicBezTo>
                        <a:pt x="1894" y="794"/>
                        <a:pt x="2460" y="759"/>
                        <a:pt x="3018" y="759"/>
                      </a:cubicBezTo>
                      <a:cubicBezTo>
                        <a:pt x="4116" y="744"/>
                        <a:pt x="5203" y="710"/>
                        <a:pt x="6304" y="688"/>
                      </a:cubicBezTo>
                      <a:cubicBezTo>
                        <a:pt x="6333" y="688"/>
                        <a:pt x="6365" y="662"/>
                        <a:pt x="6399" y="662"/>
                      </a:cubicBezTo>
                      <a:cubicBezTo>
                        <a:pt x="6421" y="662"/>
                        <a:pt x="6445" y="673"/>
                        <a:pt x="6468" y="710"/>
                      </a:cubicBezTo>
                      <a:cubicBezTo>
                        <a:pt x="6054" y="770"/>
                        <a:pt x="5643" y="770"/>
                        <a:pt x="5240" y="815"/>
                      </a:cubicBezTo>
                      <a:cubicBezTo>
                        <a:pt x="5337" y="858"/>
                        <a:pt x="5435" y="871"/>
                        <a:pt x="5534" y="871"/>
                      </a:cubicBezTo>
                      <a:cubicBezTo>
                        <a:pt x="5684" y="871"/>
                        <a:pt x="5834" y="841"/>
                        <a:pt x="5983" y="841"/>
                      </a:cubicBezTo>
                      <a:cubicBezTo>
                        <a:pt x="6207" y="841"/>
                        <a:pt x="6439" y="802"/>
                        <a:pt x="6671" y="802"/>
                      </a:cubicBezTo>
                      <a:cubicBezTo>
                        <a:pt x="6698" y="802"/>
                        <a:pt x="6725" y="803"/>
                        <a:pt x="6752" y="804"/>
                      </a:cubicBezTo>
                      <a:cubicBezTo>
                        <a:pt x="6804" y="806"/>
                        <a:pt x="6856" y="807"/>
                        <a:pt x="6906" y="807"/>
                      </a:cubicBezTo>
                      <a:cubicBezTo>
                        <a:pt x="7173" y="807"/>
                        <a:pt x="7400" y="780"/>
                        <a:pt x="7510" y="710"/>
                      </a:cubicBezTo>
                      <a:cubicBezTo>
                        <a:pt x="7398" y="680"/>
                        <a:pt x="7287" y="672"/>
                        <a:pt x="7178" y="672"/>
                      </a:cubicBezTo>
                      <a:cubicBezTo>
                        <a:pt x="7049" y="672"/>
                        <a:pt x="6922" y="683"/>
                        <a:pt x="6798" y="683"/>
                      </a:cubicBezTo>
                      <a:cubicBezTo>
                        <a:pt x="6738" y="683"/>
                        <a:pt x="6680" y="681"/>
                        <a:pt x="6622" y="673"/>
                      </a:cubicBezTo>
                      <a:cubicBezTo>
                        <a:pt x="6894" y="602"/>
                        <a:pt x="7166" y="628"/>
                        <a:pt x="7428" y="617"/>
                      </a:cubicBezTo>
                      <a:cubicBezTo>
                        <a:pt x="7618" y="599"/>
                        <a:pt x="7802" y="577"/>
                        <a:pt x="8000" y="577"/>
                      </a:cubicBezTo>
                      <a:cubicBezTo>
                        <a:pt x="8086" y="577"/>
                        <a:pt x="8174" y="581"/>
                        <a:pt x="8268" y="591"/>
                      </a:cubicBezTo>
                      <a:cubicBezTo>
                        <a:pt x="8219" y="617"/>
                        <a:pt x="8208" y="628"/>
                        <a:pt x="8182" y="628"/>
                      </a:cubicBezTo>
                      <a:cubicBezTo>
                        <a:pt x="8148" y="639"/>
                        <a:pt x="8066" y="617"/>
                        <a:pt x="8066" y="673"/>
                      </a:cubicBezTo>
                      <a:cubicBezTo>
                        <a:pt x="8066" y="734"/>
                        <a:pt x="8109" y="761"/>
                        <a:pt x="8165" y="761"/>
                      </a:cubicBezTo>
                      <a:cubicBezTo>
                        <a:pt x="8175" y="761"/>
                        <a:pt x="8186" y="760"/>
                        <a:pt x="8197" y="759"/>
                      </a:cubicBezTo>
                      <a:cubicBezTo>
                        <a:pt x="8307" y="738"/>
                        <a:pt x="8418" y="731"/>
                        <a:pt x="8529" y="731"/>
                      </a:cubicBezTo>
                      <a:cubicBezTo>
                        <a:pt x="8700" y="731"/>
                        <a:pt x="8871" y="747"/>
                        <a:pt x="9037" y="747"/>
                      </a:cubicBezTo>
                      <a:cubicBezTo>
                        <a:pt x="9072" y="747"/>
                        <a:pt x="9107" y="746"/>
                        <a:pt x="9142" y="744"/>
                      </a:cubicBezTo>
                      <a:cubicBezTo>
                        <a:pt x="9463" y="737"/>
                        <a:pt x="9784" y="716"/>
                        <a:pt x="10105" y="716"/>
                      </a:cubicBezTo>
                      <a:cubicBezTo>
                        <a:pt x="10292" y="716"/>
                        <a:pt x="10479" y="723"/>
                        <a:pt x="10666" y="744"/>
                      </a:cubicBezTo>
                      <a:cubicBezTo>
                        <a:pt x="10721" y="749"/>
                        <a:pt x="10777" y="751"/>
                        <a:pt x="10832" y="751"/>
                      </a:cubicBezTo>
                      <a:cubicBezTo>
                        <a:pt x="10943" y="751"/>
                        <a:pt x="11052" y="744"/>
                        <a:pt x="11162" y="744"/>
                      </a:cubicBezTo>
                      <a:cubicBezTo>
                        <a:pt x="11281" y="733"/>
                        <a:pt x="11389" y="733"/>
                        <a:pt x="11412" y="591"/>
                      </a:cubicBezTo>
                      <a:cubicBezTo>
                        <a:pt x="11408" y="590"/>
                        <a:pt x="11403" y="590"/>
                        <a:pt x="11399" y="590"/>
                      </a:cubicBezTo>
                      <a:cubicBezTo>
                        <a:pt x="11367" y="590"/>
                        <a:pt x="11335" y="615"/>
                        <a:pt x="11295" y="615"/>
                      </a:cubicBezTo>
                      <a:cubicBezTo>
                        <a:pt x="11280" y="615"/>
                        <a:pt x="11264" y="611"/>
                        <a:pt x="11247" y="602"/>
                      </a:cubicBezTo>
                      <a:cubicBezTo>
                        <a:pt x="11277" y="572"/>
                        <a:pt x="11308" y="558"/>
                        <a:pt x="11337" y="558"/>
                      </a:cubicBezTo>
                      <a:cubicBezTo>
                        <a:pt x="11364" y="558"/>
                        <a:pt x="11389" y="570"/>
                        <a:pt x="11412" y="591"/>
                      </a:cubicBezTo>
                      <a:cubicBezTo>
                        <a:pt x="11494" y="557"/>
                        <a:pt x="11576" y="531"/>
                        <a:pt x="11659" y="531"/>
                      </a:cubicBezTo>
                      <a:cubicBezTo>
                        <a:pt x="11812" y="542"/>
                        <a:pt x="11965" y="550"/>
                        <a:pt x="12117" y="550"/>
                      </a:cubicBezTo>
                      <a:cubicBezTo>
                        <a:pt x="12330" y="550"/>
                        <a:pt x="12541" y="534"/>
                        <a:pt x="12749" y="486"/>
                      </a:cubicBezTo>
                      <a:cubicBezTo>
                        <a:pt x="12757" y="484"/>
                        <a:pt x="12766" y="483"/>
                        <a:pt x="12775" y="483"/>
                      </a:cubicBezTo>
                      <a:cubicBezTo>
                        <a:pt x="12813" y="483"/>
                        <a:pt x="12854" y="500"/>
                        <a:pt x="12902" y="509"/>
                      </a:cubicBezTo>
                      <a:cubicBezTo>
                        <a:pt x="12950" y="520"/>
                        <a:pt x="13007" y="546"/>
                        <a:pt x="13066" y="546"/>
                      </a:cubicBezTo>
                      <a:cubicBezTo>
                        <a:pt x="13358" y="546"/>
                        <a:pt x="13655" y="534"/>
                        <a:pt x="13951" y="534"/>
                      </a:cubicBezTo>
                      <a:cubicBezTo>
                        <a:pt x="14099" y="534"/>
                        <a:pt x="14246" y="537"/>
                        <a:pt x="14392" y="546"/>
                      </a:cubicBezTo>
                      <a:cubicBezTo>
                        <a:pt x="14398" y="546"/>
                        <a:pt x="14404" y="546"/>
                        <a:pt x="14411" y="546"/>
                      </a:cubicBezTo>
                      <a:cubicBezTo>
                        <a:pt x="14533" y="546"/>
                        <a:pt x="14658" y="483"/>
                        <a:pt x="14777" y="483"/>
                      </a:cubicBezTo>
                      <a:cubicBezTo>
                        <a:pt x="14849" y="483"/>
                        <a:pt x="14918" y="506"/>
                        <a:pt x="14982" y="580"/>
                      </a:cubicBezTo>
                      <a:lnTo>
                        <a:pt x="14639" y="580"/>
                      </a:lnTo>
                      <a:cubicBezTo>
                        <a:pt x="14504" y="587"/>
                        <a:pt x="14374" y="622"/>
                        <a:pt x="14242" y="622"/>
                      </a:cubicBezTo>
                      <a:cubicBezTo>
                        <a:pt x="14178" y="622"/>
                        <a:pt x="14114" y="614"/>
                        <a:pt x="14048" y="591"/>
                      </a:cubicBezTo>
                      <a:cubicBezTo>
                        <a:pt x="14036" y="587"/>
                        <a:pt x="14024" y="584"/>
                        <a:pt x="14012" y="584"/>
                      </a:cubicBezTo>
                      <a:cubicBezTo>
                        <a:pt x="13963" y="584"/>
                        <a:pt x="13915" y="622"/>
                        <a:pt x="13906" y="699"/>
                      </a:cubicBezTo>
                      <a:cubicBezTo>
                        <a:pt x="13925" y="699"/>
                        <a:pt x="13945" y="713"/>
                        <a:pt x="13963" y="713"/>
                      </a:cubicBezTo>
                      <a:cubicBezTo>
                        <a:pt x="13968" y="713"/>
                        <a:pt x="13973" y="713"/>
                        <a:pt x="13977" y="710"/>
                      </a:cubicBezTo>
                      <a:cubicBezTo>
                        <a:pt x="14039" y="701"/>
                        <a:pt x="14101" y="698"/>
                        <a:pt x="14163" y="698"/>
                      </a:cubicBezTo>
                      <a:cubicBezTo>
                        <a:pt x="14308" y="698"/>
                        <a:pt x="14452" y="716"/>
                        <a:pt x="14597" y="716"/>
                      </a:cubicBezTo>
                      <a:cubicBezTo>
                        <a:pt x="14639" y="716"/>
                        <a:pt x="14681" y="714"/>
                        <a:pt x="14724" y="710"/>
                      </a:cubicBezTo>
                      <a:cubicBezTo>
                        <a:pt x="14853" y="697"/>
                        <a:pt x="14984" y="692"/>
                        <a:pt x="15116" y="692"/>
                      </a:cubicBezTo>
                      <a:cubicBezTo>
                        <a:pt x="15346" y="692"/>
                        <a:pt x="15578" y="707"/>
                        <a:pt x="15811" y="722"/>
                      </a:cubicBezTo>
                      <a:cubicBezTo>
                        <a:pt x="15988" y="727"/>
                        <a:pt x="16162" y="730"/>
                        <a:pt x="16337" y="730"/>
                      </a:cubicBezTo>
                      <a:cubicBezTo>
                        <a:pt x="16512" y="730"/>
                        <a:pt x="16686" y="727"/>
                        <a:pt x="16863" y="722"/>
                      </a:cubicBezTo>
                      <a:cubicBezTo>
                        <a:pt x="17137" y="722"/>
                        <a:pt x="17407" y="745"/>
                        <a:pt x="17677" y="745"/>
                      </a:cubicBezTo>
                      <a:cubicBezTo>
                        <a:pt x="17839" y="745"/>
                        <a:pt x="18000" y="737"/>
                        <a:pt x="18163" y="710"/>
                      </a:cubicBezTo>
                      <a:cubicBezTo>
                        <a:pt x="18365" y="688"/>
                        <a:pt x="18376" y="699"/>
                        <a:pt x="18294" y="497"/>
                      </a:cubicBezTo>
                      <a:cubicBezTo>
                        <a:pt x="18311" y="493"/>
                        <a:pt x="18327" y="491"/>
                        <a:pt x="18341" y="491"/>
                      </a:cubicBezTo>
                      <a:cubicBezTo>
                        <a:pt x="18365" y="491"/>
                        <a:pt x="18384" y="499"/>
                        <a:pt x="18399" y="520"/>
                      </a:cubicBezTo>
                      <a:cubicBezTo>
                        <a:pt x="18447" y="591"/>
                        <a:pt x="18413" y="710"/>
                        <a:pt x="18507" y="722"/>
                      </a:cubicBezTo>
                      <a:cubicBezTo>
                        <a:pt x="18528" y="724"/>
                        <a:pt x="18549" y="725"/>
                        <a:pt x="18570" y="725"/>
                      </a:cubicBezTo>
                      <a:cubicBezTo>
                        <a:pt x="18608" y="725"/>
                        <a:pt x="18646" y="722"/>
                        <a:pt x="18683" y="722"/>
                      </a:cubicBezTo>
                      <a:cubicBezTo>
                        <a:pt x="18716" y="722"/>
                        <a:pt x="18749" y="725"/>
                        <a:pt x="18779" y="733"/>
                      </a:cubicBezTo>
                      <a:cubicBezTo>
                        <a:pt x="18790" y="733"/>
                        <a:pt x="18802" y="722"/>
                        <a:pt x="18802" y="722"/>
                      </a:cubicBezTo>
                      <a:cubicBezTo>
                        <a:pt x="18912" y="708"/>
                        <a:pt x="19013" y="698"/>
                        <a:pt x="19115" y="698"/>
                      </a:cubicBezTo>
                      <a:cubicBezTo>
                        <a:pt x="19179" y="698"/>
                        <a:pt x="19242" y="702"/>
                        <a:pt x="19310" y="710"/>
                      </a:cubicBezTo>
                      <a:cubicBezTo>
                        <a:pt x="19357" y="716"/>
                        <a:pt x="19407" y="721"/>
                        <a:pt x="19459" y="721"/>
                      </a:cubicBezTo>
                      <a:cubicBezTo>
                        <a:pt x="19603" y="721"/>
                        <a:pt x="19756" y="686"/>
                        <a:pt x="19877" y="557"/>
                      </a:cubicBezTo>
                      <a:cubicBezTo>
                        <a:pt x="19932" y="488"/>
                        <a:pt x="19989" y="456"/>
                        <a:pt x="20040" y="456"/>
                      </a:cubicBezTo>
                      <a:cubicBezTo>
                        <a:pt x="20122" y="456"/>
                        <a:pt x="20191" y="536"/>
                        <a:pt x="20221" y="673"/>
                      </a:cubicBezTo>
                      <a:cubicBezTo>
                        <a:pt x="20221" y="688"/>
                        <a:pt x="20243" y="688"/>
                        <a:pt x="20269" y="710"/>
                      </a:cubicBezTo>
                      <a:cubicBezTo>
                        <a:pt x="20305" y="687"/>
                        <a:pt x="20344" y="682"/>
                        <a:pt x="20385" y="682"/>
                      </a:cubicBezTo>
                      <a:cubicBezTo>
                        <a:pt x="20421" y="682"/>
                        <a:pt x="20457" y="686"/>
                        <a:pt x="20493" y="686"/>
                      </a:cubicBezTo>
                      <a:cubicBezTo>
                        <a:pt x="20522" y="686"/>
                        <a:pt x="20549" y="684"/>
                        <a:pt x="20575" y="673"/>
                      </a:cubicBezTo>
                      <a:cubicBezTo>
                        <a:pt x="20669" y="639"/>
                        <a:pt x="20729" y="531"/>
                        <a:pt x="20836" y="497"/>
                      </a:cubicBezTo>
                      <a:cubicBezTo>
                        <a:pt x="20848" y="497"/>
                        <a:pt x="20848" y="486"/>
                        <a:pt x="20859" y="486"/>
                      </a:cubicBezTo>
                      <a:cubicBezTo>
                        <a:pt x="20893" y="460"/>
                        <a:pt x="20920" y="449"/>
                        <a:pt x="20942" y="449"/>
                      </a:cubicBezTo>
                      <a:cubicBezTo>
                        <a:pt x="20990" y="449"/>
                        <a:pt x="21016" y="501"/>
                        <a:pt x="21049" y="557"/>
                      </a:cubicBezTo>
                      <a:cubicBezTo>
                        <a:pt x="21012" y="568"/>
                        <a:pt x="21001" y="580"/>
                        <a:pt x="20990" y="580"/>
                      </a:cubicBezTo>
                      <a:cubicBezTo>
                        <a:pt x="20966" y="580"/>
                        <a:pt x="20937" y="572"/>
                        <a:pt x="20912" y="572"/>
                      </a:cubicBezTo>
                      <a:cubicBezTo>
                        <a:pt x="20886" y="572"/>
                        <a:pt x="20865" y="580"/>
                        <a:pt x="20859" y="617"/>
                      </a:cubicBezTo>
                      <a:cubicBezTo>
                        <a:pt x="20848" y="688"/>
                        <a:pt x="20930" y="699"/>
                        <a:pt x="20990" y="699"/>
                      </a:cubicBezTo>
                      <a:cubicBezTo>
                        <a:pt x="21076" y="690"/>
                        <a:pt x="21165" y="671"/>
                        <a:pt x="21252" y="671"/>
                      </a:cubicBezTo>
                      <a:cubicBezTo>
                        <a:pt x="21271" y="671"/>
                        <a:pt x="21289" y="671"/>
                        <a:pt x="21307" y="673"/>
                      </a:cubicBezTo>
                      <a:cubicBezTo>
                        <a:pt x="21525" y="714"/>
                        <a:pt x="21742" y="720"/>
                        <a:pt x="21959" y="720"/>
                      </a:cubicBezTo>
                      <a:cubicBezTo>
                        <a:pt x="22053" y="720"/>
                        <a:pt x="22148" y="719"/>
                        <a:pt x="22242" y="719"/>
                      </a:cubicBezTo>
                      <a:cubicBezTo>
                        <a:pt x="22309" y="719"/>
                        <a:pt x="22376" y="720"/>
                        <a:pt x="22443" y="722"/>
                      </a:cubicBezTo>
                      <a:cubicBezTo>
                        <a:pt x="22557" y="722"/>
                        <a:pt x="22675" y="709"/>
                        <a:pt x="22784" y="709"/>
                      </a:cubicBezTo>
                      <a:cubicBezTo>
                        <a:pt x="22857" y="709"/>
                        <a:pt x="22926" y="715"/>
                        <a:pt x="22987" y="733"/>
                      </a:cubicBezTo>
                      <a:cubicBezTo>
                        <a:pt x="23087" y="759"/>
                        <a:pt x="23180" y="774"/>
                        <a:pt x="23270" y="774"/>
                      </a:cubicBezTo>
                      <a:cubicBezTo>
                        <a:pt x="23383" y="774"/>
                        <a:pt x="23491" y="751"/>
                        <a:pt x="23603" y="699"/>
                      </a:cubicBezTo>
                      <a:cubicBezTo>
                        <a:pt x="23632" y="684"/>
                        <a:pt x="23654" y="677"/>
                        <a:pt x="23675" y="677"/>
                      </a:cubicBezTo>
                      <a:cubicBezTo>
                        <a:pt x="23706" y="677"/>
                        <a:pt x="23732" y="693"/>
                        <a:pt x="23768" y="722"/>
                      </a:cubicBezTo>
                      <a:cubicBezTo>
                        <a:pt x="23809" y="749"/>
                        <a:pt x="23862" y="785"/>
                        <a:pt x="23915" y="785"/>
                      </a:cubicBezTo>
                      <a:cubicBezTo>
                        <a:pt x="23955" y="785"/>
                        <a:pt x="23994" y="766"/>
                        <a:pt x="24029" y="710"/>
                      </a:cubicBezTo>
                      <a:cubicBezTo>
                        <a:pt x="24037" y="694"/>
                        <a:pt x="24051" y="682"/>
                        <a:pt x="24068" y="682"/>
                      </a:cubicBezTo>
                      <a:cubicBezTo>
                        <a:pt x="24075" y="682"/>
                        <a:pt x="24082" y="684"/>
                        <a:pt x="24089" y="688"/>
                      </a:cubicBezTo>
                      <a:cubicBezTo>
                        <a:pt x="24135" y="693"/>
                        <a:pt x="24185" y="714"/>
                        <a:pt x="24229" y="714"/>
                      </a:cubicBezTo>
                      <a:cubicBezTo>
                        <a:pt x="24273" y="714"/>
                        <a:pt x="24311" y="693"/>
                        <a:pt x="24335" y="617"/>
                      </a:cubicBezTo>
                      <a:cubicBezTo>
                        <a:pt x="24339" y="607"/>
                        <a:pt x="24342" y="603"/>
                        <a:pt x="24344" y="603"/>
                      </a:cubicBezTo>
                      <a:cubicBezTo>
                        <a:pt x="24352" y="603"/>
                        <a:pt x="24358" y="631"/>
                        <a:pt x="24358" y="639"/>
                      </a:cubicBezTo>
                      <a:cubicBezTo>
                        <a:pt x="24381" y="683"/>
                        <a:pt x="24402" y="691"/>
                        <a:pt x="24429" y="691"/>
                      </a:cubicBezTo>
                      <a:cubicBezTo>
                        <a:pt x="24446" y="691"/>
                        <a:pt x="24465" y="688"/>
                        <a:pt x="24489" y="688"/>
                      </a:cubicBezTo>
                      <a:cubicBezTo>
                        <a:pt x="24502" y="688"/>
                        <a:pt x="24516" y="689"/>
                        <a:pt x="24530" y="689"/>
                      </a:cubicBezTo>
                      <a:cubicBezTo>
                        <a:pt x="24667" y="689"/>
                        <a:pt x="24803" y="659"/>
                        <a:pt x="24939" y="659"/>
                      </a:cubicBezTo>
                      <a:cubicBezTo>
                        <a:pt x="25026" y="659"/>
                        <a:pt x="25112" y="671"/>
                        <a:pt x="25198" y="710"/>
                      </a:cubicBezTo>
                      <a:cubicBezTo>
                        <a:pt x="25242" y="726"/>
                        <a:pt x="25287" y="732"/>
                        <a:pt x="25332" y="732"/>
                      </a:cubicBezTo>
                      <a:cubicBezTo>
                        <a:pt x="25387" y="732"/>
                        <a:pt x="25442" y="723"/>
                        <a:pt x="25493" y="710"/>
                      </a:cubicBezTo>
                      <a:cubicBezTo>
                        <a:pt x="25543" y="694"/>
                        <a:pt x="25600" y="677"/>
                        <a:pt x="25654" y="677"/>
                      </a:cubicBezTo>
                      <a:cubicBezTo>
                        <a:pt x="25677" y="677"/>
                        <a:pt x="25699" y="680"/>
                        <a:pt x="25720" y="688"/>
                      </a:cubicBezTo>
                      <a:cubicBezTo>
                        <a:pt x="25767" y="701"/>
                        <a:pt x="25814" y="705"/>
                        <a:pt x="25861" y="705"/>
                      </a:cubicBezTo>
                      <a:cubicBezTo>
                        <a:pt x="25961" y="705"/>
                        <a:pt x="26061" y="685"/>
                        <a:pt x="26161" y="685"/>
                      </a:cubicBezTo>
                      <a:cubicBezTo>
                        <a:pt x="26180" y="685"/>
                        <a:pt x="26198" y="686"/>
                        <a:pt x="26217" y="688"/>
                      </a:cubicBezTo>
                      <a:cubicBezTo>
                        <a:pt x="26228" y="691"/>
                        <a:pt x="26242" y="694"/>
                        <a:pt x="26256" y="694"/>
                      </a:cubicBezTo>
                      <a:cubicBezTo>
                        <a:pt x="26285" y="694"/>
                        <a:pt x="26314" y="683"/>
                        <a:pt x="26322" y="651"/>
                      </a:cubicBezTo>
                      <a:cubicBezTo>
                        <a:pt x="26345" y="520"/>
                        <a:pt x="26464" y="568"/>
                        <a:pt x="26546" y="546"/>
                      </a:cubicBezTo>
                      <a:cubicBezTo>
                        <a:pt x="26563" y="648"/>
                        <a:pt x="26579" y="692"/>
                        <a:pt x="26619" y="692"/>
                      </a:cubicBezTo>
                      <a:cubicBezTo>
                        <a:pt x="26639" y="692"/>
                        <a:pt x="26665" y="682"/>
                        <a:pt x="26699" y="662"/>
                      </a:cubicBezTo>
                      <a:cubicBezTo>
                        <a:pt x="26796" y="617"/>
                        <a:pt x="26878" y="557"/>
                        <a:pt x="26972" y="497"/>
                      </a:cubicBezTo>
                      <a:cubicBezTo>
                        <a:pt x="26983" y="486"/>
                        <a:pt x="26983" y="449"/>
                        <a:pt x="26983" y="438"/>
                      </a:cubicBezTo>
                      <a:cubicBezTo>
                        <a:pt x="26983" y="426"/>
                        <a:pt x="26949" y="415"/>
                        <a:pt x="26938" y="415"/>
                      </a:cubicBezTo>
                      <a:cubicBezTo>
                        <a:pt x="26910" y="423"/>
                        <a:pt x="26882" y="426"/>
                        <a:pt x="26856" y="426"/>
                      </a:cubicBezTo>
                      <a:cubicBezTo>
                        <a:pt x="26743" y="426"/>
                        <a:pt x="26639" y="372"/>
                        <a:pt x="26527" y="372"/>
                      </a:cubicBezTo>
                      <a:cubicBezTo>
                        <a:pt x="26507" y="372"/>
                        <a:pt x="26485" y="374"/>
                        <a:pt x="26464" y="378"/>
                      </a:cubicBezTo>
                      <a:cubicBezTo>
                        <a:pt x="26770" y="248"/>
                        <a:pt x="27114" y="367"/>
                        <a:pt x="27409" y="236"/>
                      </a:cubicBezTo>
                      <a:cubicBezTo>
                        <a:pt x="27409" y="191"/>
                        <a:pt x="27375" y="165"/>
                        <a:pt x="27338" y="165"/>
                      </a:cubicBezTo>
                      <a:cubicBezTo>
                        <a:pt x="27125" y="154"/>
                        <a:pt x="26912" y="131"/>
                        <a:pt x="26714" y="23"/>
                      </a:cubicBezTo>
                      <a:cubicBezTo>
                        <a:pt x="26678" y="6"/>
                        <a:pt x="26636" y="1"/>
                        <a:pt x="26593" y="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2452;p35">
                  <a:extLst>
                    <a:ext uri="{FF2B5EF4-FFF2-40B4-BE49-F238E27FC236}">
                      <a16:creationId xmlns:a16="http://schemas.microsoft.com/office/drawing/2014/main" xmlns="" id="{60CB95BA-643E-1D3C-4B2E-51E58BD51186}"/>
                    </a:ext>
                  </a:extLst>
                </p:cNvPr>
                <p:cNvSpPr/>
                <p:nvPr/>
              </p:nvSpPr>
              <p:spPr>
                <a:xfrm>
                  <a:off x="924700" y="3984800"/>
                  <a:ext cx="21025" cy="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" h="114" extrusionOk="0">
                      <a:moveTo>
                        <a:pt x="556" y="0"/>
                      </a:moveTo>
                      <a:cubicBezTo>
                        <a:pt x="373" y="0"/>
                        <a:pt x="187" y="50"/>
                        <a:pt x="1" y="65"/>
                      </a:cubicBezTo>
                      <a:cubicBezTo>
                        <a:pt x="106" y="101"/>
                        <a:pt x="211" y="114"/>
                        <a:pt x="316" y="114"/>
                      </a:cubicBezTo>
                      <a:cubicBezTo>
                        <a:pt x="494" y="114"/>
                        <a:pt x="669" y="77"/>
                        <a:pt x="841" y="54"/>
                      </a:cubicBezTo>
                      <a:cubicBezTo>
                        <a:pt x="747" y="14"/>
                        <a:pt x="652" y="0"/>
                        <a:pt x="55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2453;p35">
                  <a:extLst>
                    <a:ext uri="{FF2B5EF4-FFF2-40B4-BE49-F238E27FC236}">
                      <a16:creationId xmlns:a16="http://schemas.microsoft.com/office/drawing/2014/main" xmlns="" id="{F68B60B9-C086-24AB-10C9-58492C7510F9}"/>
                    </a:ext>
                  </a:extLst>
                </p:cNvPr>
                <p:cNvSpPr/>
                <p:nvPr/>
              </p:nvSpPr>
              <p:spPr>
                <a:xfrm>
                  <a:off x="968125" y="3984550"/>
                  <a:ext cx="128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" h="124" extrusionOk="0">
                      <a:moveTo>
                        <a:pt x="464" y="0"/>
                      </a:moveTo>
                      <a:cubicBezTo>
                        <a:pt x="456" y="0"/>
                        <a:pt x="448" y="2"/>
                        <a:pt x="440" y="4"/>
                      </a:cubicBezTo>
                      <a:cubicBezTo>
                        <a:pt x="391" y="17"/>
                        <a:pt x="340" y="18"/>
                        <a:pt x="289" y="18"/>
                      </a:cubicBezTo>
                      <a:cubicBezTo>
                        <a:pt x="277" y="18"/>
                        <a:pt x="265" y="18"/>
                        <a:pt x="254" y="18"/>
                      </a:cubicBezTo>
                      <a:cubicBezTo>
                        <a:pt x="168" y="18"/>
                        <a:pt x="82" y="22"/>
                        <a:pt x="1" y="75"/>
                      </a:cubicBezTo>
                      <a:cubicBezTo>
                        <a:pt x="72" y="90"/>
                        <a:pt x="157" y="112"/>
                        <a:pt x="239" y="124"/>
                      </a:cubicBezTo>
                      <a:lnTo>
                        <a:pt x="452" y="124"/>
                      </a:lnTo>
                      <a:cubicBezTo>
                        <a:pt x="486" y="112"/>
                        <a:pt x="511" y="90"/>
                        <a:pt x="511" y="53"/>
                      </a:cubicBezTo>
                      <a:cubicBezTo>
                        <a:pt x="511" y="16"/>
                        <a:pt x="490" y="0"/>
                        <a:pt x="46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2454;p35">
                  <a:extLst>
                    <a:ext uri="{FF2B5EF4-FFF2-40B4-BE49-F238E27FC236}">
                      <a16:creationId xmlns:a16="http://schemas.microsoft.com/office/drawing/2014/main" xmlns="" id="{118BAA3B-2BE6-9689-EC22-6A93BD7EC3E8}"/>
                    </a:ext>
                  </a:extLst>
                </p:cNvPr>
                <p:cNvSpPr/>
                <p:nvPr/>
              </p:nvSpPr>
              <p:spPr>
                <a:xfrm>
                  <a:off x="754425" y="3989150"/>
                  <a:ext cx="9475" cy="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" h="103" extrusionOk="0">
                      <a:moveTo>
                        <a:pt x="199" y="1"/>
                      </a:moveTo>
                      <a:cubicBezTo>
                        <a:pt x="131" y="1"/>
                        <a:pt x="65" y="15"/>
                        <a:pt x="1" y="59"/>
                      </a:cubicBezTo>
                      <a:cubicBezTo>
                        <a:pt x="66" y="82"/>
                        <a:pt x="132" y="102"/>
                        <a:pt x="195" y="102"/>
                      </a:cubicBezTo>
                      <a:cubicBezTo>
                        <a:pt x="259" y="102"/>
                        <a:pt x="320" y="82"/>
                        <a:pt x="378" y="22"/>
                      </a:cubicBezTo>
                      <a:cubicBezTo>
                        <a:pt x="318" y="11"/>
                        <a:pt x="258" y="1"/>
                        <a:pt x="19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2455;p35">
                  <a:extLst>
                    <a:ext uri="{FF2B5EF4-FFF2-40B4-BE49-F238E27FC236}">
                      <a16:creationId xmlns:a16="http://schemas.microsoft.com/office/drawing/2014/main" xmlns="" id="{32E49D84-EF7B-E245-490D-D2DF78AF3D01}"/>
                    </a:ext>
                  </a:extLst>
                </p:cNvPr>
                <p:cNvSpPr/>
                <p:nvPr/>
              </p:nvSpPr>
              <p:spPr>
                <a:xfrm>
                  <a:off x="828425" y="3985775"/>
                  <a:ext cx="7225" cy="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32" extrusionOk="0">
                      <a:moveTo>
                        <a:pt x="53" y="0"/>
                      </a:moveTo>
                      <a:cubicBezTo>
                        <a:pt x="31" y="0"/>
                        <a:pt x="14" y="11"/>
                        <a:pt x="9" y="52"/>
                      </a:cubicBezTo>
                      <a:cubicBezTo>
                        <a:pt x="1" y="105"/>
                        <a:pt x="39" y="131"/>
                        <a:pt x="88" y="131"/>
                      </a:cubicBezTo>
                      <a:cubicBezTo>
                        <a:pt x="105" y="131"/>
                        <a:pt x="122" y="128"/>
                        <a:pt x="140" y="123"/>
                      </a:cubicBezTo>
                      <a:cubicBezTo>
                        <a:pt x="146" y="121"/>
                        <a:pt x="153" y="121"/>
                        <a:pt x="161" y="121"/>
                      </a:cubicBezTo>
                      <a:cubicBezTo>
                        <a:pt x="177" y="121"/>
                        <a:pt x="197" y="123"/>
                        <a:pt x="216" y="123"/>
                      </a:cubicBezTo>
                      <a:cubicBezTo>
                        <a:pt x="254" y="123"/>
                        <a:pt x="288" y="113"/>
                        <a:pt x="282" y="52"/>
                      </a:cubicBezTo>
                      <a:cubicBezTo>
                        <a:pt x="282" y="13"/>
                        <a:pt x="263" y="3"/>
                        <a:pt x="238" y="3"/>
                      </a:cubicBezTo>
                      <a:cubicBezTo>
                        <a:pt x="210" y="3"/>
                        <a:pt x="175" y="15"/>
                        <a:pt x="151" y="15"/>
                      </a:cubicBezTo>
                      <a:cubicBezTo>
                        <a:pt x="148" y="16"/>
                        <a:pt x="144" y="16"/>
                        <a:pt x="139" y="16"/>
                      </a:cubicBezTo>
                      <a:cubicBezTo>
                        <a:pt x="113" y="16"/>
                        <a:pt x="80" y="0"/>
                        <a:pt x="5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2456;p35">
                  <a:extLst>
                    <a:ext uri="{FF2B5EF4-FFF2-40B4-BE49-F238E27FC236}">
                      <a16:creationId xmlns:a16="http://schemas.microsoft.com/office/drawing/2014/main" xmlns="" id="{7AE9A051-2E36-2182-DCBE-94333E3D34BC}"/>
                    </a:ext>
                  </a:extLst>
                </p:cNvPr>
                <p:cNvSpPr/>
                <p:nvPr/>
              </p:nvSpPr>
              <p:spPr>
                <a:xfrm>
                  <a:off x="1136975" y="3983525"/>
                  <a:ext cx="4700" cy="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65" extrusionOk="0">
                      <a:moveTo>
                        <a:pt x="94" y="0"/>
                      </a:moveTo>
                      <a:cubicBezTo>
                        <a:pt x="35" y="0"/>
                        <a:pt x="12" y="34"/>
                        <a:pt x="12" y="82"/>
                      </a:cubicBezTo>
                      <a:cubicBezTo>
                        <a:pt x="1" y="142"/>
                        <a:pt x="46" y="165"/>
                        <a:pt x="106" y="165"/>
                      </a:cubicBezTo>
                      <a:cubicBezTo>
                        <a:pt x="143" y="165"/>
                        <a:pt x="188" y="131"/>
                        <a:pt x="188" y="94"/>
                      </a:cubicBezTo>
                      <a:cubicBezTo>
                        <a:pt x="188" y="23"/>
                        <a:pt x="143" y="11"/>
                        <a:pt x="9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2457;p35">
                  <a:extLst>
                    <a:ext uri="{FF2B5EF4-FFF2-40B4-BE49-F238E27FC236}">
                      <a16:creationId xmlns:a16="http://schemas.microsoft.com/office/drawing/2014/main" xmlns="" id="{08BACA8E-38C7-E702-D67F-0FDD03E700F7}"/>
                    </a:ext>
                  </a:extLst>
                </p:cNvPr>
                <p:cNvSpPr/>
                <p:nvPr/>
              </p:nvSpPr>
              <p:spPr>
                <a:xfrm>
                  <a:off x="948625" y="3984650"/>
                  <a:ext cx="3925" cy="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" h="120" extrusionOk="0">
                      <a:moveTo>
                        <a:pt x="97" y="0"/>
                      </a:moveTo>
                      <a:cubicBezTo>
                        <a:pt x="48" y="0"/>
                        <a:pt x="26" y="26"/>
                        <a:pt x="14" y="60"/>
                      </a:cubicBezTo>
                      <a:cubicBezTo>
                        <a:pt x="0" y="97"/>
                        <a:pt x="14" y="108"/>
                        <a:pt x="48" y="120"/>
                      </a:cubicBezTo>
                      <a:cubicBezTo>
                        <a:pt x="97" y="120"/>
                        <a:pt x="142" y="108"/>
                        <a:pt x="156" y="49"/>
                      </a:cubicBezTo>
                      <a:cubicBezTo>
                        <a:pt x="156" y="15"/>
                        <a:pt x="131" y="0"/>
                        <a:pt x="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2458;p35">
                  <a:extLst>
                    <a:ext uri="{FF2B5EF4-FFF2-40B4-BE49-F238E27FC236}">
                      <a16:creationId xmlns:a16="http://schemas.microsoft.com/office/drawing/2014/main" xmlns="" id="{9EE9F509-4722-FFD4-5610-2F6D80A988AA}"/>
                    </a:ext>
                  </a:extLst>
                </p:cNvPr>
                <p:cNvSpPr/>
                <p:nvPr/>
              </p:nvSpPr>
              <p:spPr>
                <a:xfrm>
                  <a:off x="957850" y="3985075"/>
                  <a:ext cx="5325" cy="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" h="74" extrusionOk="0">
                      <a:moveTo>
                        <a:pt x="85" y="0"/>
                      </a:moveTo>
                      <a:cubicBezTo>
                        <a:pt x="59" y="0"/>
                        <a:pt x="33" y="11"/>
                        <a:pt x="0" y="43"/>
                      </a:cubicBezTo>
                      <a:cubicBezTo>
                        <a:pt x="28" y="61"/>
                        <a:pt x="58" y="74"/>
                        <a:pt x="92" y="74"/>
                      </a:cubicBezTo>
                      <a:cubicBezTo>
                        <a:pt x="126" y="74"/>
                        <a:pt x="165" y="61"/>
                        <a:pt x="213" y="32"/>
                      </a:cubicBezTo>
                      <a:cubicBezTo>
                        <a:pt x="161" y="25"/>
                        <a:pt x="124" y="0"/>
                        <a:pt x="8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" name="Google Shape;2459;p35">
                <a:extLst>
                  <a:ext uri="{FF2B5EF4-FFF2-40B4-BE49-F238E27FC236}">
                    <a16:creationId xmlns:a16="http://schemas.microsoft.com/office/drawing/2014/main" xmlns="" id="{0003BDDF-99FD-01D1-9244-B7038D064B39}"/>
                  </a:ext>
                </a:extLst>
              </p:cNvPr>
              <p:cNvGrpSpPr/>
              <p:nvPr/>
            </p:nvGrpSpPr>
            <p:grpSpPr>
              <a:xfrm>
                <a:off x="2595935" y="3253661"/>
                <a:ext cx="3968654" cy="11165"/>
                <a:chOff x="754425" y="3983525"/>
                <a:chExt cx="387250" cy="8200"/>
              </a:xfrm>
              <a:grpFill/>
            </p:grpSpPr>
            <p:sp>
              <p:nvSpPr>
                <p:cNvPr id="51" name="Google Shape;2461;p35">
                  <a:extLst>
                    <a:ext uri="{FF2B5EF4-FFF2-40B4-BE49-F238E27FC236}">
                      <a16:creationId xmlns:a16="http://schemas.microsoft.com/office/drawing/2014/main" xmlns="" id="{DB6FF9D6-169C-ACA8-6DF1-32ADCCC971D5}"/>
                    </a:ext>
                  </a:extLst>
                </p:cNvPr>
                <p:cNvSpPr/>
                <p:nvPr/>
              </p:nvSpPr>
              <p:spPr>
                <a:xfrm>
                  <a:off x="924700" y="3984800"/>
                  <a:ext cx="21025" cy="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" h="114" extrusionOk="0">
                      <a:moveTo>
                        <a:pt x="556" y="0"/>
                      </a:moveTo>
                      <a:cubicBezTo>
                        <a:pt x="373" y="0"/>
                        <a:pt x="187" y="50"/>
                        <a:pt x="1" y="65"/>
                      </a:cubicBezTo>
                      <a:cubicBezTo>
                        <a:pt x="106" y="101"/>
                        <a:pt x="211" y="114"/>
                        <a:pt x="316" y="114"/>
                      </a:cubicBezTo>
                      <a:cubicBezTo>
                        <a:pt x="494" y="114"/>
                        <a:pt x="669" y="77"/>
                        <a:pt x="841" y="54"/>
                      </a:cubicBezTo>
                      <a:cubicBezTo>
                        <a:pt x="747" y="14"/>
                        <a:pt x="652" y="0"/>
                        <a:pt x="55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2462;p35">
                  <a:extLst>
                    <a:ext uri="{FF2B5EF4-FFF2-40B4-BE49-F238E27FC236}">
                      <a16:creationId xmlns:a16="http://schemas.microsoft.com/office/drawing/2014/main" xmlns="" id="{6CCEA0B3-B27F-00B0-86E9-ED259EDF0326}"/>
                    </a:ext>
                  </a:extLst>
                </p:cNvPr>
                <p:cNvSpPr/>
                <p:nvPr/>
              </p:nvSpPr>
              <p:spPr>
                <a:xfrm>
                  <a:off x="968125" y="3984550"/>
                  <a:ext cx="128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" h="124" extrusionOk="0">
                      <a:moveTo>
                        <a:pt x="464" y="0"/>
                      </a:moveTo>
                      <a:cubicBezTo>
                        <a:pt x="456" y="0"/>
                        <a:pt x="448" y="2"/>
                        <a:pt x="440" y="4"/>
                      </a:cubicBezTo>
                      <a:cubicBezTo>
                        <a:pt x="391" y="17"/>
                        <a:pt x="340" y="18"/>
                        <a:pt x="289" y="18"/>
                      </a:cubicBezTo>
                      <a:cubicBezTo>
                        <a:pt x="277" y="18"/>
                        <a:pt x="265" y="18"/>
                        <a:pt x="254" y="18"/>
                      </a:cubicBezTo>
                      <a:cubicBezTo>
                        <a:pt x="168" y="18"/>
                        <a:pt x="82" y="22"/>
                        <a:pt x="1" y="75"/>
                      </a:cubicBezTo>
                      <a:cubicBezTo>
                        <a:pt x="72" y="90"/>
                        <a:pt x="157" y="112"/>
                        <a:pt x="239" y="124"/>
                      </a:cubicBezTo>
                      <a:lnTo>
                        <a:pt x="452" y="124"/>
                      </a:lnTo>
                      <a:cubicBezTo>
                        <a:pt x="486" y="112"/>
                        <a:pt x="511" y="90"/>
                        <a:pt x="511" y="53"/>
                      </a:cubicBezTo>
                      <a:cubicBezTo>
                        <a:pt x="511" y="16"/>
                        <a:pt x="490" y="0"/>
                        <a:pt x="46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2463;p35">
                  <a:extLst>
                    <a:ext uri="{FF2B5EF4-FFF2-40B4-BE49-F238E27FC236}">
                      <a16:creationId xmlns:a16="http://schemas.microsoft.com/office/drawing/2014/main" xmlns="" id="{2567F92B-5B2A-6105-57E5-C5478408522C}"/>
                    </a:ext>
                  </a:extLst>
                </p:cNvPr>
                <p:cNvSpPr/>
                <p:nvPr/>
              </p:nvSpPr>
              <p:spPr>
                <a:xfrm>
                  <a:off x="754425" y="3989150"/>
                  <a:ext cx="9475" cy="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" h="103" extrusionOk="0">
                      <a:moveTo>
                        <a:pt x="199" y="1"/>
                      </a:moveTo>
                      <a:cubicBezTo>
                        <a:pt x="131" y="1"/>
                        <a:pt x="65" y="15"/>
                        <a:pt x="1" y="59"/>
                      </a:cubicBezTo>
                      <a:cubicBezTo>
                        <a:pt x="66" y="82"/>
                        <a:pt x="132" y="102"/>
                        <a:pt x="195" y="102"/>
                      </a:cubicBezTo>
                      <a:cubicBezTo>
                        <a:pt x="259" y="102"/>
                        <a:pt x="320" y="82"/>
                        <a:pt x="378" y="22"/>
                      </a:cubicBezTo>
                      <a:cubicBezTo>
                        <a:pt x="318" y="11"/>
                        <a:pt x="258" y="1"/>
                        <a:pt x="19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2464;p35">
                  <a:extLst>
                    <a:ext uri="{FF2B5EF4-FFF2-40B4-BE49-F238E27FC236}">
                      <a16:creationId xmlns:a16="http://schemas.microsoft.com/office/drawing/2014/main" xmlns="" id="{F1E57047-57F7-DDEA-B2C3-191E11889B3D}"/>
                    </a:ext>
                  </a:extLst>
                </p:cNvPr>
                <p:cNvSpPr/>
                <p:nvPr/>
              </p:nvSpPr>
              <p:spPr>
                <a:xfrm>
                  <a:off x="828425" y="3985775"/>
                  <a:ext cx="7225" cy="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32" extrusionOk="0">
                      <a:moveTo>
                        <a:pt x="53" y="0"/>
                      </a:moveTo>
                      <a:cubicBezTo>
                        <a:pt x="31" y="0"/>
                        <a:pt x="14" y="11"/>
                        <a:pt x="9" y="52"/>
                      </a:cubicBezTo>
                      <a:cubicBezTo>
                        <a:pt x="1" y="105"/>
                        <a:pt x="39" y="131"/>
                        <a:pt x="88" y="131"/>
                      </a:cubicBezTo>
                      <a:cubicBezTo>
                        <a:pt x="105" y="131"/>
                        <a:pt x="122" y="128"/>
                        <a:pt x="140" y="123"/>
                      </a:cubicBezTo>
                      <a:cubicBezTo>
                        <a:pt x="146" y="121"/>
                        <a:pt x="153" y="121"/>
                        <a:pt x="161" y="121"/>
                      </a:cubicBezTo>
                      <a:cubicBezTo>
                        <a:pt x="177" y="121"/>
                        <a:pt x="197" y="123"/>
                        <a:pt x="216" y="123"/>
                      </a:cubicBezTo>
                      <a:cubicBezTo>
                        <a:pt x="254" y="123"/>
                        <a:pt x="288" y="113"/>
                        <a:pt x="282" y="52"/>
                      </a:cubicBezTo>
                      <a:cubicBezTo>
                        <a:pt x="282" y="13"/>
                        <a:pt x="263" y="3"/>
                        <a:pt x="238" y="3"/>
                      </a:cubicBezTo>
                      <a:cubicBezTo>
                        <a:pt x="210" y="3"/>
                        <a:pt x="175" y="15"/>
                        <a:pt x="151" y="15"/>
                      </a:cubicBezTo>
                      <a:cubicBezTo>
                        <a:pt x="148" y="16"/>
                        <a:pt x="144" y="16"/>
                        <a:pt x="139" y="16"/>
                      </a:cubicBezTo>
                      <a:cubicBezTo>
                        <a:pt x="113" y="16"/>
                        <a:pt x="80" y="0"/>
                        <a:pt x="5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2465;p35">
                  <a:extLst>
                    <a:ext uri="{FF2B5EF4-FFF2-40B4-BE49-F238E27FC236}">
                      <a16:creationId xmlns:a16="http://schemas.microsoft.com/office/drawing/2014/main" xmlns="" id="{82740498-5DFF-FA5D-05A8-39CBE3C267A5}"/>
                    </a:ext>
                  </a:extLst>
                </p:cNvPr>
                <p:cNvSpPr/>
                <p:nvPr/>
              </p:nvSpPr>
              <p:spPr>
                <a:xfrm>
                  <a:off x="1136975" y="3983525"/>
                  <a:ext cx="4700" cy="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65" extrusionOk="0">
                      <a:moveTo>
                        <a:pt x="94" y="0"/>
                      </a:moveTo>
                      <a:cubicBezTo>
                        <a:pt x="35" y="0"/>
                        <a:pt x="12" y="34"/>
                        <a:pt x="12" y="82"/>
                      </a:cubicBezTo>
                      <a:cubicBezTo>
                        <a:pt x="1" y="142"/>
                        <a:pt x="46" y="165"/>
                        <a:pt x="106" y="165"/>
                      </a:cubicBezTo>
                      <a:cubicBezTo>
                        <a:pt x="143" y="165"/>
                        <a:pt x="188" y="131"/>
                        <a:pt x="188" y="94"/>
                      </a:cubicBezTo>
                      <a:cubicBezTo>
                        <a:pt x="188" y="23"/>
                        <a:pt x="143" y="11"/>
                        <a:pt x="9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2466;p35">
                  <a:extLst>
                    <a:ext uri="{FF2B5EF4-FFF2-40B4-BE49-F238E27FC236}">
                      <a16:creationId xmlns:a16="http://schemas.microsoft.com/office/drawing/2014/main" xmlns="" id="{B5A00077-AF9C-F1C7-0786-D2F7F1DCA31B}"/>
                    </a:ext>
                  </a:extLst>
                </p:cNvPr>
                <p:cNvSpPr/>
                <p:nvPr/>
              </p:nvSpPr>
              <p:spPr>
                <a:xfrm>
                  <a:off x="948625" y="3984650"/>
                  <a:ext cx="3925" cy="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" h="120" extrusionOk="0">
                      <a:moveTo>
                        <a:pt x="97" y="0"/>
                      </a:moveTo>
                      <a:cubicBezTo>
                        <a:pt x="48" y="0"/>
                        <a:pt x="26" y="26"/>
                        <a:pt x="14" y="60"/>
                      </a:cubicBezTo>
                      <a:cubicBezTo>
                        <a:pt x="0" y="97"/>
                        <a:pt x="14" y="108"/>
                        <a:pt x="48" y="120"/>
                      </a:cubicBezTo>
                      <a:cubicBezTo>
                        <a:pt x="97" y="120"/>
                        <a:pt x="142" y="108"/>
                        <a:pt x="156" y="49"/>
                      </a:cubicBezTo>
                      <a:cubicBezTo>
                        <a:pt x="156" y="15"/>
                        <a:pt x="131" y="0"/>
                        <a:pt x="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2467;p35">
                  <a:extLst>
                    <a:ext uri="{FF2B5EF4-FFF2-40B4-BE49-F238E27FC236}">
                      <a16:creationId xmlns:a16="http://schemas.microsoft.com/office/drawing/2014/main" xmlns="" id="{F26B368E-BD96-45BB-D240-C059FA2A048B}"/>
                    </a:ext>
                  </a:extLst>
                </p:cNvPr>
                <p:cNvSpPr/>
                <p:nvPr/>
              </p:nvSpPr>
              <p:spPr>
                <a:xfrm>
                  <a:off x="957850" y="3985075"/>
                  <a:ext cx="5325" cy="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" h="74" extrusionOk="0">
                      <a:moveTo>
                        <a:pt x="85" y="0"/>
                      </a:moveTo>
                      <a:cubicBezTo>
                        <a:pt x="59" y="0"/>
                        <a:pt x="33" y="11"/>
                        <a:pt x="0" y="43"/>
                      </a:cubicBezTo>
                      <a:cubicBezTo>
                        <a:pt x="28" y="61"/>
                        <a:pt x="58" y="74"/>
                        <a:pt x="92" y="74"/>
                      </a:cubicBezTo>
                      <a:cubicBezTo>
                        <a:pt x="126" y="74"/>
                        <a:pt x="165" y="61"/>
                        <a:pt x="213" y="32"/>
                      </a:cubicBezTo>
                      <a:cubicBezTo>
                        <a:pt x="161" y="25"/>
                        <a:pt x="124" y="0"/>
                        <a:pt x="8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" name="Google Shape;2468;p35">
                <a:extLst>
                  <a:ext uri="{FF2B5EF4-FFF2-40B4-BE49-F238E27FC236}">
                    <a16:creationId xmlns:a16="http://schemas.microsoft.com/office/drawing/2014/main" xmlns="" id="{E94FC13B-9319-4A52-0194-2BAED1970AAF}"/>
                  </a:ext>
                </a:extLst>
              </p:cNvPr>
              <p:cNvGrpSpPr/>
              <p:nvPr/>
            </p:nvGrpSpPr>
            <p:grpSpPr>
              <a:xfrm>
                <a:off x="1392068" y="3929356"/>
                <a:ext cx="7022391" cy="598026"/>
                <a:chOff x="636955" y="3983525"/>
                <a:chExt cx="685225" cy="439214"/>
              </a:xfrm>
              <a:grpFill/>
            </p:grpSpPr>
            <p:sp>
              <p:nvSpPr>
                <p:cNvPr id="43" name="Google Shape;2469;p35">
                  <a:extLst>
                    <a:ext uri="{FF2B5EF4-FFF2-40B4-BE49-F238E27FC236}">
                      <a16:creationId xmlns:a16="http://schemas.microsoft.com/office/drawing/2014/main" xmlns="" id="{10CAFD98-027B-57CC-1785-9B3561987BF3}"/>
                    </a:ext>
                  </a:extLst>
                </p:cNvPr>
                <p:cNvSpPr/>
                <p:nvPr/>
              </p:nvSpPr>
              <p:spPr>
                <a:xfrm>
                  <a:off x="636955" y="4400964"/>
                  <a:ext cx="685225" cy="2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9" h="871" extrusionOk="0">
                      <a:moveTo>
                        <a:pt x="26240" y="367"/>
                      </a:moveTo>
                      <a:lnTo>
                        <a:pt x="26240" y="378"/>
                      </a:lnTo>
                      <a:lnTo>
                        <a:pt x="26228" y="378"/>
                      </a:lnTo>
                      <a:lnTo>
                        <a:pt x="26240" y="367"/>
                      </a:lnTo>
                      <a:close/>
                      <a:moveTo>
                        <a:pt x="25885" y="404"/>
                      </a:moveTo>
                      <a:cubicBezTo>
                        <a:pt x="25896" y="404"/>
                        <a:pt x="25919" y="404"/>
                        <a:pt x="25933" y="415"/>
                      </a:cubicBezTo>
                      <a:cubicBezTo>
                        <a:pt x="25927" y="421"/>
                        <a:pt x="25921" y="423"/>
                        <a:pt x="25916" y="423"/>
                      </a:cubicBezTo>
                      <a:cubicBezTo>
                        <a:pt x="25902" y="423"/>
                        <a:pt x="25893" y="404"/>
                        <a:pt x="25885" y="404"/>
                      </a:cubicBezTo>
                      <a:close/>
                      <a:moveTo>
                        <a:pt x="24571" y="415"/>
                      </a:moveTo>
                      <a:lnTo>
                        <a:pt x="24571" y="426"/>
                      </a:lnTo>
                      <a:lnTo>
                        <a:pt x="24560" y="426"/>
                      </a:lnTo>
                      <a:lnTo>
                        <a:pt x="24571" y="415"/>
                      </a:lnTo>
                      <a:close/>
                      <a:moveTo>
                        <a:pt x="24974" y="415"/>
                      </a:moveTo>
                      <a:lnTo>
                        <a:pt x="24974" y="426"/>
                      </a:lnTo>
                      <a:lnTo>
                        <a:pt x="24963" y="426"/>
                      </a:lnTo>
                      <a:lnTo>
                        <a:pt x="24974" y="415"/>
                      </a:lnTo>
                      <a:close/>
                      <a:moveTo>
                        <a:pt x="25411" y="415"/>
                      </a:moveTo>
                      <a:cubicBezTo>
                        <a:pt x="25405" y="438"/>
                        <a:pt x="25390" y="441"/>
                        <a:pt x="25374" y="441"/>
                      </a:cubicBezTo>
                      <a:cubicBezTo>
                        <a:pt x="25369" y="441"/>
                        <a:pt x="25363" y="440"/>
                        <a:pt x="25358" y="440"/>
                      </a:cubicBezTo>
                      <a:cubicBezTo>
                        <a:pt x="25353" y="440"/>
                        <a:pt x="25349" y="441"/>
                        <a:pt x="25345" y="441"/>
                      </a:cubicBezTo>
                      <a:lnTo>
                        <a:pt x="25345" y="441"/>
                      </a:lnTo>
                      <a:cubicBezTo>
                        <a:pt x="25364" y="433"/>
                        <a:pt x="25385" y="424"/>
                        <a:pt x="25411" y="415"/>
                      </a:cubicBezTo>
                      <a:close/>
                      <a:moveTo>
                        <a:pt x="18944" y="461"/>
                      </a:moveTo>
                      <a:cubicBezTo>
                        <a:pt x="18944" y="461"/>
                        <a:pt x="18944" y="475"/>
                        <a:pt x="18955" y="475"/>
                      </a:cubicBezTo>
                      <a:cubicBezTo>
                        <a:pt x="18944" y="475"/>
                        <a:pt x="18944" y="486"/>
                        <a:pt x="18932" y="486"/>
                      </a:cubicBezTo>
                      <a:cubicBezTo>
                        <a:pt x="18909" y="486"/>
                        <a:pt x="18909" y="475"/>
                        <a:pt x="18921" y="461"/>
                      </a:cubicBezTo>
                      <a:close/>
                      <a:moveTo>
                        <a:pt x="20374" y="438"/>
                      </a:moveTo>
                      <a:cubicBezTo>
                        <a:pt x="20385" y="438"/>
                        <a:pt x="20411" y="438"/>
                        <a:pt x="20411" y="449"/>
                      </a:cubicBezTo>
                      <a:cubicBezTo>
                        <a:pt x="20433" y="486"/>
                        <a:pt x="20399" y="486"/>
                        <a:pt x="20385" y="486"/>
                      </a:cubicBezTo>
                      <a:cubicBezTo>
                        <a:pt x="20362" y="486"/>
                        <a:pt x="20340" y="486"/>
                        <a:pt x="20328" y="475"/>
                      </a:cubicBezTo>
                      <a:cubicBezTo>
                        <a:pt x="20328" y="449"/>
                        <a:pt x="20351" y="449"/>
                        <a:pt x="20374" y="438"/>
                      </a:cubicBezTo>
                      <a:close/>
                      <a:moveTo>
                        <a:pt x="17962" y="486"/>
                      </a:moveTo>
                      <a:lnTo>
                        <a:pt x="17973" y="497"/>
                      </a:lnTo>
                      <a:lnTo>
                        <a:pt x="17962" y="509"/>
                      </a:lnTo>
                      <a:lnTo>
                        <a:pt x="17962" y="486"/>
                      </a:lnTo>
                      <a:close/>
                      <a:moveTo>
                        <a:pt x="23461" y="486"/>
                      </a:moveTo>
                      <a:cubicBezTo>
                        <a:pt x="23473" y="486"/>
                        <a:pt x="23484" y="486"/>
                        <a:pt x="23484" y="497"/>
                      </a:cubicBezTo>
                      <a:lnTo>
                        <a:pt x="23484" y="509"/>
                      </a:lnTo>
                      <a:cubicBezTo>
                        <a:pt x="23475" y="518"/>
                        <a:pt x="23467" y="522"/>
                        <a:pt x="23461" y="522"/>
                      </a:cubicBezTo>
                      <a:cubicBezTo>
                        <a:pt x="23454" y="522"/>
                        <a:pt x="23450" y="515"/>
                        <a:pt x="23450" y="509"/>
                      </a:cubicBezTo>
                      <a:cubicBezTo>
                        <a:pt x="23450" y="497"/>
                        <a:pt x="23461" y="497"/>
                        <a:pt x="23461" y="486"/>
                      </a:cubicBezTo>
                      <a:close/>
                      <a:moveTo>
                        <a:pt x="21645" y="469"/>
                      </a:moveTo>
                      <a:cubicBezTo>
                        <a:pt x="21650" y="469"/>
                        <a:pt x="21655" y="470"/>
                        <a:pt x="21662" y="475"/>
                      </a:cubicBezTo>
                      <a:cubicBezTo>
                        <a:pt x="21676" y="486"/>
                        <a:pt x="21688" y="497"/>
                        <a:pt x="21688" y="509"/>
                      </a:cubicBezTo>
                      <a:cubicBezTo>
                        <a:pt x="21688" y="517"/>
                        <a:pt x="21682" y="525"/>
                        <a:pt x="21674" y="525"/>
                      </a:cubicBezTo>
                      <a:cubicBezTo>
                        <a:pt x="21670" y="525"/>
                        <a:pt x="21666" y="523"/>
                        <a:pt x="21662" y="520"/>
                      </a:cubicBezTo>
                      <a:cubicBezTo>
                        <a:pt x="21651" y="509"/>
                        <a:pt x="21640" y="497"/>
                        <a:pt x="21628" y="486"/>
                      </a:cubicBezTo>
                      <a:cubicBezTo>
                        <a:pt x="21628" y="478"/>
                        <a:pt x="21634" y="469"/>
                        <a:pt x="21645" y="469"/>
                      </a:cubicBezTo>
                      <a:close/>
                      <a:moveTo>
                        <a:pt x="23674" y="461"/>
                      </a:moveTo>
                      <a:cubicBezTo>
                        <a:pt x="23686" y="461"/>
                        <a:pt x="23697" y="475"/>
                        <a:pt x="23708" y="486"/>
                      </a:cubicBezTo>
                      <a:cubicBezTo>
                        <a:pt x="23708" y="509"/>
                        <a:pt x="23686" y="520"/>
                        <a:pt x="23663" y="520"/>
                      </a:cubicBezTo>
                      <a:cubicBezTo>
                        <a:pt x="23654" y="524"/>
                        <a:pt x="23643" y="527"/>
                        <a:pt x="23634" y="527"/>
                      </a:cubicBezTo>
                      <a:cubicBezTo>
                        <a:pt x="23619" y="527"/>
                        <a:pt x="23607" y="519"/>
                        <a:pt x="23615" y="497"/>
                      </a:cubicBezTo>
                      <a:cubicBezTo>
                        <a:pt x="23615" y="486"/>
                        <a:pt x="23649" y="475"/>
                        <a:pt x="23674" y="461"/>
                      </a:cubicBezTo>
                      <a:close/>
                      <a:moveTo>
                        <a:pt x="21367" y="475"/>
                      </a:moveTo>
                      <a:cubicBezTo>
                        <a:pt x="21378" y="475"/>
                        <a:pt x="21393" y="486"/>
                        <a:pt x="21393" y="497"/>
                      </a:cubicBezTo>
                      <a:cubicBezTo>
                        <a:pt x="21378" y="509"/>
                        <a:pt x="21378" y="520"/>
                        <a:pt x="21367" y="531"/>
                      </a:cubicBezTo>
                      <a:cubicBezTo>
                        <a:pt x="21364" y="536"/>
                        <a:pt x="21360" y="537"/>
                        <a:pt x="21357" y="537"/>
                      </a:cubicBezTo>
                      <a:cubicBezTo>
                        <a:pt x="21350" y="537"/>
                        <a:pt x="21344" y="528"/>
                        <a:pt x="21344" y="520"/>
                      </a:cubicBezTo>
                      <a:cubicBezTo>
                        <a:pt x="21344" y="497"/>
                        <a:pt x="21356" y="486"/>
                        <a:pt x="21367" y="475"/>
                      </a:cubicBezTo>
                      <a:close/>
                      <a:moveTo>
                        <a:pt x="18637" y="475"/>
                      </a:moveTo>
                      <a:cubicBezTo>
                        <a:pt x="18648" y="475"/>
                        <a:pt x="18660" y="486"/>
                        <a:pt x="18671" y="497"/>
                      </a:cubicBezTo>
                      <a:cubicBezTo>
                        <a:pt x="18682" y="520"/>
                        <a:pt x="18660" y="546"/>
                        <a:pt x="18637" y="557"/>
                      </a:cubicBezTo>
                      <a:cubicBezTo>
                        <a:pt x="18612" y="557"/>
                        <a:pt x="18589" y="546"/>
                        <a:pt x="18589" y="520"/>
                      </a:cubicBezTo>
                      <a:cubicBezTo>
                        <a:pt x="18589" y="497"/>
                        <a:pt x="18626" y="486"/>
                        <a:pt x="18637" y="475"/>
                      </a:cubicBezTo>
                      <a:close/>
                      <a:moveTo>
                        <a:pt x="19511" y="426"/>
                      </a:moveTo>
                      <a:lnTo>
                        <a:pt x="19511" y="426"/>
                      </a:lnTo>
                      <a:cubicBezTo>
                        <a:pt x="19452" y="486"/>
                        <a:pt x="19429" y="509"/>
                        <a:pt x="19406" y="531"/>
                      </a:cubicBezTo>
                      <a:cubicBezTo>
                        <a:pt x="19390" y="548"/>
                        <a:pt x="19375" y="563"/>
                        <a:pt x="19356" y="563"/>
                      </a:cubicBezTo>
                      <a:cubicBezTo>
                        <a:pt x="19346" y="563"/>
                        <a:pt x="19334" y="558"/>
                        <a:pt x="19321" y="546"/>
                      </a:cubicBezTo>
                      <a:cubicBezTo>
                        <a:pt x="19321" y="531"/>
                        <a:pt x="19310" y="509"/>
                        <a:pt x="19310" y="497"/>
                      </a:cubicBezTo>
                      <a:cubicBezTo>
                        <a:pt x="19298" y="449"/>
                        <a:pt x="19347" y="461"/>
                        <a:pt x="19381" y="449"/>
                      </a:cubicBezTo>
                      <a:cubicBezTo>
                        <a:pt x="19406" y="449"/>
                        <a:pt x="19440" y="438"/>
                        <a:pt x="19511" y="426"/>
                      </a:cubicBezTo>
                      <a:close/>
                      <a:moveTo>
                        <a:pt x="15987" y="557"/>
                      </a:moveTo>
                      <a:lnTo>
                        <a:pt x="15987" y="568"/>
                      </a:lnTo>
                      <a:lnTo>
                        <a:pt x="15788" y="568"/>
                      </a:lnTo>
                      <a:lnTo>
                        <a:pt x="15788" y="557"/>
                      </a:lnTo>
                      <a:close/>
                      <a:moveTo>
                        <a:pt x="16483" y="568"/>
                      </a:moveTo>
                      <a:lnTo>
                        <a:pt x="16483" y="580"/>
                      </a:lnTo>
                      <a:lnTo>
                        <a:pt x="16460" y="568"/>
                      </a:lnTo>
                      <a:close/>
                      <a:moveTo>
                        <a:pt x="15225" y="530"/>
                      </a:moveTo>
                      <a:cubicBezTo>
                        <a:pt x="15291" y="530"/>
                        <a:pt x="15358" y="569"/>
                        <a:pt x="15425" y="569"/>
                      </a:cubicBezTo>
                      <a:cubicBezTo>
                        <a:pt x="15432" y="569"/>
                        <a:pt x="15438" y="569"/>
                        <a:pt x="15444" y="568"/>
                      </a:cubicBezTo>
                      <a:lnTo>
                        <a:pt x="15444" y="568"/>
                      </a:lnTo>
                      <a:cubicBezTo>
                        <a:pt x="15396" y="574"/>
                        <a:pt x="15346" y="583"/>
                        <a:pt x="15297" y="583"/>
                      </a:cubicBezTo>
                      <a:cubicBezTo>
                        <a:pt x="15249" y="583"/>
                        <a:pt x="15202" y="574"/>
                        <a:pt x="15161" y="546"/>
                      </a:cubicBezTo>
                      <a:cubicBezTo>
                        <a:pt x="15182" y="535"/>
                        <a:pt x="15204" y="530"/>
                        <a:pt x="15225" y="530"/>
                      </a:cubicBezTo>
                      <a:close/>
                      <a:moveTo>
                        <a:pt x="22655" y="475"/>
                      </a:moveTo>
                      <a:cubicBezTo>
                        <a:pt x="22599" y="546"/>
                        <a:pt x="22599" y="546"/>
                        <a:pt x="22468" y="591"/>
                      </a:cubicBezTo>
                      <a:cubicBezTo>
                        <a:pt x="22528" y="531"/>
                        <a:pt x="22573" y="497"/>
                        <a:pt x="22655" y="475"/>
                      </a:cubicBezTo>
                      <a:close/>
                      <a:moveTo>
                        <a:pt x="17064" y="551"/>
                      </a:moveTo>
                      <a:cubicBezTo>
                        <a:pt x="17088" y="551"/>
                        <a:pt x="17112" y="557"/>
                        <a:pt x="17136" y="568"/>
                      </a:cubicBezTo>
                      <a:cubicBezTo>
                        <a:pt x="17136" y="568"/>
                        <a:pt x="17122" y="602"/>
                        <a:pt x="17110" y="602"/>
                      </a:cubicBezTo>
                      <a:cubicBezTo>
                        <a:pt x="17093" y="613"/>
                        <a:pt x="17077" y="618"/>
                        <a:pt x="17064" y="618"/>
                      </a:cubicBezTo>
                      <a:cubicBezTo>
                        <a:pt x="17032" y="618"/>
                        <a:pt x="17010" y="592"/>
                        <a:pt x="16994" y="568"/>
                      </a:cubicBezTo>
                      <a:cubicBezTo>
                        <a:pt x="17017" y="557"/>
                        <a:pt x="17040" y="551"/>
                        <a:pt x="17064" y="551"/>
                      </a:cubicBezTo>
                      <a:close/>
                      <a:moveTo>
                        <a:pt x="10836" y="555"/>
                      </a:moveTo>
                      <a:cubicBezTo>
                        <a:pt x="10930" y="555"/>
                        <a:pt x="11023" y="564"/>
                        <a:pt x="11117" y="580"/>
                      </a:cubicBezTo>
                      <a:cubicBezTo>
                        <a:pt x="11016" y="610"/>
                        <a:pt x="10915" y="622"/>
                        <a:pt x="10815" y="622"/>
                      </a:cubicBezTo>
                      <a:cubicBezTo>
                        <a:pt x="10714" y="622"/>
                        <a:pt x="10613" y="610"/>
                        <a:pt x="10512" y="591"/>
                      </a:cubicBezTo>
                      <a:cubicBezTo>
                        <a:pt x="10620" y="567"/>
                        <a:pt x="10728" y="555"/>
                        <a:pt x="10836" y="555"/>
                      </a:cubicBezTo>
                      <a:close/>
                      <a:moveTo>
                        <a:pt x="10077" y="547"/>
                      </a:moveTo>
                      <a:cubicBezTo>
                        <a:pt x="10127" y="547"/>
                        <a:pt x="10177" y="554"/>
                        <a:pt x="10229" y="568"/>
                      </a:cubicBezTo>
                      <a:cubicBezTo>
                        <a:pt x="10158" y="594"/>
                        <a:pt x="10089" y="602"/>
                        <a:pt x="10021" y="602"/>
                      </a:cubicBezTo>
                      <a:cubicBezTo>
                        <a:pt x="9963" y="602"/>
                        <a:pt x="9906" y="596"/>
                        <a:pt x="9851" y="591"/>
                      </a:cubicBezTo>
                      <a:cubicBezTo>
                        <a:pt x="9780" y="628"/>
                        <a:pt x="9709" y="628"/>
                        <a:pt x="9627" y="628"/>
                      </a:cubicBezTo>
                      <a:lnTo>
                        <a:pt x="8526" y="628"/>
                      </a:lnTo>
                      <a:cubicBezTo>
                        <a:pt x="8653" y="579"/>
                        <a:pt x="9014" y="550"/>
                        <a:pt x="9337" y="550"/>
                      </a:cubicBezTo>
                      <a:cubicBezTo>
                        <a:pt x="9553" y="550"/>
                        <a:pt x="9751" y="563"/>
                        <a:pt x="9851" y="591"/>
                      </a:cubicBezTo>
                      <a:cubicBezTo>
                        <a:pt x="9924" y="563"/>
                        <a:pt x="9999" y="547"/>
                        <a:pt x="10077" y="547"/>
                      </a:cubicBezTo>
                      <a:close/>
                      <a:moveTo>
                        <a:pt x="26593" y="1"/>
                      </a:moveTo>
                      <a:cubicBezTo>
                        <a:pt x="26550" y="1"/>
                        <a:pt x="26505" y="6"/>
                        <a:pt x="26464" y="12"/>
                      </a:cubicBezTo>
                      <a:cubicBezTo>
                        <a:pt x="26027" y="106"/>
                        <a:pt x="25590" y="35"/>
                        <a:pt x="25153" y="94"/>
                      </a:cubicBezTo>
                      <a:cubicBezTo>
                        <a:pt x="24784" y="143"/>
                        <a:pt x="24406" y="120"/>
                        <a:pt x="24029" y="143"/>
                      </a:cubicBezTo>
                      <a:cubicBezTo>
                        <a:pt x="23342" y="177"/>
                        <a:pt x="22655" y="191"/>
                        <a:pt x="21972" y="191"/>
                      </a:cubicBezTo>
                      <a:cubicBezTo>
                        <a:pt x="21879" y="193"/>
                        <a:pt x="21787" y="194"/>
                        <a:pt x="21696" y="194"/>
                      </a:cubicBezTo>
                      <a:cubicBezTo>
                        <a:pt x="21247" y="194"/>
                        <a:pt x="20804" y="173"/>
                        <a:pt x="20351" y="154"/>
                      </a:cubicBezTo>
                      <a:cubicBezTo>
                        <a:pt x="20218" y="149"/>
                        <a:pt x="20084" y="147"/>
                        <a:pt x="19951" y="147"/>
                      </a:cubicBezTo>
                      <a:cubicBezTo>
                        <a:pt x="19505" y="147"/>
                        <a:pt x="19059" y="171"/>
                        <a:pt x="18612" y="191"/>
                      </a:cubicBezTo>
                      <a:cubicBezTo>
                        <a:pt x="18202" y="206"/>
                        <a:pt x="17791" y="210"/>
                        <a:pt x="17381" y="210"/>
                      </a:cubicBezTo>
                      <a:cubicBezTo>
                        <a:pt x="16834" y="210"/>
                        <a:pt x="16286" y="202"/>
                        <a:pt x="15740" y="202"/>
                      </a:cubicBezTo>
                      <a:cubicBezTo>
                        <a:pt x="15325" y="202"/>
                        <a:pt x="14911" y="225"/>
                        <a:pt x="14497" y="236"/>
                      </a:cubicBezTo>
                      <a:cubicBezTo>
                        <a:pt x="14020" y="245"/>
                        <a:pt x="13542" y="248"/>
                        <a:pt x="13065" y="248"/>
                      </a:cubicBezTo>
                      <a:cubicBezTo>
                        <a:pt x="12389" y="248"/>
                        <a:pt x="11713" y="243"/>
                        <a:pt x="11035" y="243"/>
                      </a:cubicBezTo>
                      <a:cubicBezTo>
                        <a:pt x="10213" y="243"/>
                        <a:pt x="9389" y="250"/>
                        <a:pt x="8563" y="285"/>
                      </a:cubicBezTo>
                      <a:cubicBezTo>
                        <a:pt x="7782" y="307"/>
                        <a:pt x="7002" y="319"/>
                        <a:pt x="6233" y="390"/>
                      </a:cubicBezTo>
                      <a:cubicBezTo>
                        <a:pt x="5535" y="449"/>
                        <a:pt x="4837" y="426"/>
                        <a:pt x="4138" y="486"/>
                      </a:cubicBezTo>
                      <a:cubicBezTo>
                        <a:pt x="3946" y="497"/>
                        <a:pt x="3753" y="500"/>
                        <a:pt x="3560" y="500"/>
                      </a:cubicBezTo>
                      <a:cubicBezTo>
                        <a:pt x="3405" y="500"/>
                        <a:pt x="3251" y="498"/>
                        <a:pt x="3096" y="498"/>
                      </a:cubicBezTo>
                      <a:cubicBezTo>
                        <a:pt x="2865" y="498"/>
                        <a:pt x="2633" y="502"/>
                        <a:pt x="2402" y="520"/>
                      </a:cubicBezTo>
                      <a:cubicBezTo>
                        <a:pt x="2184" y="536"/>
                        <a:pt x="1966" y="540"/>
                        <a:pt x="1746" y="540"/>
                      </a:cubicBezTo>
                      <a:cubicBezTo>
                        <a:pt x="1443" y="540"/>
                        <a:pt x="1138" y="531"/>
                        <a:pt x="830" y="531"/>
                      </a:cubicBezTo>
                      <a:cubicBezTo>
                        <a:pt x="609" y="531"/>
                        <a:pt x="391" y="592"/>
                        <a:pt x="163" y="592"/>
                      </a:cubicBezTo>
                      <a:cubicBezTo>
                        <a:pt x="145" y="592"/>
                        <a:pt x="127" y="592"/>
                        <a:pt x="109" y="591"/>
                      </a:cubicBezTo>
                      <a:cubicBezTo>
                        <a:pt x="49" y="591"/>
                        <a:pt x="1" y="617"/>
                        <a:pt x="1" y="673"/>
                      </a:cubicBezTo>
                      <a:cubicBezTo>
                        <a:pt x="1" y="733"/>
                        <a:pt x="60" y="744"/>
                        <a:pt x="109" y="744"/>
                      </a:cubicBezTo>
                      <a:cubicBezTo>
                        <a:pt x="449" y="759"/>
                        <a:pt x="781" y="781"/>
                        <a:pt x="1113" y="793"/>
                      </a:cubicBezTo>
                      <a:cubicBezTo>
                        <a:pt x="1184" y="794"/>
                        <a:pt x="1255" y="794"/>
                        <a:pt x="1326" y="794"/>
                      </a:cubicBezTo>
                      <a:cubicBezTo>
                        <a:pt x="1894" y="794"/>
                        <a:pt x="2460" y="759"/>
                        <a:pt x="3018" y="759"/>
                      </a:cubicBezTo>
                      <a:cubicBezTo>
                        <a:pt x="4116" y="744"/>
                        <a:pt x="5203" y="710"/>
                        <a:pt x="6304" y="688"/>
                      </a:cubicBezTo>
                      <a:cubicBezTo>
                        <a:pt x="6333" y="688"/>
                        <a:pt x="6365" y="662"/>
                        <a:pt x="6399" y="662"/>
                      </a:cubicBezTo>
                      <a:cubicBezTo>
                        <a:pt x="6421" y="662"/>
                        <a:pt x="6445" y="673"/>
                        <a:pt x="6468" y="710"/>
                      </a:cubicBezTo>
                      <a:cubicBezTo>
                        <a:pt x="6054" y="770"/>
                        <a:pt x="5643" y="770"/>
                        <a:pt x="5240" y="815"/>
                      </a:cubicBezTo>
                      <a:cubicBezTo>
                        <a:pt x="5337" y="858"/>
                        <a:pt x="5435" y="871"/>
                        <a:pt x="5534" y="871"/>
                      </a:cubicBezTo>
                      <a:cubicBezTo>
                        <a:pt x="5684" y="871"/>
                        <a:pt x="5834" y="841"/>
                        <a:pt x="5983" y="841"/>
                      </a:cubicBezTo>
                      <a:cubicBezTo>
                        <a:pt x="6207" y="841"/>
                        <a:pt x="6439" y="802"/>
                        <a:pt x="6671" y="802"/>
                      </a:cubicBezTo>
                      <a:cubicBezTo>
                        <a:pt x="6698" y="802"/>
                        <a:pt x="6725" y="803"/>
                        <a:pt x="6752" y="804"/>
                      </a:cubicBezTo>
                      <a:cubicBezTo>
                        <a:pt x="6804" y="806"/>
                        <a:pt x="6856" y="807"/>
                        <a:pt x="6906" y="807"/>
                      </a:cubicBezTo>
                      <a:cubicBezTo>
                        <a:pt x="7173" y="807"/>
                        <a:pt x="7400" y="780"/>
                        <a:pt x="7510" y="710"/>
                      </a:cubicBezTo>
                      <a:cubicBezTo>
                        <a:pt x="7398" y="680"/>
                        <a:pt x="7287" y="672"/>
                        <a:pt x="7178" y="672"/>
                      </a:cubicBezTo>
                      <a:cubicBezTo>
                        <a:pt x="7049" y="672"/>
                        <a:pt x="6922" y="683"/>
                        <a:pt x="6798" y="683"/>
                      </a:cubicBezTo>
                      <a:cubicBezTo>
                        <a:pt x="6738" y="683"/>
                        <a:pt x="6680" y="681"/>
                        <a:pt x="6622" y="673"/>
                      </a:cubicBezTo>
                      <a:cubicBezTo>
                        <a:pt x="6894" y="602"/>
                        <a:pt x="7166" y="628"/>
                        <a:pt x="7428" y="617"/>
                      </a:cubicBezTo>
                      <a:cubicBezTo>
                        <a:pt x="7618" y="599"/>
                        <a:pt x="7802" y="577"/>
                        <a:pt x="8000" y="577"/>
                      </a:cubicBezTo>
                      <a:cubicBezTo>
                        <a:pt x="8086" y="577"/>
                        <a:pt x="8174" y="581"/>
                        <a:pt x="8268" y="591"/>
                      </a:cubicBezTo>
                      <a:cubicBezTo>
                        <a:pt x="8219" y="617"/>
                        <a:pt x="8208" y="628"/>
                        <a:pt x="8182" y="628"/>
                      </a:cubicBezTo>
                      <a:cubicBezTo>
                        <a:pt x="8148" y="639"/>
                        <a:pt x="8066" y="617"/>
                        <a:pt x="8066" y="673"/>
                      </a:cubicBezTo>
                      <a:cubicBezTo>
                        <a:pt x="8066" y="734"/>
                        <a:pt x="8109" y="761"/>
                        <a:pt x="8165" y="761"/>
                      </a:cubicBezTo>
                      <a:cubicBezTo>
                        <a:pt x="8175" y="761"/>
                        <a:pt x="8186" y="760"/>
                        <a:pt x="8197" y="759"/>
                      </a:cubicBezTo>
                      <a:cubicBezTo>
                        <a:pt x="8307" y="738"/>
                        <a:pt x="8418" y="731"/>
                        <a:pt x="8529" y="731"/>
                      </a:cubicBezTo>
                      <a:cubicBezTo>
                        <a:pt x="8700" y="731"/>
                        <a:pt x="8871" y="747"/>
                        <a:pt x="9037" y="747"/>
                      </a:cubicBezTo>
                      <a:cubicBezTo>
                        <a:pt x="9072" y="747"/>
                        <a:pt x="9107" y="746"/>
                        <a:pt x="9142" y="744"/>
                      </a:cubicBezTo>
                      <a:cubicBezTo>
                        <a:pt x="9463" y="737"/>
                        <a:pt x="9784" y="716"/>
                        <a:pt x="10105" y="716"/>
                      </a:cubicBezTo>
                      <a:cubicBezTo>
                        <a:pt x="10292" y="716"/>
                        <a:pt x="10479" y="723"/>
                        <a:pt x="10666" y="744"/>
                      </a:cubicBezTo>
                      <a:cubicBezTo>
                        <a:pt x="10721" y="749"/>
                        <a:pt x="10777" y="751"/>
                        <a:pt x="10832" y="751"/>
                      </a:cubicBezTo>
                      <a:cubicBezTo>
                        <a:pt x="10943" y="751"/>
                        <a:pt x="11052" y="744"/>
                        <a:pt x="11162" y="744"/>
                      </a:cubicBezTo>
                      <a:cubicBezTo>
                        <a:pt x="11281" y="733"/>
                        <a:pt x="11389" y="733"/>
                        <a:pt x="11412" y="591"/>
                      </a:cubicBezTo>
                      <a:cubicBezTo>
                        <a:pt x="11408" y="590"/>
                        <a:pt x="11403" y="590"/>
                        <a:pt x="11399" y="590"/>
                      </a:cubicBezTo>
                      <a:cubicBezTo>
                        <a:pt x="11367" y="590"/>
                        <a:pt x="11335" y="615"/>
                        <a:pt x="11295" y="615"/>
                      </a:cubicBezTo>
                      <a:cubicBezTo>
                        <a:pt x="11280" y="615"/>
                        <a:pt x="11264" y="611"/>
                        <a:pt x="11247" y="602"/>
                      </a:cubicBezTo>
                      <a:cubicBezTo>
                        <a:pt x="11277" y="572"/>
                        <a:pt x="11308" y="558"/>
                        <a:pt x="11337" y="558"/>
                      </a:cubicBezTo>
                      <a:cubicBezTo>
                        <a:pt x="11364" y="558"/>
                        <a:pt x="11389" y="570"/>
                        <a:pt x="11412" y="591"/>
                      </a:cubicBezTo>
                      <a:cubicBezTo>
                        <a:pt x="11494" y="557"/>
                        <a:pt x="11576" y="531"/>
                        <a:pt x="11659" y="531"/>
                      </a:cubicBezTo>
                      <a:cubicBezTo>
                        <a:pt x="11812" y="542"/>
                        <a:pt x="11965" y="550"/>
                        <a:pt x="12117" y="550"/>
                      </a:cubicBezTo>
                      <a:cubicBezTo>
                        <a:pt x="12330" y="550"/>
                        <a:pt x="12541" y="534"/>
                        <a:pt x="12749" y="486"/>
                      </a:cubicBezTo>
                      <a:cubicBezTo>
                        <a:pt x="12757" y="484"/>
                        <a:pt x="12766" y="483"/>
                        <a:pt x="12775" y="483"/>
                      </a:cubicBezTo>
                      <a:cubicBezTo>
                        <a:pt x="12813" y="483"/>
                        <a:pt x="12854" y="500"/>
                        <a:pt x="12902" y="509"/>
                      </a:cubicBezTo>
                      <a:cubicBezTo>
                        <a:pt x="12950" y="520"/>
                        <a:pt x="13007" y="546"/>
                        <a:pt x="13066" y="546"/>
                      </a:cubicBezTo>
                      <a:cubicBezTo>
                        <a:pt x="13358" y="546"/>
                        <a:pt x="13655" y="534"/>
                        <a:pt x="13951" y="534"/>
                      </a:cubicBezTo>
                      <a:cubicBezTo>
                        <a:pt x="14099" y="534"/>
                        <a:pt x="14246" y="537"/>
                        <a:pt x="14392" y="546"/>
                      </a:cubicBezTo>
                      <a:cubicBezTo>
                        <a:pt x="14398" y="546"/>
                        <a:pt x="14404" y="546"/>
                        <a:pt x="14411" y="546"/>
                      </a:cubicBezTo>
                      <a:cubicBezTo>
                        <a:pt x="14533" y="546"/>
                        <a:pt x="14658" y="483"/>
                        <a:pt x="14777" y="483"/>
                      </a:cubicBezTo>
                      <a:cubicBezTo>
                        <a:pt x="14849" y="483"/>
                        <a:pt x="14918" y="506"/>
                        <a:pt x="14982" y="580"/>
                      </a:cubicBezTo>
                      <a:lnTo>
                        <a:pt x="14639" y="580"/>
                      </a:lnTo>
                      <a:cubicBezTo>
                        <a:pt x="14504" y="587"/>
                        <a:pt x="14374" y="622"/>
                        <a:pt x="14242" y="622"/>
                      </a:cubicBezTo>
                      <a:cubicBezTo>
                        <a:pt x="14178" y="622"/>
                        <a:pt x="14114" y="614"/>
                        <a:pt x="14048" y="591"/>
                      </a:cubicBezTo>
                      <a:cubicBezTo>
                        <a:pt x="14036" y="587"/>
                        <a:pt x="14024" y="584"/>
                        <a:pt x="14012" y="584"/>
                      </a:cubicBezTo>
                      <a:cubicBezTo>
                        <a:pt x="13963" y="584"/>
                        <a:pt x="13915" y="622"/>
                        <a:pt x="13906" y="699"/>
                      </a:cubicBezTo>
                      <a:cubicBezTo>
                        <a:pt x="13925" y="699"/>
                        <a:pt x="13945" y="713"/>
                        <a:pt x="13963" y="713"/>
                      </a:cubicBezTo>
                      <a:cubicBezTo>
                        <a:pt x="13968" y="713"/>
                        <a:pt x="13973" y="713"/>
                        <a:pt x="13977" y="710"/>
                      </a:cubicBezTo>
                      <a:cubicBezTo>
                        <a:pt x="14039" y="701"/>
                        <a:pt x="14101" y="698"/>
                        <a:pt x="14163" y="698"/>
                      </a:cubicBezTo>
                      <a:cubicBezTo>
                        <a:pt x="14308" y="698"/>
                        <a:pt x="14452" y="716"/>
                        <a:pt x="14597" y="716"/>
                      </a:cubicBezTo>
                      <a:cubicBezTo>
                        <a:pt x="14639" y="716"/>
                        <a:pt x="14681" y="714"/>
                        <a:pt x="14724" y="710"/>
                      </a:cubicBezTo>
                      <a:cubicBezTo>
                        <a:pt x="14853" y="697"/>
                        <a:pt x="14984" y="692"/>
                        <a:pt x="15116" y="692"/>
                      </a:cubicBezTo>
                      <a:cubicBezTo>
                        <a:pt x="15346" y="692"/>
                        <a:pt x="15578" y="707"/>
                        <a:pt x="15811" y="722"/>
                      </a:cubicBezTo>
                      <a:cubicBezTo>
                        <a:pt x="15988" y="727"/>
                        <a:pt x="16162" y="730"/>
                        <a:pt x="16337" y="730"/>
                      </a:cubicBezTo>
                      <a:cubicBezTo>
                        <a:pt x="16512" y="730"/>
                        <a:pt x="16686" y="727"/>
                        <a:pt x="16863" y="722"/>
                      </a:cubicBezTo>
                      <a:cubicBezTo>
                        <a:pt x="17137" y="722"/>
                        <a:pt x="17407" y="745"/>
                        <a:pt x="17677" y="745"/>
                      </a:cubicBezTo>
                      <a:cubicBezTo>
                        <a:pt x="17839" y="745"/>
                        <a:pt x="18000" y="737"/>
                        <a:pt x="18163" y="710"/>
                      </a:cubicBezTo>
                      <a:cubicBezTo>
                        <a:pt x="18365" y="688"/>
                        <a:pt x="18376" y="699"/>
                        <a:pt x="18294" y="497"/>
                      </a:cubicBezTo>
                      <a:cubicBezTo>
                        <a:pt x="18311" y="493"/>
                        <a:pt x="18327" y="491"/>
                        <a:pt x="18341" y="491"/>
                      </a:cubicBezTo>
                      <a:cubicBezTo>
                        <a:pt x="18365" y="491"/>
                        <a:pt x="18384" y="499"/>
                        <a:pt x="18399" y="520"/>
                      </a:cubicBezTo>
                      <a:cubicBezTo>
                        <a:pt x="18447" y="591"/>
                        <a:pt x="18413" y="710"/>
                        <a:pt x="18507" y="722"/>
                      </a:cubicBezTo>
                      <a:cubicBezTo>
                        <a:pt x="18528" y="724"/>
                        <a:pt x="18549" y="725"/>
                        <a:pt x="18570" y="725"/>
                      </a:cubicBezTo>
                      <a:cubicBezTo>
                        <a:pt x="18608" y="725"/>
                        <a:pt x="18646" y="722"/>
                        <a:pt x="18683" y="722"/>
                      </a:cubicBezTo>
                      <a:cubicBezTo>
                        <a:pt x="18716" y="722"/>
                        <a:pt x="18749" y="725"/>
                        <a:pt x="18779" y="733"/>
                      </a:cubicBezTo>
                      <a:cubicBezTo>
                        <a:pt x="18790" y="733"/>
                        <a:pt x="18802" y="722"/>
                        <a:pt x="18802" y="722"/>
                      </a:cubicBezTo>
                      <a:cubicBezTo>
                        <a:pt x="18912" y="708"/>
                        <a:pt x="19013" y="698"/>
                        <a:pt x="19115" y="698"/>
                      </a:cubicBezTo>
                      <a:cubicBezTo>
                        <a:pt x="19179" y="698"/>
                        <a:pt x="19242" y="702"/>
                        <a:pt x="19310" y="710"/>
                      </a:cubicBezTo>
                      <a:cubicBezTo>
                        <a:pt x="19357" y="716"/>
                        <a:pt x="19407" y="721"/>
                        <a:pt x="19459" y="721"/>
                      </a:cubicBezTo>
                      <a:cubicBezTo>
                        <a:pt x="19603" y="721"/>
                        <a:pt x="19756" y="686"/>
                        <a:pt x="19877" y="557"/>
                      </a:cubicBezTo>
                      <a:cubicBezTo>
                        <a:pt x="19932" y="488"/>
                        <a:pt x="19989" y="456"/>
                        <a:pt x="20040" y="456"/>
                      </a:cubicBezTo>
                      <a:cubicBezTo>
                        <a:pt x="20122" y="456"/>
                        <a:pt x="20191" y="536"/>
                        <a:pt x="20221" y="673"/>
                      </a:cubicBezTo>
                      <a:cubicBezTo>
                        <a:pt x="20221" y="688"/>
                        <a:pt x="20243" y="688"/>
                        <a:pt x="20269" y="710"/>
                      </a:cubicBezTo>
                      <a:cubicBezTo>
                        <a:pt x="20305" y="687"/>
                        <a:pt x="20344" y="682"/>
                        <a:pt x="20385" y="682"/>
                      </a:cubicBezTo>
                      <a:cubicBezTo>
                        <a:pt x="20421" y="682"/>
                        <a:pt x="20457" y="686"/>
                        <a:pt x="20493" y="686"/>
                      </a:cubicBezTo>
                      <a:cubicBezTo>
                        <a:pt x="20522" y="686"/>
                        <a:pt x="20549" y="684"/>
                        <a:pt x="20575" y="673"/>
                      </a:cubicBezTo>
                      <a:cubicBezTo>
                        <a:pt x="20669" y="639"/>
                        <a:pt x="20729" y="531"/>
                        <a:pt x="20836" y="497"/>
                      </a:cubicBezTo>
                      <a:cubicBezTo>
                        <a:pt x="20848" y="497"/>
                        <a:pt x="20848" y="486"/>
                        <a:pt x="20859" y="486"/>
                      </a:cubicBezTo>
                      <a:cubicBezTo>
                        <a:pt x="20893" y="460"/>
                        <a:pt x="20920" y="449"/>
                        <a:pt x="20942" y="449"/>
                      </a:cubicBezTo>
                      <a:cubicBezTo>
                        <a:pt x="20990" y="449"/>
                        <a:pt x="21016" y="501"/>
                        <a:pt x="21049" y="557"/>
                      </a:cubicBezTo>
                      <a:cubicBezTo>
                        <a:pt x="21012" y="568"/>
                        <a:pt x="21001" y="580"/>
                        <a:pt x="20990" y="580"/>
                      </a:cubicBezTo>
                      <a:cubicBezTo>
                        <a:pt x="20966" y="580"/>
                        <a:pt x="20937" y="572"/>
                        <a:pt x="20912" y="572"/>
                      </a:cubicBezTo>
                      <a:cubicBezTo>
                        <a:pt x="20886" y="572"/>
                        <a:pt x="20865" y="580"/>
                        <a:pt x="20859" y="617"/>
                      </a:cubicBezTo>
                      <a:cubicBezTo>
                        <a:pt x="20848" y="688"/>
                        <a:pt x="20930" y="699"/>
                        <a:pt x="20990" y="699"/>
                      </a:cubicBezTo>
                      <a:cubicBezTo>
                        <a:pt x="21076" y="690"/>
                        <a:pt x="21165" y="671"/>
                        <a:pt x="21252" y="671"/>
                      </a:cubicBezTo>
                      <a:cubicBezTo>
                        <a:pt x="21271" y="671"/>
                        <a:pt x="21289" y="671"/>
                        <a:pt x="21307" y="673"/>
                      </a:cubicBezTo>
                      <a:cubicBezTo>
                        <a:pt x="21525" y="714"/>
                        <a:pt x="21742" y="720"/>
                        <a:pt x="21959" y="720"/>
                      </a:cubicBezTo>
                      <a:cubicBezTo>
                        <a:pt x="22053" y="720"/>
                        <a:pt x="22148" y="719"/>
                        <a:pt x="22242" y="719"/>
                      </a:cubicBezTo>
                      <a:cubicBezTo>
                        <a:pt x="22309" y="719"/>
                        <a:pt x="22376" y="720"/>
                        <a:pt x="22443" y="722"/>
                      </a:cubicBezTo>
                      <a:cubicBezTo>
                        <a:pt x="22557" y="722"/>
                        <a:pt x="22675" y="709"/>
                        <a:pt x="22784" y="709"/>
                      </a:cubicBezTo>
                      <a:cubicBezTo>
                        <a:pt x="22857" y="709"/>
                        <a:pt x="22926" y="715"/>
                        <a:pt x="22987" y="733"/>
                      </a:cubicBezTo>
                      <a:cubicBezTo>
                        <a:pt x="23087" y="759"/>
                        <a:pt x="23180" y="774"/>
                        <a:pt x="23270" y="774"/>
                      </a:cubicBezTo>
                      <a:cubicBezTo>
                        <a:pt x="23383" y="774"/>
                        <a:pt x="23491" y="751"/>
                        <a:pt x="23603" y="699"/>
                      </a:cubicBezTo>
                      <a:cubicBezTo>
                        <a:pt x="23632" y="684"/>
                        <a:pt x="23654" y="677"/>
                        <a:pt x="23675" y="677"/>
                      </a:cubicBezTo>
                      <a:cubicBezTo>
                        <a:pt x="23706" y="677"/>
                        <a:pt x="23732" y="693"/>
                        <a:pt x="23768" y="722"/>
                      </a:cubicBezTo>
                      <a:cubicBezTo>
                        <a:pt x="23809" y="749"/>
                        <a:pt x="23862" y="785"/>
                        <a:pt x="23915" y="785"/>
                      </a:cubicBezTo>
                      <a:cubicBezTo>
                        <a:pt x="23955" y="785"/>
                        <a:pt x="23994" y="766"/>
                        <a:pt x="24029" y="710"/>
                      </a:cubicBezTo>
                      <a:cubicBezTo>
                        <a:pt x="24037" y="694"/>
                        <a:pt x="24051" y="682"/>
                        <a:pt x="24068" y="682"/>
                      </a:cubicBezTo>
                      <a:cubicBezTo>
                        <a:pt x="24075" y="682"/>
                        <a:pt x="24082" y="684"/>
                        <a:pt x="24089" y="688"/>
                      </a:cubicBezTo>
                      <a:cubicBezTo>
                        <a:pt x="24135" y="693"/>
                        <a:pt x="24185" y="714"/>
                        <a:pt x="24229" y="714"/>
                      </a:cubicBezTo>
                      <a:cubicBezTo>
                        <a:pt x="24273" y="714"/>
                        <a:pt x="24311" y="693"/>
                        <a:pt x="24335" y="617"/>
                      </a:cubicBezTo>
                      <a:cubicBezTo>
                        <a:pt x="24339" y="607"/>
                        <a:pt x="24342" y="603"/>
                        <a:pt x="24344" y="603"/>
                      </a:cubicBezTo>
                      <a:cubicBezTo>
                        <a:pt x="24352" y="603"/>
                        <a:pt x="24358" y="631"/>
                        <a:pt x="24358" y="639"/>
                      </a:cubicBezTo>
                      <a:cubicBezTo>
                        <a:pt x="24381" y="683"/>
                        <a:pt x="24402" y="691"/>
                        <a:pt x="24429" y="691"/>
                      </a:cubicBezTo>
                      <a:cubicBezTo>
                        <a:pt x="24446" y="691"/>
                        <a:pt x="24465" y="688"/>
                        <a:pt x="24489" y="688"/>
                      </a:cubicBezTo>
                      <a:cubicBezTo>
                        <a:pt x="24502" y="688"/>
                        <a:pt x="24516" y="689"/>
                        <a:pt x="24530" y="689"/>
                      </a:cubicBezTo>
                      <a:cubicBezTo>
                        <a:pt x="24667" y="689"/>
                        <a:pt x="24803" y="659"/>
                        <a:pt x="24939" y="659"/>
                      </a:cubicBezTo>
                      <a:cubicBezTo>
                        <a:pt x="25026" y="659"/>
                        <a:pt x="25112" y="671"/>
                        <a:pt x="25198" y="710"/>
                      </a:cubicBezTo>
                      <a:cubicBezTo>
                        <a:pt x="25242" y="726"/>
                        <a:pt x="25287" y="732"/>
                        <a:pt x="25332" y="732"/>
                      </a:cubicBezTo>
                      <a:cubicBezTo>
                        <a:pt x="25387" y="732"/>
                        <a:pt x="25442" y="723"/>
                        <a:pt x="25493" y="710"/>
                      </a:cubicBezTo>
                      <a:cubicBezTo>
                        <a:pt x="25543" y="694"/>
                        <a:pt x="25600" y="677"/>
                        <a:pt x="25654" y="677"/>
                      </a:cubicBezTo>
                      <a:cubicBezTo>
                        <a:pt x="25677" y="677"/>
                        <a:pt x="25699" y="680"/>
                        <a:pt x="25720" y="688"/>
                      </a:cubicBezTo>
                      <a:cubicBezTo>
                        <a:pt x="25767" y="701"/>
                        <a:pt x="25814" y="705"/>
                        <a:pt x="25861" y="705"/>
                      </a:cubicBezTo>
                      <a:cubicBezTo>
                        <a:pt x="25961" y="705"/>
                        <a:pt x="26061" y="685"/>
                        <a:pt x="26161" y="685"/>
                      </a:cubicBezTo>
                      <a:cubicBezTo>
                        <a:pt x="26180" y="685"/>
                        <a:pt x="26198" y="686"/>
                        <a:pt x="26217" y="688"/>
                      </a:cubicBezTo>
                      <a:cubicBezTo>
                        <a:pt x="26228" y="691"/>
                        <a:pt x="26242" y="694"/>
                        <a:pt x="26256" y="694"/>
                      </a:cubicBezTo>
                      <a:cubicBezTo>
                        <a:pt x="26285" y="694"/>
                        <a:pt x="26314" y="683"/>
                        <a:pt x="26322" y="651"/>
                      </a:cubicBezTo>
                      <a:cubicBezTo>
                        <a:pt x="26345" y="520"/>
                        <a:pt x="26464" y="568"/>
                        <a:pt x="26546" y="546"/>
                      </a:cubicBezTo>
                      <a:cubicBezTo>
                        <a:pt x="26563" y="648"/>
                        <a:pt x="26579" y="692"/>
                        <a:pt x="26619" y="692"/>
                      </a:cubicBezTo>
                      <a:cubicBezTo>
                        <a:pt x="26639" y="692"/>
                        <a:pt x="26665" y="682"/>
                        <a:pt x="26699" y="662"/>
                      </a:cubicBezTo>
                      <a:cubicBezTo>
                        <a:pt x="26796" y="617"/>
                        <a:pt x="26878" y="557"/>
                        <a:pt x="26972" y="497"/>
                      </a:cubicBezTo>
                      <a:cubicBezTo>
                        <a:pt x="26983" y="486"/>
                        <a:pt x="26983" y="449"/>
                        <a:pt x="26983" y="438"/>
                      </a:cubicBezTo>
                      <a:cubicBezTo>
                        <a:pt x="26983" y="426"/>
                        <a:pt x="26949" y="415"/>
                        <a:pt x="26938" y="415"/>
                      </a:cubicBezTo>
                      <a:cubicBezTo>
                        <a:pt x="26910" y="423"/>
                        <a:pt x="26882" y="426"/>
                        <a:pt x="26856" y="426"/>
                      </a:cubicBezTo>
                      <a:cubicBezTo>
                        <a:pt x="26743" y="426"/>
                        <a:pt x="26639" y="372"/>
                        <a:pt x="26527" y="372"/>
                      </a:cubicBezTo>
                      <a:cubicBezTo>
                        <a:pt x="26507" y="372"/>
                        <a:pt x="26485" y="374"/>
                        <a:pt x="26464" y="378"/>
                      </a:cubicBezTo>
                      <a:cubicBezTo>
                        <a:pt x="26770" y="248"/>
                        <a:pt x="27114" y="367"/>
                        <a:pt x="27409" y="236"/>
                      </a:cubicBezTo>
                      <a:cubicBezTo>
                        <a:pt x="27409" y="191"/>
                        <a:pt x="27375" y="165"/>
                        <a:pt x="27338" y="165"/>
                      </a:cubicBezTo>
                      <a:cubicBezTo>
                        <a:pt x="27125" y="154"/>
                        <a:pt x="26912" y="131"/>
                        <a:pt x="26714" y="23"/>
                      </a:cubicBezTo>
                      <a:cubicBezTo>
                        <a:pt x="26678" y="6"/>
                        <a:pt x="26636" y="1"/>
                        <a:pt x="2659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2470;p35">
                  <a:extLst>
                    <a:ext uri="{FF2B5EF4-FFF2-40B4-BE49-F238E27FC236}">
                      <a16:creationId xmlns:a16="http://schemas.microsoft.com/office/drawing/2014/main" xmlns="" id="{00F30D2B-FFDD-C464-8334-86BD323A5CDF}"/>
                    </a:ext>
                  </a:extLst>
                </p:cNvPr>
                <p:cNvSpPr/>
                <p:nvPr/>
              </p:nvSpPr>
              <p:spPr>
                <a:xfrm>
                  <a:off x="924700" y="3984800"/>
                  <a:ext cx="21025" cy="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" h="114" extrusionOk="0">
                      <a:moveTo>
                        <a:pt x="556" y="0"/>
                      </a:moveTo>
                      <a:cubicBezTo>
                        <a:pt x="373" y="0"/>
                        <a:pt x="187" y="50"/>
                        <a:pt x="1" y="65"/>
                      </a:cubicBezTo>
                      <a:cubicBezTo>
                        <a:pt x="106" y="101"/>
                        <a:pt x="211" y="114"/>
                        <a:pt x="316" y="114"/>
                      </a:cubicBezTo>
                      <a:cubicBezTo>
                        <a:pt x="494" y="114"/>
                        <a:pt x="669" y="77"/>
                        <a:pt x="841" y="54"/>
                      </a:cubicBezTo>
                      <a:cubicBezTo>
                        <a:pt x="747" y="14"/>
                        <a:pt x="652" y="0"/>
                        <a:pt x="55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2471;p35">
                  <a:extLst>
                    <a:ext uri="{FF2B5EF4-FFF2-40B4-BE49-F238E27FC236}">
                      <a16:creationId xmlns:a16="http://schemas.microsoft.com/office/drawing/2014/main" xmlns="" id="{CBDBB135-DE82-B708-77DB-3D7E92FBC769}"/>
                    </a:ext>
                  </a:extLst>
                </p:cNvPr>
                <p:cNvSpPr/>
                <p:nvPr/>
              </p:nvSpPr>
              <p:spPr>
                <a:xfrm>
                  <a:off x="968125" y="3984550"/>
                  <a:ext cx="128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" h="124" extrusionOk="0">
                      <a:moveTo>
                        <a:pt x="464" y="0"/>
                      </a:moveTo>
                      <a:cubicBezTo>
                        <a:pt x="456" y="0"/>
                        <a:pt x="448" y="2"/>
                        <a:pt x="440" y="4"/>
                      </a:cubicBezTo>
                      <a:cubicBezTo>
                        <a:pt x="391" y="17"/>
                        <a:pt x="340" y="18"/>
                        <a:pt x="289" y="18"/>
                      </a:cubicBezTo>
                      <a:cubicBezTo>
                        <a:pt x="277" y="18"/>
                        <a:pt x="265" y="18"/>
                        <a:pt x="254" y="18"/>
                      </a:cubicBezTo>
                      <a:cubicBezTo>
                        <a:pt x="168" y="18"/>
                        <a:pt x="82" y="22"/>
                        <a:pt x="1" y="75"/>
                      </a:cubicBezTo>
                      <a:cubicBezTo>
                        <a:pt x="72" y="90"/>
                        <a:pt x="157" y="112"/>
                        <a:pt x="239" y="124"/>
                      </a:cubicBezTo>
                      <a:lnTo>
                        <a:pt x="452" y="124"/>
                      </a:lnTo>
                      <a:cubicBezTo>
                        <a:pt x="486" y="112"/>
                        <a:pt x="511" y="90"/>
                        <a:pt x="511" y="53"/>
                      </a:cubicBezTo>
                      <a:cubicBezTo>
                        <a:pt x="511" y="16"/>
                        <a:pt x="490" y="0"/>
                        <a:pt x="46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2472;p35">
                  <a:extLst>
                    <a:ext uri="{FF2B5EF4-FFF2-40B4-BE49-F238E27FC236}">
                      <a16:creationId xmlns:a16="http://schemas.microsoft.com/office/drawing/2014/main" xmlns="" id="{8F693F73-418F-384E-5F26-9D5FF4408A25}"/>
                    </a:ext>
                  </a:extLst>
                </p:cNvPr>
                <p:cNvSpPr/>
                <p:nvPr/>
              </p:nvSpPr>
              <p:spPr>
                <a:xfrm>
                  <a:off x="754425" y="3989150"/>
                  <a:ext cx="9475" cy="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" h="103" extrusionOk="0">
                      <a:moveTo>
                        <a:pt x="199" y="1"/>
                      </a:moveTo>
                      <a:cubicBezTo>
                        <a:pt x="131" y="1"/>
                        <a:pt x="65" y="15"/>
                        <a:pt x="1" y="59"/>
                      </a:cubicBezTo>
                      <a:cubicBezTo>
                        <a:pt x="66" y="82"/>
                        <a:pt x="132" y="102"/>
                        <a:pt x="195" y="102"/>
                      </a:cubicBezTo>
                      <a:cubicBezTo>
                        <a:pt x="259" y="102"/>
                        <a:pt x="320" y="82"/>
                        <a:pt x="378" y="22"/>
                      </a:cubicBezTo>
                      <a:cubicBezTo>
                        <a:pt x="318" y="11"/>
                        <a:pt x="258" y="1"/>
                        <a:pt x="19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2473;p35">
                  <a:extLst>
                    <a:ext uri="{FF2B5EF4-FFF2-40B4-BE49-F238E27FC236}">
                      <a16:creationId xmlns:a16="http://schemas.microsoft.com/office/drawing/2014/main" xmlns="" id="{BB17DA5F-03A4-B35F-8855-C3352E12FB2C}"/>
                    </a:ext>
                  </a:extLst>
                </p:cNvPr>
                <p:cNvSpPr/>
                <p:nvPr/>
              </p:nvSpPr>
              <p:spPr>
                <a:xfrm>
                  <a:off x="828425" y="3985775"/>
                  <a:ext cx="7225" cy="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32" extrusionOk="0">
                      <a:moveTo>
                        <a:pt x="53" y="0"/>
                      </a:moveTo>
                      <a:cubicBezTo>
                        <a:pt x="31" y="0"/>
                        <a:pt x="14" y="11"/>
                        <a:pt x="9" y="52"/>
                      </a:cubicBezTo>
                      <a:cubicBezTo>
                        <a:pt x="1" y="105"/>
                        <a:pt x="39" y="131"/>
                        <a:pt x="88" y="131"/>
                      </a:cubicBezTo>
                      <a:cubicBezTo>
                        <a:pt x="105" y="131"/>
                        <a:pt x="122" y="128"/>
                        <a:pt x="140" y="123"/>
                      </a:cubicBezTo>
                      <a:cubicBezTo>
                        <a:pt x="146" y="121"/>
                        <a:pt x="153" y="121"/>
                        <a:pt x="161" y="121"/>
                      </a:cubicBezTo>
                      <a:cubicBezTo>
                        <a:pt x="177" y="121"/>
                        <a:pt x="197" y="123"/>
                        <a:pt x="216" y="123"/>
                      </a:cubicBezTo>
                      <a:cubicBezTo>
                        <a:pt x="254" y="123"/>
                        <a:pt x="288" y="113"/>
                        <a:pt x="282" y="52"/>
                      </a:cubicBezTo>
                      <a:cubicBezTo>
                        <a:pt x="282" y="13"/>
                        <a:pt x="263" y="3"/>
                        <a:pt x="238" y="3"/>
                      </a:cubicBezTo>
                      <a:cubicBezTo>
                        <a:pt x="210" y="3"/>
                        <a:pt x="175" y="15"/>
                        <a:pt x="151" y="15"/>
                      </a:cubicBezTo>
                      <a:cubicBezTo>
                        <a:pt x="148" y="16"/>
                        <a:pt x="144" y="16"/>
                        <a:pt x="139" y="16"/>
                      </a:cubicBezTo>
                      <a:cubicBezTo>
                        <a:pt x="113" y="16"/>
                        <a:pt x="80" y="0"/>
                        <a:pt x="5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2474;p35">
                  <a:extLst>
                    <a:ext uri="{FF2B5EF4-FFF2-40B4-BE49-F238E27FC236}">
                      <a16:creationId xmlns:a16="http://schemas.microsoft.com/office/drawing/2014/main" xmlns="" id="{7F3F660D-B03A-34EE-5532-4724DFD2B61C}"/>
                    </a:ext>
                  </a:extLst>
                </p:cNvPr>
                <p:cNvSpPr/>
                <p:nvPr/>
              </p:nvSpPr>
              <p:spPr>
                <a:xfrm>
                  <a:off x="1136975" y="3983525"/>
                  <a:ext cx="4700" cy="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65" extrusionOk="0">
                      <a:moveTo>
                        <a:pt x="94" y="0"/>
                      </a:moveTo>
                      <a:cubicBezTo>
                        <a:pt x="35" y="0"/>
                        <a:pt x="12" y="34"/>
                        <a:pt x="12" y="82"/>
                      </a:cubicBezTo>
                      <a:cubicBezTo>
                        <a:pt x="1" y="142"/>
                        <a:pt x="46" y="165"/>
                        <a:pt x="106" y="165"/>
                      </a:cubicBezTo>
                      <a:cubicBezTo>
                        <a:pt x="143" y="165"/>
                        <a:pt x="188" y="131"/>
                        <a:pt x="188" y="94"/>
                      </a:cubicBezTo>
                      <a:cubicBezTo>
                        <a:pt x="188" y="23"/>
                        <a:pt x="143" y="11"/>
                        <a:pt x="9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2475;p35">
                  <a:extLst>
                    <a:ext uri="{FF2B5EF4-FFF2-40B4-BE49-F238E27FC236}">
                      <a16:creationId xmlns:a16="http://schemas.microsoft.com/office/drawing/2014/main" xmlns="" id="{C527677E-68B5-1267-B759-2B3EA203883D}"/>
                    </a:ext>
                  </a:extLst>
                </p:cNvPr>
                <p:cNvSpPr/>
                <p:nvPr/>
              </p:nvSpPr>
              <p:spPr>
                <a:xfrm>
                  <a:off x="948625" y="3984650"/>
                  <a:ext cx="3925" cy="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" h="120" extrusionOk="0">
                      <a:moveTo>
                        <a:pt x="97" y="0"/>
                      </a:moveTo>
                      <a:cubicBezTo>
                        <a:pt x="48" y="0"/>
                        <a:pt x="26" y="26"/>
                        <a:pt x="14" y="60"/>
                      </a:cubicBezTo>
                      <a:cubicBezTo>
                        <a:pt x="0" y="97"/>
                        <a:pt x="14" y="108"/>
                        <a:pt x="48" y="120"/>
                      </a:cubicBezTo>
                      <a:cubicBezTo>
                        <a:pt x="97" y="120"/>
                        <a:pt x="142" y="108"/>
                        <a:pt x="156" y="49"/>
                      </a:cubicBezTo>
                      <a:cubicBezTo>
                        <a:pt x="156" y="15"/>
                        <a:pt x="131" y="0"/>
                        <a:pt x="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2476;p35">
                  <a:extLst>
                    <a:ext uri="{FF2B5EF4-FFF2-40B4-BE49-F238E27FC236}">
                      <a16:creationId xmlns:a16="http://schemas.microsoft.com/office/drawing/2014/main" xmlns="" id="{4CEC1153-03F3-AB65-BD2D-BD48BBA3BBD0}"/>
                    </a:ext>
                  </a:extLst>
                </p:cNvPr>
                <p:cNvSpPr/>
                <p:nvPr/>
              </p:nvSpPr>
              <p:spPr>
                <a:xfrm>
                  <a:off x="957850" y="3985075"/>
                  <a:ext cx="5325" cy="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" h="74" extrusionOk="0">
                      <a:moveTo>
                        <a:pt x="85" y="0"/>
                      </a:moveTo>
                      <a:cubicBezTo>
                        <a:pt x="59" y="0"/>
                        <a:pt x="33" y="11"/>
                        <a:pt x="0" y="43"/>
                      </a:cubicBezTo>
                      <a:cubicBezTo>
                        <a:pt x="28" y="61"/>
                        <a:pt x="58" y="74"/>
                        <a:pt x="92" y="74"/>
                      </a:cubicBezTo>
                      <a:cubicBezTo>
                        <a:pt x="126" y="74"/>
                        <a:pt x="165" y="61"/>
                        <a:pt x="213" y="32"/>
                      </a:cubicBezTo>
                      <a:cubicBezTo>
                        <a:pt x="161" y="25"/>
                        <a:pt x="124" y="0"/>
                        <a:pt x="8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" name="Google Shape;2477;p35">
                <a:extLst>
                  <a:ext uri="{FF2B5EF4-FFF2-40B4-BE49-F238E27FC236}">
                    <a16:creationId xmlns:a16="http://schemas.microsoft.com/office/drawing/2014/main" xmlns="" id="{B7395931-7361-9599-CD52-8A5D0B23CBFF}"/>
                  </a:ext>
                </a:extLst>
              </p:cNvPr>
              <p:cNvGrpSpPr/>
              <p:nvPr/>
            </p:nvGrpSpPr>
            <p:grpSpPr>
              <a:xfrm>
                <a:off x="2595935" y="4605076"/>
                <a:ext cx="3968654" cy="11165"/>
                <a:chOff x="754425" y="3983525"/>
                <a:chExt cx="387250" cy="8200"/>
              </a:xfrm>
              <a:grpFill/>
            </p:grpSpPr>
            <p:sp>
              <p:nvSpPr>
                <p:cNvPr id="36" name="Google Shape;2479;p35">
                  <a:extLst>
                    <a:ext uri="{FF2B5EF4-FFF2-40B4-BE49-F238E27FC236}">
                      <a16:creationId xmlns:a16="http://schemas.microsoft.com/office/drawing/2014/main" xmlns="" id="{42ABF04A-0964-7F9F-5A2E-0A4C76C687C3}"/>
                    </a:ext>
                  </a:extLst>
                </p:cNvPr>
                <p:cNvSpPr/>
                <p:nvPr/>
              </p:nvSpPr>
              <p:spPr>
                <a:xfrm>
                  <a:off x="924700" y="3984800"/>
                  <a:ext cx="21025" cy="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" h="114" extrusionOk="0">
                      <a:moveTo>
                        <a:pt x="556" y="0"/>
                      </a:moveTo>
                      <a:cubicBezTo>
                        <a:pt x="373" y="0"/>
                        <a:pt x="187" y="50"/>
                        <a:pt x="1" y="65"/>
                      </a:cubicBezTo>
                      <a:cubicBezTo>
                        <a:pt x="106" y="101"/>
                        <a:pt x="211" y="114"/>
                        <a:pt x="316" y="114"/>
                      </a:cubicBezTo>
                      <a:cubicBezTo>
                        <a:pt x="494" y="114"/>
                        <a:pt x="669" y="77"/>
                        <a:pt x="841" y="54"/>
                      </a:cubicBezTo>
                      <a:cubicBezTo>
                        <a:pt x="747" y="14"/>
                        <a:pt x="652" y="0"/>
                        <a:pt x="55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2480;p35">
                  <a:extLst>
                    <a:ext uri="{FF2B5EF4-FFF2-40B4-BE49-F238E27FC236}">
                      <a16:creationId xmlns:a16="http://schemas.microsoft.com/office/drawing/2014/main" xmlns="" id="{9146C9CD-A1C2-936E-4C7E-2C4C6D548F79}"/>
                    </a:ext>
                  </a:extLst>
                </p:cNvPr>
                <p:cNvSpPr/>
                <p:nvPr/>
              </p:nvSpPr>
              <p:spPr>
                <a:xfrm>
                  <a:off x="968125" y="3984550"/>
                  <a:ext cx="128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" h="124" extrusionOk="0">
                      <a:moveTo>
                        <a:pt x="464" y="0"/>
                      </a:moveTo>
                      <a:cubicBezTo>
                        <a:pt x="456" y="0"/>
                        <a:pt x="448" y="2"/>
                        <a:pt x="440" y="4"/>
                      </a:cubicBezTo>
                      <a:cubicBezTo>
                        <a:pt x="391" y="17"/>
                        <a:pt x="340" y="18"/>
                        <a:pt x="289" y="18"/>
                      </a:cubicBezTo>
                      <a:cubicBezTo>
                        <a:pt x="277" y="18"/>
                        <a:pt x="265" y="18"/>
                        <a:pt x="254" y="18"/>
                      </a:cubicBezTo>
                      <a:cubicBezTo>
                        <a:pt x="168" y="18"/>
                        <a:pt x="82" y="22"/>
                        <a:pt x="1" y="75"/>
                      </a:cubicBezTo>
                      <a:cubicBezTo>
                        <a:pt x="72" y="90"/>
                        <a:pt x="157" y="112"/>
                        <a:pt x="239" y="124"/>
                      </a:cubicBezTo>
                      <a:lnTo>
                        <a:pt x="452" y="124"/>
                      </a:lnTo>
                      <a:cubicBezTo>
                        <a:pt x="486" y="112"/>
                        <a:pt x="511" y="90"/>
                        <a:pt x="511" y="53"/>
                      </a:cubicBezTo>
                      <a:cubicBezTo>
                        <a:pt x="511" y="16"/>
                        <a:pt x="490" y="0"/>
                        <a:pt x="46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2481;p35">
                  <a:extLst>
                    <a:ext uri="{FF2B5EF4-FFF2-40B4-BE49-F238E27FC236}">
                      <a16:creationId xmlns:a16="http://schemas.microsoft.com/office/drawing/2014/main" xmlns="" id="{6A3BA0B0-CA55-063B-162D-FB9528526978}"/>
                    </a:ext>
                  </a:extLst>
                </p:cNvPr>
                <p:cNvSpPr/>
                <p:nvPr/>
              </p:nvSpPr>
              <p:spPr>
                <a:xfrm>
                  <a:off x="754425" y="3989150"/>
                  <a:ext cx="9475" cy="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" h="103" extrusionOk="0">
                      <a:moveTo>
                        <a:pt x="199" y="1"/>
                      </a:moveTo>
                      <a:cubicBezTo>
                        <a:pt x="131" y="1"/>
                        <a:pt x="65" y="15"/>
                        <a:pt x="1" y="59"/>
                      </a:cubicBezTo>
                      <a:cubicBezTo>
                        <a:pt x="66" y="82"/>
                        <a:pt x="132" y="102"/>
                        <a:pt x="195" y="102"/>
                      </a:cubicBezTo>
                      <a:cubicBezTo>
                        <a:pt x="259" y="102"/>
                        <a:pt x="320" y="82"/>
                        <a:pt x="378" y="22"/>
                      </a:cubicBezTo>
                      <a:cubicBezTo>
                        <a:pt x="318" y="11"/>
                        <a:pt x="258" y="1"/>
                        <a:pt x="19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2482;p35">
                  <a:extLst>
                    <a:ext uri="{FF2B5EF4-FFF2-40B4-BE49-F238E27FC236}">
                      <a16:creationId xmlns:a16="http://schemas.microsoft.com/office/drawing/2014/main" xmlns="" id="{DFF1B51C-4B12-194E-466C-3E96CD5C717B}"/>
                    </a:ext>
                  </a:extLst>
                </p:cNvPr>
                <p:cNvSpPr/>
                <p:nvPr/>
              </p:nvSpPr>
              <p:spPr>
                <a:xfrm>
                  <a:off x="828425" y="3985775"/>
                  <a:ext cx="7225" cy="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32" extrusionOk="0">
                      <a:moveTo>
                        <a:pt x="53" y="0"/>
                      </a:moveTo>
                      <a:cubicBezTo>
                        <a:pt x="31" y="0"/>
                        <a:pt x="14" y="11"/>
                        <a:pt x="9" y="52"/>
                      </a:cubicBezTo>
                      <a:cubicBezTo>
                        <a:pt x="1" y="105"/>
                        <a:pt x="39" y="131"/>
                        <a:pt x="88" y="131"/>
                      </a:cubicBezTo>
                      <a:cubicBezTo>
                        <a:pt x="105" y="131"/>
                        <a:pt x="122" y="128"/>
                        <a:pt x="140" y="123"/>
                      </a:cubicBezTo>
                      <a:cubicBezTo>
                        <a:pt x="146" y="121"/>
                        <a:pt x="153" y="121"/>
                        <a:pt x="161" y="121"/>
                      </a:cubicBezTo>
                      <a:cubicBezTo>
                        <a:pt x="177" y="121"/>
                        <a:pt x="197" y="123"/>
                        <a:pt x="216" y="123"/>
                      </a:cubicBezTo>
                      <a:cubicBezTo>
                        <a:pt x="254" y="123"/>
                        <a:pt x="288" y="113"/>
                        <a:pt x="282" y="52"/>
                      </a:cubicBezTo>
                      <a:cubicBezTo>
                        <a:pt x="282" y="13"/>
                        <a:pt x="263" y="3"/>
                        <a:pt x="238" y="3"/>
                      </a:cubicBezTo>
                      <a:cubicBezTo>
                        <a:pt x="210" y="3"/>
                        <a:pt x="175" y="15"/>
                        <a:pt x="151" y="15"/>
                      </a:cubicBezTo>
                      <a:cubicBezTo>
                        <a:pt x="148" y="16"/>
                        <a:pt x="144" y="16"/>
                        <a:pt x="139" y="16"/>
                      </a:cubicBezTo>
                      <a:cubicBezTo>
                        <a:pt x="113" y="16"/>
                        <a:pt x="80" y="0"/>
                        <a:pt x="5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2483;p35">
                  <a:extLst>
                    <a:ext uri="{FF2B5EF4-FFF2-40B4-BE49-F238E27FC236}">
                      <a16:creationId xmlns:a16="http://schemas.microsoft.com/office/drawing/2014/main" xmlns="" id="{4DBF17E5-54CC-A88A-3542-D074DEC99C2A}"/>
                    </a:ext>
                  </a:extLst>
                </p:cNvPr>
                <p:cNvSpPr/>
                <p:nvPr/>
              </p:nvSpPr>
              <p:spPr>
                <a:xfrm>
                  <a:off x="1136975" y="3983525"/>
                  <a:ext cx="4700" cy="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65" extrusionOk="0">
                      <a:moveTo>
                        <a:pt x="94" y="0"/>
                      </a:moveTo>
                      <a:cubicBezTo>
                        <a:pt x="35" y="0"/>
                        <a:pt x="12" y="34"/>
                        <a:pt x="12" y="82"/>
                      </a:cubicBezTo>
                      <a:cubicBezTo>
                        <a:pt x="1" y="142"/>
                        <a:pt x="46" y="165"/>
                        <a:pt x="106" y="165"/>
                      </a:cubicBezTo>
                      <a:cubicBezTo>
                        <a:pt x="143" y="165"/>
                        <a:pt x="188" y="131"/>
                        <a:pt x="188" y="94"/>
                      </a:cubicBezTo>
                      <a:cubicBezTo>
                        <a:pt x="188" y="23"/>
                        <a:pt x="143" y="11"/>
                        <a:pt x="9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2484;p35">
                  <a:extLst>
                    <a:ext uri="{FF2B5EF4-FFF2-40B4-BE49-F238E27FC236}">
                      <a16:creationId xmlns:a16="http://schemas.microsoft.com/office/drawing/2014/main" xmlns="" id="{2D1AB4DC-314B-AABD-9660-36E5BA87B704}"/>
                    </a:ext>
                  </a:extLst>
                </p:cNvPr>
                <p:cNvSpPr/>
                <p:nvPr/>
              </p:nvSpPr>
              <p:spPr>
                <a:xfrm>
                  <a:off x="948625" y="3984650"/>
                  <a:ext cx="3925" cy="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" h="120" extrusionOk="0">
                      <a:moveTo>
                        <a:pt x="97" y="0"/>
                      </a:moveTo>
                      <a:cubicBezTo>
                        <a:pt x="48" y="0"/>
                        <a:pt x="26" y="26"/>
                        <a:pt x="14" y="60"/>
                      </a:cubicBezTo>
                      <a:cubicBezTo>
                        <a:pt x="0" y="97"/>
                        <a:pt x="14" y="108"/>
                        <a:pt x="48" y="120"/>
                      </a:cubicBezTo>
                      <a:cubicBezTo>
                        <a:pt x="97" y="120"/>
                        <a:pt x="142" y="108"/>
                        <a:pt x="156" y="49"/>
                      </a:cubicBezTo>
                      <a:cubicBezTo>
                        <a:pt x="156" y="15"/>
                        <a:pt x="131" y="0"/>
                        <a:pt x="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2485;p35">
                  <a:extLst>
                    <a:ext uri="{FF2B5EF4-FFF2-40B4-BE49-F238E27FC236}">
                      <a16:creationId xmlns:a16="http://schemas.microsoft.com/office/drawing/2014/main" xmlns="" id="{B6AC48EA-2F76-1F59-3883-78E872B6B7A2}"/>
                    </a:ext>
                  </a:extLst>
                </p:cNvPr>
                <p:cNvSpPr/>
                <p:nvPr/>
              </p:nvSpPr>
              <p:spPr>
                <a:xfrm>
                  <a:off x="957850" y="3985075"/>
                  <a:ext cx="5325" cy="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" h="74" extrusionOk="0">
                      <a:moveTo>
                        <a:pt x="85" y="0"/>
                      </a:moveTo>
                      <a:cubicBezTo>
                        <a:pt x="59" y="0"/>
                        <a:pt x="33" y="11"/>
                        <a:pt x="0" y="43"/>
                      </a:cubicBezTo>
                      <a:cubicBezTo>
                        <a:pt x="28" y="61"/>
                        <a:pt x="58" y="74"/>
                        <a:pt x="92" y="74"/>
                      </a:cubicBezTo>
                      <a:cubicBezTo>
                        <a:pt x="126" y="74"/>
                        <a:pt x="165" y="61"/>
                        <a:pt x="213" y="32"/>
                      </a:cubicBezTo>
                      <a:cubicBezTo>
                        <a:pt x="161" y="25"/>
                        <a:pt x="124" y="0"/>
                        <a:pt x="8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" name="Google Shape;2486;p35">
              <a:extLst>
                <a:ext uri="{FF2B5EF4-FFF2-40B4-BE49-F238E27FC236}">
                  <a16:creationId xmlns:a16="http://schemas.microsoft.com/office/drawing/2014/main" xmlns="" id="{4C2E3270-0496-5588-A31E-2B46B6730624}"/>
                </a:ext>
              </a:extLst>
            </p:cNvPr>
            <p:cNvGrpSpPr/>
            <p:nvPr/>
          </p:nvGrpSpPr>
          <p:grpSpPr>
            <a:xfrm>
              <a:off x="722381" y="1883279"/>
              <a:ext cx="7699325" cy="30125"/>
              <a:chOff x="637650" y="3969600"/>
              <a:chExt cx="685225" cy="22125"/>
            </a:xfrm>
            <a:grpFill/>
          </p:grpSpPr>
          <p:sp>
            <p:nvSpPr>
              <p:cNvPr id="23" name="Google Shape;2487;p35">
                <a:extLst>
                  <a:ext uri="{FF2B5EF4-FFF2-40B4-BE49-F238E27FC236}">
                    <a16:creationId xmlns:a16="http://schemas.microsoft.com/office/drawing/2014/main" xmlns="" id="{A3E4C39C-0396-966E-0F22-6035C02B2854}"/>
                  </a:ext>
                </a:extLst>
              </p:cNvPr>
              <p:cNvSpPr/>
              <p:nvPr/>
            </p:nvSpPr>
            <p:spPr>
              <a:xfrm>
                <a:off x="637650" y="3969600"/>
                <a:ext cx="685225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27409" h="871" extrusionOk="0">
                    <a:moveTo>
                      <a:pt x="26240" y="367"/>
                    </a:moveTo>
                    <a:lnTo>
                      <a:pt x="26240" y="378"/>
                    </a:lnTo>
                    <a:lnTo>
                      <a:pt x="26228" y="378"/>
                    </a:lnTo>
                    <a:lnTo>
                      <a:pt x="26240" y="367"/>
                    </a:lnTo>
                    <a:close/>
                    <a:moveTo>
                      <a:pt x="25885" y="404"/>
                    </a:moveTo>
                    <a:cubicBezTo>
                      <a:pt x="25896" y="404"/>
                      <a:pt x="25919" y="404"/>
                      <a:pt x="25933" y="415"/>
                    </a:cubicBezTo>
                    <a:cubicBezTo>
                      <a:pt x="25927" y="421"/>
                      <a:pt x="25921" y="423"/>
                      <a:pt x="25916" y="423"/>
                    </a:cubicBezTo>
                    <a:cubicBezTo>
                      <a:pt x="25902" y="423"/>
                      <a:pt x="25893" y="404"/>
                      <a:pt x="25885" y="404"/>
                    </a:cubicBezTo>
                    <a:close/>
                    <a:moveTo>
                      <a:pt x="24571" y="415"/>
                    </a:moveTo>
                    <a:lnTo>
                      <a:pt x="24571" y="426"/>
                    </a:lnTo>
                    <a:lnTo>
                      <a:pt x="24560" y="426"/>
                    </a:lnTo>
                    <a:lnTo>
                      <a:pt x="24571" y="415"/>
                    </a:lnTo>
                    <a:close/>
                    <a:moveTo>
                      <a:pt x="24974" y="415"/>
                    </a:moveTo>
                    <a:lnTo>
                      <a:pt x="24974" y="426"/>
                    </a:lnTo>
                    <a:lnTo>
                      <a:pt x="24963" y="426"/>
                    </a:lnTo>
                    <a:lnTo>
                      <a:pt x="24974" y="415"/>
                    </a:lnTo>
                    <a:close/>
                    <a:moveTo>
                      <a:pt x="25411" y="415"/>
                    </a:moveTo>
                    <a:cubicBezTo>
                      <a:pt x="25405" y="438"/>
                      <a:pt x="25390" y="441"/>
                      <a:pt x="25374" y="441"/>
                    </a:cubicBezTo>
                    <a:cubicBezTo>
                      <a:pt x="25369" y="441"/>
                      <a:pt x="25363" y="440"/>
                      <a:pt x="25358" y="440"/>
                    </a:cubicBezTo>
                    <a:cubicBezTo>
                      <a:pt x="25353" y="440"/>
                      <a:pt x="25349" y="441"/>
                      <a:pt x="25345" y="441"/>
                    </a:cubicBezTo>
                    <a:lnTo>
                      <a:pt x="25345" y="441"/>
                    </a:lnTo>
                    <a:cubicBezTo>
                      <a:pt x="25364" y="433"/>
                      <a:pt x="25385" y="424"/>
                      <a:pt x="25411" y="415"/>
                    </a:cubicBezTo>
                    <a:close/>
                    <a:moveTo>
                      <a:pt x="18944" y="461"/>
                    </a:moveTo>
                    <a:cubicBezTo>
                      <a:pt x="18944" y="461"/>
                      <a:pt x="18944" y="475"/>
                      <a:pt x="18955" y="475"/>
                    </a:cubicBezTo>
                    <a:cubicBezTo>
                      <a:pt x="18944" y="475"/>
                      <a:pt x="18944" y="486"/>
                      <a:pt x="18932" y="486"/>
                    </a:cubicBezTo>
                    <a:cubicBezTo>
                      <a:pt x="18909" y="486"/>
                      <a:pt x="18909" y="475"/>
                      <a:pt x="18921" y="461"/>
                    </a:cubicBezTo>
                    <a:close/>
                    <a:moveTo>
                      <a:pt x="20374" y="438"/>
                    </a:moveTo>
                    <a:cubicBezTo>
                      <a:pt x="20385" y="438"/>
                      <a:pt x="20411" y="438"/>
                      <a:pt x="20411" y="449"/>
                    </a:cubicBezTo>
                    <a:cubicBezTo>
                      <a:pt x="20433" y="486"/>
                      <a:pt x="20399" y="486"/>
                      <a:pt x="20385" y="486"/>
                    </a:cubicBezTo>
                    <a:cubicBezTo>
                      <a:pt x="20362" y="486"/>
                      <a:pt x="20340" y="486"/>
                      <a:pt x="20328" y="475"/>
                    </a:cubicBezTo>
                    <a:cubicBezTo>
                      <a:pt x="20328" y="449"/>
                      <a:pt x="20351" y="449"/>
                      <a:pt x="20374" y="438"/>
                    </a:cubicBezTo>
                    <a:close/>
                    <a:moveTo>
                      <a:pt x="17962" y="486"/>
                    </a:moveTo>
                    <a:lnTo>
                      <a:pt x="17973" y="497"/>
                    </a:lnTo>
                    <a:lnTo>
                      <a:pt x="17962" y="509"/>
                    </a:lnTo>
                    <a:lnTo>
                      <a:pt x="17962" y="486"/>
                    </a:lnTo>
                    <a:close/>
                    <a:moveTo>
                      <a:pt x="23461" y="486"/>
                    </a:moveTo>
                    <a:cubicBezTo>
                      <a:pt x="23473" y="486"/>
                      <a:pt x="23484" y="486"/>
                      <a:pt x="23484" y="497"/>
                    </a:cubicBezTo>
                    <a:lnTo>
                      <a:pt x="23484" y="509"/>
                    </a:lnTo>
                    <a:cubicBezTo>
                      <a:pt x="23475" y="518"/>
                      <a:pt x="23467" y="522"/>
                      <a:pt x="23461" y="522"/>
                    </a:cubicBezTo>
                    <a:cubicBezTo>
                      <a:pt x="23454" y="522"/>
                      <a:pt x="23450" y="515"/>
                      <a:pt x="23450" y="509"/>
                    </a:cubicBezTo>
                    <a:cubicBezTo>
                      <a:pt x="23450" y="497"/>
                      <a:pt x="23461" y="497"/>
                      <a:pt x="23461" y="486"/>
                    </a:cubicBezTo>
                    <a:close/>
                    <a:moveTo>
                      <a:pt x="21645" y="469"/>
                    </a:moveTo>
                    <a:cubicBezTo>
                      <a:pt x="21650" y="469"/>
                      <a:pt x="21655" y="470"/>
                      <a:pt x="21662" y="475"/>
                    </a:cubicBezTo>
                    <a:cubicBezTo>
                      <a:pt x="21676" y="486"/>
                      <a:pt x="21688" y="497"/>
                      <a:pt x="21688" y="509"/>
                    </a:cubicBezTo>
                    <a:cubicBezTo>
                      <a:pt x="21688" y="517"/>
                      <a:pt x="21682" y="525"/>
                      <a:pt x="21674" y="525"/>
                    </a:cubicBezTo>
                    <a:cubicBezTo>
                      <a:pt x="21670" y="525"/>
                      <a:pt x="21666" y="523"/>
                      <a:pt x="21662" y="520"/>
                    </a:cubicBezTo>
                    <a:cubicBezTo>
                      <a:pt x="21651" y="509"/>
                      <a:pt x="21640" y="497"/>
                      <a:pt x="21628" y="486"/>
                    </a:cubicBezTo>
                    <a:cubicBezTo>
                      <a:pt x="21628" y="478"/>
                      <a:pt x="21634" y="469"/>
                      <a:pt x="21645" y="469"/>
                    </a:cubicBezTo>
                    <a:close/>
                    <a:moveTo>
                      <a:pt x="23674" y="461"/>
                    </a:moveTo>
                    <a:cubicBezTo>
                      <a:pt x="23686" y="461"/>
                      <a:pt x="23697" y="475"/>
                      <a:pt x="23708" y="486"/>
                    </a:cubicBezTo>
                    <a:cubicBezTo>
                      <a:pt x="23708" y="509"/>
                      <a:pt x="23686" y="520"/>
                      <a:pt x="23663" y="520"/>
                    </a:cubicBezTo>
                    <a:cubicBezTo>
                      <a:pt x="23654" y="524"/>
                      <a:pt x="23643" y="527"/>
                      <a:pt x="23634" y="527"/>
                    </a:cubicBezTo>
                    <a:cubicBezTo>
                      <a:pt x="23619" y="527"/>
                      <a:pt x="23607" y="519"/>
                      <a:pt x="23615" y="497"/>
                    </a:cubicBezTo>
                    <a:cubicBezTo>
                      <a:pt x="23615" y="486"/>
                      <a:pt x="23649" y="475"/>
                      <a:pt x="23674" y="461"/>
                    </a:cubicBezTo>
                    <a:close/>
                    <a:moveTo>
                      <a:pt x="21367" y="475"/>
                    </a:moveTo>
                    <a:cubicBezTo>
                      <a:pt x="21378" y="475"/>
                      <a:pt x="21393" y="486"/>
                      <a:pt x="21393" y="497"/>
                    </a:cubicBezTo>
                    <a:cubicBezTo>
                      <a:pt x="21378" y="509"/>
                      <a:pt x="21378" y="520"/>
                      <a:pt x="21367" y="531"/>
                    </a:cubicBezTo>
                    <a:cubicBezTo>
                      <a:pt x="21364" y="536"/>
                      <a:pt x="21360" y="537"/>
                      <a:pt x="21357" y="537"/>
                    </a:cubicBezTo>
                    <a:cubicBezTo>
                      <a:pt x="21350" y="537"/>
                      <a:pt x="21344" y="528"/>
                      <a:pt x="21344" y="520"/>
                    </a:cubicBezTo>
                    <a:cubicBezTo>
                      <a:pt x="21344" y="497"/>
                      <a:pt x="21356" y="486"/>
                      <a:pt x="21367" y="475"/>
                    </a:cubicBezTo>
                    <a:close/>
                    <a:moveTo>
                      <a:pt x="18637" y="475"/>
                    </a:moveTo>
                    <a:cubicBezTo>
                      <a:pt x="18648" y="475"/>
                      <a:pt x="18660" y="486"/>
                      <a:pt x="18671" y="497"/>
                    </a:cubicBezTo>
                    <a:cubicBezTo>
                      <a:pt x="18682" y="520"/>
                      <a:pt x="18660" y="546"/>
                      <a:pt x="18637" y="557"/>
                    </a:cubicBezTo>
                    <a:cubicBezTo>
                      <a:pt x="18612" y="557"/>
                      <a:pt x="18589" y="546"/>
                      <a:pt x="18589" y="520"/>
                    </a:cubicBezTo>
                    <a:cubicBezTo>
                      <a:pt x="18589" y="497"/>
                      <a:pt x="18626" y="486"/>
                      <a:pt x="18637" y="475"/>
                    </a:cubicBezTo>
                    <a:close/>
                    <a:moveTo>
                      <a:pt x="19511" y="426"/>
                    </a:moveTo>
                    <a:lnTo>
                      <a:pt x="19511" y="426"/>
                    </a:lnTo>
                    <a:cubicBezTo>
                      <a:pt x="19452" y="486"/>
                      <a:pt x="19429" y="509"/>
                      <a:pt x="19406" y="531"/>
                    </a:cubicBezTo>
                    <a:cubicBezTo>
                      <a:pt x="19390" y="548"/>
                      <a:pt x="19375" y="563"/>
                      <a:pt x="19356" y="563"/>
                    </a:cubicBezTo>
                    <a:cubicBezTo>
                      <a:pt x="19346" y="563"/>
                      <a:pt x="19334" y="558"/>
                      <a:pt x="19321" y="546"/>
                    </a:cubicBezTo>
                    <a:cubicBezTo>
                      <a:pt x="19321" y="531"/>
                      <a:pt x="19310" y="509"/>
                      <a:pt x="19310" y="497"/>
                    </a:cubicBezTo>
                    <a:cubicBezTo>
                      <a:pt x="19298" y="449"/>
                      <a:pt x="19347" y="461"/>
                      <a:pt x="19381" y="449"/>
                    </a:cubicBezTo>
                    <a:cubicBezTo>
                      <a:pt x="19406" y="449"/>
                      <a:pt x="19440" y="438"/>
                      <a:pt x="19511" y="426"/>
                    </a:cubicBezTo>
                    <a:close/>
                    <a:moveTo>
                      <a:pt x="15987" y="557"/>
                    </a:moveTo>
                    <a:lnTo>
                      <a:pt x="15987" y="568"/>
                    </a:lnTo>
                    <a:lnTo>
                      <a:pt x="15788" y="568"/>
                    </a:lnTo>
                    <a:lnTo>
                      <a:pt x="15788" y="557"/>
                    </a:lnTo>
                    <a:close/>
                    <a:moveTo>
                      <a:pt x="16483" y="568"/>
                    </a:moveTo>
                    <a:lnTo>
                      <a:pt x="16483" y="580"/>
                    </a:lnTo>
                    <a:lnTo>
                      <a:pt x="16460" y="568"/>
                    </a:lnTo>
                    <a:close/>
                    <a:moveTo>
                      <a:pt x="15225" y="530"/>
                    </a:moveTo>
                    <a:cubicBezTo>
                      <a:pt x="15291" y="530"/>
                      <a:pt x="15358" y="569"/>
                      <a:pt x="15425" y="569"/>
                    </a:cubicBezTo>
                    <a:cubicBezTo>
                      <a:pt x="15432" y="569"/>
                      <a:pt x="15438" y="569"/>
                      <a:pt x="15444" y="568"/>
                    </a:cubicBezTo>
                    <a:lnTo>
                      <a:pt x="15444" y="568"/>
                    </a:lnTo>
                    <a:cubicBezTo>
                      <a:pt x="15396" y="574"/>
                      <a:pt x="15346" y="583"/>
                      <a:pt x="15297" y="583"/>
                    </a:cubicBezTo>
                    <a:cubicBezTo>
                      <a:pt x="15249" y="583"/>
                      <a:pt x="15202" y="574"/>
                      <a:pt x="15161" y="546"/>
                    </a:cubicBezTo>
                    <a:cubicBezTo>
                      <a:pt x="15182" y="535"/>
                      <a:pt x="15204" y="530"/>
                      <a:pt x="15225" y="530"/>
                    </a:cubicBezTo>
                    <a:close/>
                    <a:moveTo>
                      <a:pt x="22655" y="475"/>
                    </a:moveTo>
                    <a:cubicBezTo>
                      <a:pt x="22599" y="546"/>
                      <a:pt x="22599" y="546"/>
                      <a:pt x="22468" y="591"/>
                    </a:cubicBezTo>
                    <a:cubicBezTo>
                      <a:pt x="22528" y="531"/>
                      <a:pt x="22573" y="497"/>
                      <a:pt x="22655" y="475"/>
                    </a:cubicBezTo>
                    <a:close/>
                    <a:moveTo>
                      <a:pt x="17064" y="551"/>
                    </a:moveTo>
                    <a:cubicBezTo>
                      <a:pt x="17088" y="551"/>
                      <a:pt x="17112" y="557"/>
                      <a:pt x="17136" y="568"/>
                    </a:cubicBezTo>
                    <a:cubicBezTo>
                      <a:pt x="17136" y="568"/>
                      <a:pt x="17122" y="602"/>
                      <a:pt x="17110" y="602"/>
                    </a:cubicBezTo>
                    <a:cubicBezTo>
                      <a:pt x="17093" y="613"/>
                      <a:pt x="17077" y="618"/>
                      <a:pt x="17064" y="618"/>
                    </a:cubicBezTo>
                    <a:cubicBezTo>
                      <a:pt x="17032" y="618"/>
                      <a:pt x="17010" y="592"/>
                      <a:pt x="16994" y="568"/>
                    </a:cubicBezTo>
                    <a:cubicBezTo>
                      <a:pt x="17017" y="557"/>
                      <a:pt x="17040" y="551"/>
                      <a:pt x="17064" y="551"/>
                    </a:cubicBezTo>
                    <a:close/>
                    <a:moveTo>
                      <a:pt x="10836" y="555"/>
                    </a:moveTo>
                    <a:cubicBezTo>
                      <a:pt x="10930" y="555"/>
                      <a:pt x="11023" y="564"/>
                      <a:pt x="11117" y="580"/>
                    </a:cubicBezTo>
                    <a:cubicBezTo>
                      <a:pt x="11016" y="610"/>
                      <a:pt x="10915" y="622"/>
                      <a:pt x="10815" y="622"/>
                    </a:cubicBezTo>
                    <a:cubicBezTo>
                      <a:pt x="10714" y="622"/>
                      <a:pt x="10613" y="610"/>
                      <a:pt x="10512" y="591"/>
                    </a:cubicBezTo>
                    <a:cubicBezTo>
                      <a:pt x="10620" y="567"/>
                      <a:pt x="10728" y="555"/>
                      <a:pt x="10836" y="555"/>
                    </a:cubicBezTo>
                    <a:close/>
                    <a:moveTo>
                      <a:pt x="10077" y="547"/>
                    </a:moveTo>
                    <a:cubicBezTo>
                      <a:pt x="10127" y="547"/>
                      <a:pt x="10177" y="554"/>
                      <a:pt x="10229" y="568"/>
                    </a:cubicBezTo>
                    <a:cubicBezTo>
                      <a:pt x="10158" y="594"/>
                      <a:pt x="10089" y="602"/>
                      <a:pt x="10021" y="602"/>
                    </a:cubicBezTo>
                    <a:cubicBezTo>
                      <a:pt x="9963" y="602"/>
                      <a:pt x="9906" y="596"/>
                      <a:pt x="9851" y="591"/>
                    </a:cubicBezTo>
                    <a:cubicBezTo>
                      <a:pt x="9780" y="628"/>
                      <a:pt x="9709" y="628"/>
                      <a:pt x="9627" y="628"/>
                    </a:cubicBezTo>
                    <a:lnTo>
                      <a:pt x="8526" y="628"/>
                    </a:lnTo>
                    <a:cubicBezTo>
                      <a:pt x="8653" y="579"/>
                      <a:pt x="9014" y="550"/>
                      <a:pt x="9337" y="550"/>
                    </a:cubicBezTo>
                    <a:cubicBezTo>
                      <a:pt x="9553" y="550"/>
                      <a:pt x="9751" y="563"/>
                      <a:pt x="9851" y="591"/>
                    </a:cubicBezTo>
                    <a:cubicBezTo>
                      <a:pt x="9924" y="563"/>
                      <a:pt x="9999" y="547"/>
                      <a:pt x="10077" y="547"/>
                    </a:cubicBezTo>
                    <a:close/>
                    <a:moveTo>
                      <a:pt x="26593" y="1"/>
                    </a:moveTo>
                    <a:cubicBezTo>
                      <a:pt x="26550" y="1"/>
                      <a:pt x="26505" y="6"/>
                      <a:pt x="26464" y="12"/>
                    </a:cubicBezTo>
                    <a:cubicBezTo>
                      <a:pt x="26027" y="106"/>
                      <a:pt x="25590" y="35"/>
                      <a:pt x="25153" y="94"/>
                    </a:cubicBezTo>
                    <a:cubicBezTo>
                      <a:pt x="24784" y="143"/>
                      <a:pt x="24406" y="120"/>
                      <a:pt x="24029" y="143"/>
                    </a:cubicBezTo>
                    <a:cubicBezTo>
                      <a:pt x="23342" y="177"/>
                      <a:pt x="22655" y="191"/>
                      <a:pt x="21972" y="191"/>
                    </a:cubicBezTo>
                    <a:cubicBezTo>
                      <a:pt x="21879" y="193"/>
                      <a:pt x="21787" y="194"/>
                      <a:pt x="21696" y="194"/>
                    </a:cubicBezTo>
                    <a:cubicBezTo>
                      <a:pt x="21247" y="194"/>
                      <a:pt x="20804" y="173"/>
                      <a:pt x="20351" y="154"/>
                    </a:cubicBezTo>
                    <a:cubicBezTo>
                      <a:pt x="20218" y="149"/>
                      <a:pt x="20084" y="147"/>
                      <a:pt x="19951" y="147"/>
                    </a:cubicBezTo>
                    <a:cubicBezTo>
                      <a:pt x="19505" y="147"/>
                      <a:pt x="19059" y="171"/>
                      <a:pt x="18612" y="191"/>
                    </a:cubicBezTo>
                    <a:cubicBezTo>
                      <a:pt x="18202" y="206"/>
                      <a:pt x="17791" y="210"/>
                      <a:pt x="17381" y="210"/>
                    </a:cubicBezTo>
                    <a:cubicBezTo>
                      <a:pt x="16834" y="210"/>
                      <a:pt x="16286" y="202"/>
                      <a:pt x="15740" y="202"/>
                    </a:cubicBezTo>
                    <a:cubicBezTo>
                      <a:pt x="15325" y="202"/>
                      <a:pt x="14911" y="225"/>
                      <a:pt x="14497" y="236"/>
                    </a:cubicBezTo>
                    <a:cubicBezTo>
                      <a:pt x="14020" y="245"/>
                      <a:pt x="13542" y="248"/>
                      <a:pt x="13065" y="248"/>
                    </a:cubicBezTo>
                    <a:cubicBezTo>
                      <a:pt x="12389" y="248"/>
                      <a:pt x="11713" y="243"/>
                      <a:pt x="11035" y="243"/>
                    </a:cubicBezTo>
                    <a:cubicBezTo>
                      <a:pt x="10213" y="243"/>
                      <a:pt x="9389" y="250"/>
                      <a:pt x="8563" y="285"/>
                    </a:cubicBezTo>
                    <a:cubicBezTo>
                      <a:pt x="7782" y="307"/>
                      <a:pt x="7002" y="319"/>
                      <a:pt x="6233" y="390"/>
                    </a:cubicBezTo>
                    <a:cubicBezTo>
                      <a:pt x="5535" y="449"/>
                      <a:pt x="4837" y="426"/>
                      <a:pt x="4138" y="486"/>
                    </a:cubicBezTo>
                    <a:cubicBezTo>
                      <a:pt x="3946" y="497"/>
                      <a:pt x="3753" y="500"/>
                      <a:pt x="3560" y="500"/>
                    </a:cubicBezTo>
                    <a:cubicBezTo>
                      <a:pt x="3405" y="500"/>
                      <a:pt x="3251" y="498"/>
                      <a:pt x="3096" y="498"/>
                    </a:cubicBezTo>
                    <a:cubicBezTo>
                      <a:pt x="2865" y="498"/>
                      <a:pt x="2633" y="502"/>
                      <a:pt x="2402" y="520"/>
                    </a:cubicBezTo>
                    <a:cubicBezTo>
                      <a:pt x="2184" y="536"/>
                      <a:pt x="1966" y="540"/>
                      <a:pt x="1746" y="540"/>
                    </a:cubicBezTo>
                    <a:cubicBezTo>
                      <a:pt x="1443" y="540"/>
                      <a:pt x="1138" y="531"/>
                      <a:pt x="830" y="531"/>
                    </a:cubicBezTo>
                    <a:cubicBezTo>
                      <a:pt x="609" y="531"/>
                      <a:pt x="391" y="592"/>
                      <a:pt x="163" y="592"/>
                    </a:cubicBezTo>
                    <a:cubicBezTo>
                      <a:pt x="145" y="592"/>
                      <a:pt x="127" y="592"/>
                      <a:pt x="109" y="591"/>
                    </a:cubicBezTo>
                    <a:cubicBezTo>
                      <a:pt x="49" y="591"/>
                      <a:pt x="1" y="617"/>
                      <a:pt x="1" y="673"/>
                    </a:cubicBezTo>
                    <a:cubicBezTo>
                      <a:pt x="1" y="733"/>
                      <a:pt x="60" y="744"/>
                      <a:pt x="109" y="744"/>
                    </a:cubicBezTo>
                    <a:cubicBezTo>
                      <a:pt x="449" y="759"/>
                      <a:pt x="781" y="781"/>
                      <a:pt x="1113" y="793"/>
                    </a:cubicBezTo>
                    <a:cubicBezTo>
                      <a:pt x="1184" y="794"/>
                      <a:pt x="1255" y="794"/>
                      <a:pt x="1326" y="794"/>
                    </a:cubicBezTo>
                    <a:cubicBezTo>
                      <a:pt x="1894" y="794"/>
                      <a:pt x="2460" y="759"/>
                      <a:pt x="3018" y="759"/>
                    </a:cubicBezTo>
                    <a:cubicBezTo>
                      <a:pt x="4116" y="744"/>
                      <a:pt x="5203" y="710"/>
                      <a:pt x="6304" y="688"/>
                    </a:cubicBezTo>
                    <a:cubicBezTo>
                      <a:pt x="6333" y="688"/>
                      <a:pt x="6365" y="662"/>
                      <a:pt x="6399" y="662"/>
                    </a:cubicBezTo>
                    <a:cubicBezTo>
                      <a:pt x="6421" y="662"/>
                      <a:pt x="6445" y="673"/>
                      <a:pt x="6468" y="710"/>
                    </a:cubicBezTo>
                    <a:cubicBezTo>
                      <a:pt x="6054" y="770"/>
                      <a:pt x="5643" y="770"/>
                      <a:pt x="5240" y="815"/>
                    </a:cubicBezTo>
                    <a:cubicBezTo>
                      <a:pt x="5337" y="858"/>
                      <a:pt x="5435" y="871"/>
                      <a:pt x="5534" y="871"/>
                    </a:cubicBezTo>
                    <a:cubicBezTo>
                      <a:pt x="5684" y="871"/>
                      <a:pt x="5834" y="841"/>
                      <a:pt x="5983" y="841"/>
                    </a:cubicBezTo>
                    <a:cubicBezTo>
                      <a:pt x="6207" y="841"/>
                      <a:pt x="6439" y="802"/>
                      <a:pt x="6671" y="802"/>
                    </a:cubicBezTo>
                    <a:cubicBezTo>
                      <a:pt x="6698" y="802"/>
                      <a:pt x="6725" y="803"/>
                      <a:pt x="6752" y="804"/>
                    </a:cubicBezTo>
                    <a:cubicBezTo>
                      <a:pt x="6804" y="806"/>
                      <a:pt x="6856" y="807"/>
                      <a:pt x="6906" y="807"/>
                    </a:cubicBezTo>
                    <a:cubicBezTo>
                      <a:pt x="7173" y="807"/>
                      <a:pt x="7400" y="780"/>
                      <a:pt x="7510" y="710"/>
                    </a:cubicBezTo>
                    <a:cubicBezTo>
                      <a:pt x="7398" y="680"/>
                      <a:pt x="7287" y="672"/>
                      <a:pt x="7178" y="672"/>
                    </a:cubicBezTo>
                    <a:cubicBezTo>
                      <a:pt x="7049" y="672"/>
                      <a:pt x="6922" y="683"/>
                      <a:pt x="6798" y="683"/>
                    </a:cubicBezTo>
                    <a:cubicBezTo>
                      <a:pt x="6738" y="683"/>
                      <a:pt x="6680" y="681"/>
                      <a:pt x="6622" y="673"/>
                    </a:cubicBezTo>
                    <a:cubicBezTo>
                      <a:pt x="6894" y="602"/>
                      <a:pt x="7166" y="628"/>
                      <a:pt x="7428" y="617"/>
                    </a:cubicBezTo>
                    <a:cubicBezTo>
                      <a:pt x="7618" y="599"/>
                      <a:pt x="7802" y="577"/>
                      <a:pt x="8000" y="577"/>
                    </a:cubicBezTo>
                    <a:cubicBezTo>
                      <a:pt x="8086" y="577"/>
                      <a:pt x="8174" y="581"/>
                      <a:pt x="8268" y="591"/>
                    </a:cubicBezTo>
                    <a:cubicBezTo>
                      <a:pt x="8219" y="617"/>
                      <a:pt x="8208" y="628"/>
                      <a:pt x="8182" y="628"/>
                    </a:cubicBezTo>
                    <a:cubicBezTo>
                      <a:pt x="8148" y="639"/>
                      <a:pt x="8066" y="617"/>
                      <a:pt x="8066" y="673"/>
                    </a:cubicBezTo>
                    <a:cubicBezTo>
                      <a:pt x="8066" y="734"/>
                      <a:pt x="8109" y="761"/>
                      <a:pt x="8165" y="761"/>
                    </a:cubicBezTo>
                    <a:cubicBezTo>
                      <a:pt x="8175" y="761"/>
                      <a:pt x="8186" y="760"/>
                      <a:pt x="8197" y="759"/>
                    </a:cubicBezTo>
                    <a:cubicBezTo>
                      <a:pt x="8307" y="738"/>
                      <a:pt x="8418" y="731"/>
                      <a:pt x="8529" y="731"/>
                    </a:cubicBezTo>
                    <a:cubicBezTo>
                      <a:pt x="8700" y="731"/>
                      <a:pt x="8871" y="747"/>
                      <a:pt x="9037" y="747"/>
                    </a:cubicBezTo>
                    <a:cubicBezTo>
                      <a:pt x="9072" y="747"/>
                      <a:pt x="9107" y="746"/>
                      <a:pt x="9142" y="744"/>
                    </a:cubicBezTo>
                    <a:cubicBezTo>
                      <a:pt x="9463" y="737"/>
                      <a:pt x="9784" y="716"/>
                      <a:pt x="10105" y="716"/>
                    </a:cubicBezTo>
                    <a:cubicBezTo>
                      <a:pt x="10292" y="716"/>
                      <a:pt x="10479" y="723"/>
                      <a:pt x="10666" y="744"/>
                    </a:cubicBezTo>
                    <a:cubicBezTo>
                      <a:pt x="10721" y="749"/>
                      <a:pt x="10777" y="751"/>
                      <a:pt x="10832" y="751"/>
                    </a:cubicBezTo>
                    <a:cubicBezTo>
                      <a:pt x="10943" y="751"/>
                      <a:pt x="11052" y="744"/>
                      <a:pt x="11162" y="744"/>
                    </a:cubicBezTo>
                    <a:cubicBezTo>
                      <a:pt x="11281" y="733"/>
                      <a:pt x="11389" y="733"/>
                      <a:pt x="11412" y="591"/>
                    </a:cubicBezTo>
                    <a:cubicBezTo>
                      <a:pt x="11408" y="590"/>
                      <a:pt x="11403" y="590"/>
                      <a:pt x="11399" y="590"/>
                    </a:cubicBezTo>
                    <a:cubicBezTo>
                      <a:pt x="11367" y="590"/>
                      <a:pt x="11335" y="615"/>
                      <a:pt x="11295" y="615"/>
                    </a:cubicBezTo>
                    <a:cubicBezTo>
                      <a:pt x="11280" y="615"/>
                      <a:pt x="11264" y="611"/>
                      <a:pt x="11247" y="602"/>
                    </a:cubicBezTo>
                    <a:cubicBezTo>
                      <a:pt x="11277" y="572"/>
                      <a:pt x="11308" y="558"/>
                      <a:pt x="11337" y="558"/>
                    </a:cubicBezTo>
                    <a:cubicBezTo>
                      <a:pt x="11364" y="558"/>
                      <a:pt x="11389" y="570"/>
                      <a:pt x="11412" y="591"/>
                    </a:cubicBezTo>
                    <a:cubicBezTo>
                      <a:pt x="11494" y="557"/>
                      <a:pt x="11576" y="531"/>
                      <a:pt x="11659" y="531"/>
                    </a:cubicBezTo>
                    <a:cubicBezTo>
                      <a:pt x="11812" y="542"/>
                      <a:pt x="11965" y="550"/>
                      <a:pt x="12117" y="550"/>
                    </a:cubicBezTo>
                    <a:cubicBezTo>
                      <a:pt x="12330" y="550"/>
                      <a:pt x="12541" y="534"/>
                      <a:pt x="12749" y="486"/>
                    </a:cubicBezTo>
                    <a:cubicBezTo>
                      <a:pt x="12757" y="484"/>
                      <a:pt x="12766" y="483"/>
                      <a:pt x="12775" y="483"/>
                    </a:cubicBezTo>
                    <a:cubicBezTo>
                      <a:pt x="12813" y="483"/>
                      <a:pt x="12854" y="500"/>
                      <a:pt x="12902" y="509"/>
                    </a:cubicBezTo>
                    <a:cubicBezTo>
                      <a:pt x="12950" y="520"/>
                      <a:pt x="13007" y="546"/>
                      <a:pt x="13066" y="546"/>
                    </a:cubicBezTo>
                    <a:cubicBezTo>
                      <a:pt x="13358" y="546"/>
                      <a:pt x="13655" y="534"/>
                      <a:pt x="13951" y="534"/>
                    </a:cubicBezTo>
                    <a:cubicBezTo>
                      <a:pt x="14099" y="534"/>
                      <a:pt x="14246" y="537"/>
                      <a:pt x="14392" y="546"/>
                    </a:cubicBezTo>
                    <a:cubicBezTo>
                      <a:pt x="14398" y="546"/>
                      <a:pt x="14404" y="546"/>
                      <a:pt x="14411" y="546"/>
                    </a:cubicBezTo>
                    <a:cubicBezTo>
                      <a:pt x="14533" y="546"/>
                      <a:pt x="14658" y="483"/>
                      <a:pt x="14777" y="483"/>
                    </a:cubicBezTo>
                    <a:cubicBezTo>
                      <a:pt x="14849" y="483"/>
                      <a:pt x="14918" y="506"/>
                      <a:pt x="14982" y="580"/>
                    </a:cubicBezTo>
                    <a:lnTo>
                      <a:pt x="14639" y="580"/>
                    </a:lnTo>
                    <a:cubicBezTo>
                      <a:pt x="14504" y="587"/>
                      <a:pt x="14374" y="622"/>
                      <a:pt x="14242" y="622"/>
                    </a:cubicBezTo>
                    <a:cubicBezTo>
                      <a:pt x="14178" y="622"/>
                      <a:pt x="14114" y="614"/>
                      <a:pt x="14048" y="591"/>
                    </a:cubicBezTo>
                    <a:cubicBezTo>
                      <a:pt x="14036" y="587"/>
                      <a:pt x="14024" y="584"/>
                      <a:pt x="14012" y="584"/>
                    </a:cubicBezTo>
                    <a:cubicBezTo>
                      <a:pt x="13963" y="584"/>
                      <a:pt x="13915" y="622"/>
                      <a:pt x="13906" y="699"/>
                    </a:cubicBezTo>
                    <a:cubicBezTo>
                      <a:pt x="13925" y="699"/>
                      <a:pt x="13945" y="713"/>
                      <a:pt x="13963" y="713"/>
                    </a:cubicBezTo>
                    <a:cubicBezTo>
                      <a:pt x="13968" y="713"/>
                      <a:pt x="13973" y="713"/>
                      <a:pt x="13977" y="710"/>
                    </a:cubicBezTo>
                    <a:cubicBezTo>
                      <a:pt x="14039" y="701"/>
                      <a:pt x="14101" y="698"/>
                      <a:pt x="14163" y="698"/>
                    </a:cubicBezTo>
                    <a:cubicBezTo>
                      <a:pt x="14308" y="698"/>
                      <a:pt x="14452" y="716"/>
                      <a:pt x="14597" y="716"/>
                    </a:cubicBezTo>
                    <a:cubicBezTo>
                      <a:pt x="14639" y="716"/>
                      <a:pt x="14681" y="714"/>
                      <a:pt x="14724" y="710"/>
                    </a:cubicBezTo>
                    <a:cubicBezTo>
                      <a:pt x="14853" y="697"/>
                      <a:pt x="14984" y="692"/>
                      <a:pt x="15116" y="692"/>
                    </a:cubicBezTo>
                    <a:cubicBezTo>
                      <a:pt x="15346" y="692"/>
                      <a:pt x="15578" y="707"/>
                      <a:pt x="15811" y="722"/>
                    </a:cubicBezTo>
                    <a:cubicBezTo>
                      <a:pt x="15988" y="727"/>
                      <a:pt x="16162" y="730"/>
                      <a:pt x="16337" y="730"/>
                    </a:cubicBezTo>
                    <a:cubicBezTo>
                      <a:pt x="16512" y="730"/>
                      <a:pt x="16686" y="727"/>
                      <a:pt x="16863" y="722"/>
                    </a:cubicBezTo>
                    <a:cubicBezTo>
                      <a:pt x="17137" y="722"/>
                      <a:pt x="17407" y="745"/>
                      <a:pt x="17677" y="745"/>
                    </a:cubicBezTo>
                    <a:cubicBezTo>
                      <a:pt x="17839" y="745"/>
                      <a:pt x="18000" y="737"/>
                      <a:pt x="18163" y="710"/>
                    </a:cubicBezTo>
                    <a:cubicBezTo>
                      <a:pt x="18365" y="688"/>
                      <a:pt x="18376" y="699"/>
                      <a:pt x="18294" y="497"/>
                    </a:cubicBezTo>
                    <a:cubicBezTo>
                      <a:pt x="18311" y="493"/>
                      <a:pt x="18327" y="491"/>
                      <a:pt x="18341" y="491"/>
                    </a:cubicBezTo>
                    <a:cubicBezTo>
                      <a:pt x="18365" y="491"/>
                      <a:pt x="18384" y="499"/>
                      <a:pt x="18399" y="520"/>
                    </a:cubicBezTo>
                    <a:cubicBezTo>
                      <a:pt x="18447" y="591"/>
                      <a:pt x="18413" y="710"/>
                      <a:pt x="18507" y="722"/>
                    </a:cubicBezTo>
                    <a:cubicBezTo>
                      <a:pt x="18528" y="724"/>
                      <a:pt x="18549" y="725"/>
                      <a:pt x="18570" y="725"/>
                    </a:cubicBezTo>
                    <a:cubicBezTo>
                      <a:pt x="18608" y="725"/>
                      <a:pt x="18646" y="722"/>
                      <a:pt x="18683" y="722"/>
                    </a:cubicBezTo>
                    <a:cubicBezTo>
                      <a:pt x="18716" y="722"/>
                      <a:pt x="18749" y="725"/>
                      <a:pt x="18779" y="733"/>
                    </a:cubicBezTo>
                    <a:cubicBezTo>
                      <a:pt x="18790" y="733"/>
                      <a:pt x="18802" y="722"/>
                      <a:pt x="18802" y="722"/>
                    </a:cubicBezTo>
                    <a:cubicBezTo>
                      <a:pt x="18912" y="708"/>
                      <a:pt x="19013" y="698"/>
                      <a:pt x="19115" y="698"/>
                    </a:cubicBezTo>
                    <a:cubicBezTo>
                      <a:pt x="19179" y="698"/>
                      <a:pt x="19242" y="702"/>
                      <a:pt x="19310" y="710"/>
                    </a:cubicBezTo>
                    <a:cubicBezTo>
                      <a:pt x="19357" y="716"/>
                      <a:pt x="19407" y="721"/>
                      <a:pt x="19459" y="721"/>
                    </a:cubicBezTo>
                    <a:cubicBezTo>
                      <a:pt x="19603" y="721"/>
                      <a:pt x="19756" y="686"/>
                      <a:pt x="19877" y="557"/>
                    </a:cubicBezTo>
                    <a:cubicBezTo>
                      <a:pt x="19932" y="488"/>
                      <a:pt x="19989" y="456"/>
                      <a:pt x="20040" y="456"/>
                    </a:cubicBezTo>
                    <a:cubicBezTo>
                      <a:pt x="20122" y="456"/>
                      <a:pt x="20191" y="536"/>
                      <a:pt x="20221" y="673"/>
                    </a:cubicBezTo>
                    <a:cubicBezTo>
                      <a:pt x="20221" y="688"/>
                      <a:pt x="20243" y="688"/>
                      <a:pt x="20269" y="710"/>
                    </a:cubicBezTo>
                    <a:cubicBezTo>
                      <a:pt x="20305" y="687"/>
                      <a:pt x="20344" y="682"/>
                      <a:pt x="20385" y="682"/>
                    </a:cubicBezTo>
                    <a:cubicBezTo>
                      <a:pt x="20421" y="682"/>
                      <a:pt x="20457" y="686"/>
                      <a:pt x="20493" y="686"/>
                    </a:cubicBezTo>
                    <a:cubicBezTo>
                      <a:pt x="20522" y="686"/>
                      <a:pt x="20549" y="684"/>
                      <a:pt x="20575" y="673"/>
                    </a:cubicBezTo>
                    <a:cubicBezTo>
                      <a:pt x="20669" y="639"/>
                      <a:pt x="20729" y="531"/>
                      <a:pt x="20836" y="497"/>
                    </a:cubicBezTo>
                    <a:cubicBezTo>
                      <a:pt x="20848" y="497"/>
                      <a:pt x="20848" y="486"/>
                      <a:pt x="20859" y="486"/>
                    </a:cubicBezTo>
                    <a:cubicBezTo>
                      <a:pt x="20893" y="460"/>
                      <a:pt x="20920" y="449"/>
                      <a:pt x="20942" y="449"/>
                    </a:cubicBezTo>
                    <a:cubicBezTo>
                      <a:pt x="20990" y="449"/>
                      <a:pt x="21016" y="501"/>
                      <a:pt x="21049" y="557"/>
                    </a:cubicBezTo>
                    <a:cubicBezTo>
                      <a:pt x="21012" y="568"/>
                      <a:pt x="21001" y="580"/>
                      <a:pt x="20990" y="580"/>
                    </a:cubicBezTo>
                    <a:cubicBezTo>
                      <a:pt x="20966" y="580"/>
                      <a:pt x="20937" y="572"/>
                      <a:pt x="20912" y="572"/>
                    </a:cubicBezTo>
                    <a:cubicBezTo>
                      <a:pt x="20886" y="572"/>
                      <a:pt x="20865" y="580"/>
                      <a:pt x="20859" y="617"/>
                    </a:cubicBezTo>
                    <a:cubicBezTo>
                      <a:pt x="20848" y="688"/>
                      <a:pt x="20930" y="699"/>
                      <a:pt x="20990" y="699"/>
                    </a:cubicBezTo>
                    <a:cubicBezTo>
                      <a:pt x="21076" y="690"/>
                      <a:pt x="21165" y="671"/>
                      <a:pt x="21252" y="671"/>
                    </a:cubicBezTo>
                    <a:cubicBezTo>
                      <a:pt x="21271" y="671"/>
                      <a:pt x="21289" y="671"/>
                      <a:pt x="21307" y="673"/>
                    </a:cubicBezTo>
                    <a:cubicBezTo>
                      <a:pt x="21525" y="714"/>
                      <a:pt x="21742" y="720"/>
                      <a:pt x="21959" y="720"/>
                    </a:cubicBezTo>
                    <a:cubicBezTo>
                      <a:pt x="22053" y="720"/>
                      <a:pt x="22148" y="719"/>
                      <a:pt x="22242" y="719"/>
                    </a:cubicBezTo>
                    <a:cubicBezTo>
                      <a:pt x="22309" y="719"/>
                      <a:pt x="22376" y="720"/>
                      <a:pt x="22443" y="722"/>
                    </a:cubicBezTo>
                    <a:cubicBezTo>
                      <a:pt x="22557" y="722"/>
                      <a:pt x="22675" y="709"/>
                      <a:pt x="22784" y="709"/>
                    </a:cubicBezTo>
                    <a:cubicBezTo>
                      <a:pt x="22857" y="709"/>
                      <a:pt x="22926" y="715"/>
                      <a:pt x="22987" y="733"/>
                    </a:cubicBezTo>
                    <a:cubicBezTo>
                      <a:pt x="23087" y="759"/>
                      <a:pt x="23180" y="774"/>
                      <a:pt x="23270" y="774"/>
                    </a:cubicBezTo>
                    <a:cubicBezTo>
                      <a:pt x="23383" y="774"/>
                      <a:pt x="23491" y="751"/>
                      <a:pt x="23603" y="699"/>
                    </a:cubicBezTo>
                    <a:cubicBezTo>
                      <a:pt x="23632" y="684"/>
                      <a:pt x="23654" y="677"/>
                      <a:pt x="23675" y="677"/>
                    </a:cubicBezTo>
                    <a:cubicBezTo>
                      <a:pt x="23706" y="677"/>
                      <a:pt x="23732" y="693"/>
                      <a:pt x="23768" y="722"/>
                    </a:cubicBezTo>
                    <a:cubicBezTo>
                      <a:pt x="23809" y="749"/>
                      <a:pt x="23862" y="785"/>
                      <a:pt x="23915" y="785"/>
                    </a:cubicBezTo>
                    <a:cubicBezTo>
                      <a:pt x="23955" y="785"/>
                      <a:pt x="23994" y="766"/>
                      <a:pt x="24029" y="710"/>
                    </a:cubicBezTo>
                    <a:cubicBezTo>
                      <a:pt x="24037" y="694"/>
                      <a:pt x="24051" y="682"/>
                      <a:pt x="24068" y="682"/>
                    </a:cubicBezTo>
                    <a:cubicBezTo>
                      <a:pt x="24075" y="682"/>
                      <a:pt x="24082" y="684"/>
                      <a:pt x="24089" y="688"/>
                    </a:cubicBezTo>
                    <a:cubicBezTo>
                      <a:pt x="24135" y="693"/>
                      <a:pt x="24185" y="714"/>
                      <a:pt x="24229" y="714"/>
                    </a:cubicBezTo>
                    <a:cubicBezTo>
                      <a:pt x="24273" y="714"/>
                      <a:pt x="24311" y="693"/>
                      <a:pt x="24335" y="617"/>
                    </a:cubicBezTo>
                    <a:cubicBezTo>
                      <a:pt x="24339" y="607"/>
                      <a:pt x="24342" y="603"/>
                      <a:pt x="24344" y="603"/>
                    </a:cubicBezTo>
                    <a:cubicBezTo>
                      <a:pt x="24352" y="603"/>
                      <a:pt x="24358" y="631"/>
                      <a:pt x="24358" y="639"/>
                    </a:cubicBezTo>
                    <a:cubicBezTo>
                      <a:pt x="24381" y="683"/>
                      <a:pt x="24402" y="691"/>
                      <a:pt x="24429" y="691"/>
                    </a:cubicBezTo>
                    <a:cubicBezTo>
                      <a:pt x="24446" y="691"/>
                      <a:pt x="24465" y="688"/>
                      <a:pt x="24489" y="688"/>
                    </a:cubicBezTo>
                    <a:cubicBezTo>
                      <a:pt x="24502" y="688"/>
                      <a:pt x="24516" y="689"/>
                      <a:pt x="24530" y="689"/>
                    </a:cubicBezTo>
                    <a:cubicBezTo>
                      <a:pt x="24667" y="689"/>
                      <a:pt x="24803" y="659"/>
                      <a:pt x="24939" y="659"/>
                    </a:cubicBezTo>
                    <a:cubicBezTo>
                      <a:pt x="25026" y="659"/>
                      <a:pt x="25112" y="671"/>
                      <a:pt x="25198" y="710"/>
                    </a:cubicBezTo>
                    <a:cubicBezTo>
                      <a:pt x="25242" y="726"/>
                      <a:pt x="25287" y="732"/>
                      <a:pt x="25332" y="732"/>
                    </a:cubicBezTo>
                    <a:cubicBezTo>
                      <a:pt x="25387" y="732"/>
                      <a:pt x="25442" y="723"/>
                      <a:pt x="25493" y="710"/>
                    </a:cubicBezTo>
                    <a:cubicBezTo>
                      <a:pt x="25543" y="694"/>
                      <a:pt x="25600" y="677"/>
                      <a:pt x="25654" y="677"/>
                    </a:cubicBezTo>
                    <a:cubicBezTo>
                      <a:pt x="25677" y="677"/>
                      <a:pt x="25699" y="680"/>
                      <a:pt x="25720" y="688"/>
                    </a:cubicBezTo>
                    <a:cubicBezTo>
                      <a:pt x="25767" y="701"/>
                      <a:pt x="25814" y="705"/>
                      <a:pt x="25861" y="705"/>
                    </a:cubicBezTo>
                    <a:cubicBezTo>
                      <a:pt x="25961" y="705"/>
                      <a:pt x="26061" y="685"/>
                      <a:pt x="26161" y="685"/>
                    </a:cubicBezTo>
                    <a:cubicBezTo>
                      <a:pt x="26180" y="685"/>
                      <a:pt x="26198" y="686"/>
                      <a:pt x="26217" y="688"/>
                    </a:cubicBezTo>
                    <a:cubicBezTo>
                      <a:pt x="26228" y="691"/>
                      <a:pt x="26242" y="694"/>
                      <a:pt x="26256" y="694"/>
                    </a:cubicBezTo>
                    <a:cubicBezTo>
                      <a:pt x="26285" y="694"/>
                      <a:pt x="26314" y="683"/>
                      <a:pt x="26322" y="651"/>
                    </a:cubicBezTo>
                    <a:cubicBezTo>
                      <a:pt x="26345" y="520"/>
                      <a:pt x="26464" y="568"/>
                      <a:pt x="26546" y="546"/>
                    </a:cubicBezTo>
                    <a:cubicBezTo>
                      <a:pt x="26563" y="648"/>
                      <a:pt x="26579" y="692"/>
                      <a:pt x="26619" y="692"/>
                    </a:cubicBezTo>
                    <a:cubicBezTo>
                      <a:pt x="26639" y="692"/>
                      <a:pt x="26665" y="682"/>
                      <a:pt x="26699" y="662"/>
                    </a:cubicBezTo>
                    <a:cubicBezTo>
                      <a:pt x="26796" y="617"/>
                      <a:pt x="26878" y="557"/>
                      <a:pt x="26972" y="497"/>
                    </a:cubicBezTo>
                    <a:cubicBezTo>
                      <a:pt x="26983" y="486"/>
                      <a:pt x="26983" y="449"/>
                      <a:pt x="26983" y="438"/>
                    </a:cubicBezTo>
                    <a:cubicBezTo>
                      <a:pt x="26983" y="426"/>
                      <a:pt x="26949" y="415"/>
                      <a:pt x="26938" y="415"/>
                    </a:cubicBezTo>
                    <a:cubicBezTo>
                      <a:pt x="26910" y="423"/>
                      <a:pt x="26882" y="426"/>
                      <a:pt x="26856" y="426"/>
                    </a:cubicBezTo>
                    <a:cubicBezTo>
                      <a:pt x="26743" y="426"/>
                      <a:pt x="26639" y="372"/>
                      <a:pt x="26527" y="372"/>
                    </a:cubicBezTo>
                    <a:cubicBezTo>
                      <a:pt x="26507" y="372"/>
                      <a:pt x="26485" y="374"/>
                      <a:pt x="26464" y="378"/>
                    </a:cubicBezTo>
                    <a:cubicBezTo>
                      <a:pt x="26770" y="248"/>
                      <a:pt x="27114" y="367"/>
                      <a:pt x="27409" y="236"/>
                    </a:cubicBezTo>
                    <a:cubicBezTo>
                      <a:pt x="27409" y="191"/>
                      <a:pt x="27375" y="165"/>
                      <a:pt x="27338" y="165"/>
                    </a:cubicBezTo>
                    <a:cubicBezTo>
                      <a:pt x="27125" y="154"/>
                      <a:pt x="26912" y="131"/>
                      <a:pt x="26714" y="23"/>
                    </a:cubicBezTo>
                    <a:cubicBezTo>
                      <a:pt x="26678" y="6"/>
                      <a:pt x="26636" y="1"/>
                      <a:pt x="26593" y="1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88;p35">
                <a:extLst>
                  <a:ext uri="{FF2B5EF4-FFF2-40B4-BE49-F238E27FC236}">
                    <a16:creationId xmlns:a16="http://schemas.microsoft.com/office/drawing/2014/main" xmlns="" id="{FC13B5E4-08B3-69FE-1639-CB7DA33A4F66}"/>
                  </a:ext>
                </a:extLst>
              </p:cNvPr>
              <p:cNvSpPr/>
              <p:nvPr/>
            </p:nvSpPr>
            <p:spPr>
              <a:xfrm>
                <a:off x="924700" y="3984800"/>
                <a:ext cx="21025" cy="2850"/>
              </a:xfrm>
              <a:custGeom>
                <a:avLst/>
                <a:gdLst/>
                <a:ahLst/>
                <a:cxnLst/>
                <a:rect l="l" t="t" r="r" b="b"/>
                <a:pathLst>
                  <a:path w="841" h="114" extrusionOk="0">
                    <a:moveTo>
                      <a:pt x="556" y="0"/>
                    </a:moveTo>
                    <a:cubicBezTo>
                      <a:pt x="373" y="0"/>
                      <a:pt x="187" y="50"/>
                      <a:pt x="1" y="65"/>
                    </a:cubicBezTo>
                    <a:cubicBezTo>
                      <a:pt x="106" y="101"/>
                      <a:pt x="211" y="114"/>
                      <a:pt x="316" y="114"/>
                    </a:cubicBezTo>
                    <a:cubicBezTo>
                      <a:pt x="494" y="114"/>
                      <a:pt x="669" y="77"/>
                      <a:pt x="841" y="54"/>
                    </a:cubicBezTo>
                    <a:cubicBezTo>
                      <a:pt x="747" y="14"/>
                      <a:pt x="652" y="0"/>
                      <a:pt x="55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489;p35">
                <a:extLst>
                  <a:ext uri="{FF2B5EF4-FFF2-40B4-BE49-F238E27FC236}">
                    <a16:creationId xmlns:a16="http://schemas.microsoft.com/office/drawing/2014/main" xmlns="" id="{C3C53C2E-3AE6-75EC-6274-E278D1961855}"/>
                  </a:ext>
                </a:extLst>
              </p:cNvPr>
              <p:cNvSpPr/>
              <p:nvPr/>
            </p:nvSpPr>
            <p:spPr>
              <a:xfrm>
                <a:off x="968125" y="3984550"/>
                <a:ext cx="12800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124" extrusionOk="0">
                    <a:moveTo>
                      <a:pt x="464" y="0"/>
                    </a:moveTo>
                    <a:cubicBezTo>
                      <a:pt x="456" y="0"/>
                      <a:pt x="448" y="2"/>
                      <a:pt x="440" y="4"/>
                    </a:cubicBezTo>
                    <a:cubicBezTo>
                      <a:pt x="391" y="17"/>
                      <a:pt x="340" y="18"/>
                      <a:pt x="289" y="18"/>
                    </a:cubicBezTo>
                    <a:cubicBezTo>
                      <a:pt x="277" y="18"/>
                      <a:pt x="265" y="18"/>
                      <a:pt x="254" y="18"/>
                    </a:cubicBezTo>
                    <a:cubicBezTo>
                      <a:pt x="168" y="18"/>
                      <a:pt x="82" y="22"/>
                      <a:pt x="1" y="75"/>
                    </a:cubicBezTo>
                    <a:cubicBezTo>
                      <a:pt x="72" y="90"/>
                      <a:pt x="157" y="112"/>
                      <a:pt x="239" y="124"/>
                    </a:cubicBezTo>
                    <a:lnTo>
                      <a:pt x="452" y="124"/>
                    </a:lnTo>
                    <a:cubicBezTo>
                      <a:pt x="486" y="112"/>
                      <a:pt x="511" y="90"/>
                      <a:pt x="511" y="53"/>
                    </a:cubicBezTo>
                    <a:cubicBezTo>
                      <a:pt x="511" y="16"/>
                      <a:pt x="490" y="0"/>
                      <a:pt x="46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490;p35">
                <a:extLst>
                  <a:ext uri="{FF2B5EF4-FFF2-40B4-BE49-F238E27FC236}">
                    <a16:creationId xmlns:a16="http://schemas.microsoft.com/office/drawing/2014/main" xmlns="" id="{E058512F-522E-1720-D118-6424005E36EF}"/>
                  </a:ext>
                </a:extLst>
              </p:cNvPr>
              <p:cNvSpPr/>
              <p:nvPr/>
            </p:nvSpPr>
            <p:spPr>
              <a:xfrm>
                <a:off x="754425" y="3989150"/>
                <a:ext cx="9475" cy="2575"/>
              </a:xfrm>
              <a:custGeom>
                <a:avLst/>
                <a:gdLst/>
                <a:ahLst/>
                <a:cxnLst/>
                <a:rect l="l" t="t" r="r" b="b"/>
                <a:pathLst>
                  <a:path w="379" h="103" extrusionOk="0">
                    <a:moveTo>
                      <a:pt x="199" y="1"/>
                    </a:moveTo>
                    <a:cubicBezTo>
                      <a:pt x="131" y="1"/>
                      <a:pt x="65" y="15"/>
                      <a:pt x="1" y="59"/>
                    </a:cubicBezTo>
                    <a:cubicBezTo>
                      <a:pt x="66" y="82"/>
                      <a:pt x="132" y="102"/>
                      <a:pt x="195" y="102"/>
                    </a:cubicBezTo>
                    <a:cubicBezTo>
                      <a:pt x="259" y="102"/>
                      <a:pt x="320" y="82"/>
                      <a:pt x="378" y="22"/>
                    </a:cubicBezTo>
                    <a:cubicBezTo>
                      <a:pt x="318" y="11"/>
                      <a:pt x="258" y="1"/>
                      <a:pt x="19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491;p35">
                <a:extLst>
                  <a:ext uri="{FF2B5EF4-FFF2-40B4-BE49-F238E27FC236}">
                    <a16:creationId xmlns:a16="http://schemas.microsoft.com/office/drawing/2014/main" xmlns="" id="{329F6B76-D5D3-CC22-A594-600C2978AAA1}"/>
                  </a:ext>
                </a:extLst>
              </p:cNvPr>
              <p:cNvSpPr/>
              <p:nvPr/>
            </p:nvSpPr>
            <p:spPr>
              <a:xfrm>
                <a:off x="828425" y="3985775"/>
                <a:ext cx="722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289" h="132" extrusionOk="0">
                    <a:moveTo>
                      <a:pt x="53" y="0"/>
                    </a:moveTo>
                    <a:cubicBezTo>
                      <a:pt x="31" y="0"/>
                      <a:pt x="14" y="11"/>
                      <a:pt x="9" y="52"/>
                    </a:cubicBezTo>
                    <a:cubicBezTo>
                      <a:pt x="1" y="105"/>
                      <a:pt x="39" y="131"/>
                      <a:pt x="88" y="131"/>
                    </a:cubicBezTo>
                    <a:cubicBezTo>
                      <a:pt x="105" y="131"/>
                      <a:pt x="122" y="128"/>
                      <a:pt x="140" y="123"/>
                    </a:cubicBezTo>
                    <a:cubicBezTo>
                      <a:pt x="146" y="121"/>
                      <a:pt x="153" y="121"/>
                      <a:pt x="161" y="121"/>
                    </a:cubicBezTo>
                    <a:cubicBezTo>
                      <a:pt x="177" y="121"/>
                      <a:pt x="197" y="123"/>
                      <a:pt x="216" y="123"/>
                    </a:cubicBezTo>
                    <a:cubicBezTo>
                      <a:pt x="254" y="123"/>
                      <a:pt x="288" y="113"/>
                      <a:pt x="282" y="52"/>
                    </a:cubicBezTo>
                    <a:cubicBezTo>
                      <a:pt x="282" y="13"/>
                      <a:pt x="263" y="3"/>
                      <a:pt x="238" y="3"/>
                    </a:cubicBezTo>
                    <a:cubicBezTo>
                      <a:pt x="210" y="3"/>
                      <a:pt x="175" y="15"/>
                      <a:pt x="151" y="15"/>
                    </a:cubicBezTo>
                    <a:cubicBezTo>
                      <a:pt x="148" y="16"/>
                      <a:pt x="144" y="16"/>
                      <a:pt x="139" y="16"/>
                    </a:cubicBezTo>
                    <a:cubicBezTo>
                      <a:pt x="113" y="16"/>
                      <a:pt x="80" y="0"/>
                      <a:pt x="5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492;p35">
                <a:extLst>
                  <a:ext uri="{FF2B5EF4-FFF2-40B4-BE49-F238E27FC236}">
                    <a16:creationId xmlns:a16="http://schemas.microsoft.com/office/drawing/2014/main" xmlns="" id="{59E599F8-9CBA-6BC0-C03E-56868BF6F3A5}"/>
                  </a:ext>
                </a:extLst>
              </p:cNvPr>
              <p:cNvSpPr/>
              <p:nvPr/>
            </p:nvSpPr>
            <p:spPr>
              <a:xfrm>
                <a:off x="1136975" y="3983525"/>
                <a:ext cx="4700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65" extrusionOk="0">
                    <a:moveTo>
                      <a:pt x="94" y="0"/>
                    </a:moveTo>
                    <a:cubicBezTo>
                      <a:pt x="35" y="0"/>
                      <a:pt x="12" y="34"/>
                      <a:pt x="12" y="82"/>
                    </a:cubicBezTo>
                    <a:cubicBezTo>
                      <a:pt x="1" y="142"/>
                      <a:pt x="46" y="165"/>
                      <a:pt x="106" y="165"/>
                    </a:cubicBezTo>
                    <a:cubicBezTo>
                      <a:pt x="143" y="165"/>
                      <a:pt x="188" y="131"/>
                      <a:pt x="188" y="94"/>
                    </a:cubicBezTo>
                    <a:cubicBezTo>
                      <a:pt x="188" y="23"/>
                      <a:pt x="143" y="11"/>
                      <a:pt x="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493;p35">
                <a:extLst>
                  <a:ext uri="{FF2B5EF4-FFF2-40B4-BE49-F238E27FC236}">
                    <a16:creationId xmlns:a16="http://schemas.microsoft.com/office/drawing/2014/main" xmlns="" id="{11A72BD1-5E4F-2226-73BE-9219AE1CD7FF}"/>
                  </a:ext>
                </a:extLst>
              </p:cNvPr>
              <p:cNvSpPr/>
              <p:nvPr/>
            </p:nvSpPr>
            <p:spPr>
              <a:xfrm>
                <a:off x="948625" y="3984650"/>
                <a:ext cx="3925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20" extrusionOk="0">
                    <a:moveTo>
                      <a:pt x="97" y="0"/>
                    </a:moveTo>
                    <a:cubicBezTo>
                      <a:pt x="48" y="0"/>
                      <a:pt x="26" y="26"/>
                      <a:pt x="14" y="60"/>
                    </a:cubicBezTo>
                    <a:cubicBezTo>
                      <a:pt x="0" y="97"/>
                      <a:pt x="14" y="108"/>
                      <a:pt x="48" y="120"/>
                    </a:cubicBezTo>
                    <a:cubicBezTo>
                      <a:pt x="97" y="120"/>
                      <a:pt x="142" y="108"/>
                      <a:pt x="156" y="49"/>
                    </a:cubicBezTo>
                    <a:cubicBezTo>
                      <a:pt x="156" y="15"/>
                      <a:pt x="131" y="0"/>
                      <a:pt x="9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494;p35">
                <a:extLst>
                  <a:ext uri="{FF2B5EF4-FFF2-40B4-BE49-F238E27FC236}">
                    <a16:creationId xmlns:a16="http://schemas.microsoft.com/office/drawing/2014/main" xmlns="" id="{8948E3DB-7076-0032-BACA-9A5287743E2B}"/>
                  </a:ext>
                </a:extLst>
              </p:cNvPr>
              <p:cNvSpPr/>
              <p:nvPr/>
            </p:nvSpPr>
            <p:spPr>
              <a:xfrm>
                <a:off x="957850" y="3985075"/>
                <a:ext cx="5325" cy="1850"/>
              </a:xfrm>
              <a:custGeom>
                <a:avLst/>
                <a:gdLst/>
                <a:ahLst/>
                <a:cxnLst/>
                <a:rect l="l" t="t" r="r" b="b"/>
                <a:pathLst>
                  <a:path w="213" h="74" extrusionOk="0">
                    <a:moveTo>
                      <a:pt x="85" y="0"/>
                    </a:moveTo>
                    <a:cubicBezTo>
                      <a:pt x="59" y="0"/>
                      <a:pt x="33" y="11"/>
                      <a:pt x="0" y="43"/>
                    </a:cubicBezTo>
                    <a:cubicBezTo>
                      <a:pt x="28" y="61"/>
                      <a:pt x="58" y="74"/>
                      <a:pt x="92" y="74"/>
                    </a:cubicBezTo>
                    <a:cubicBezTo>
                      <a:pt x="126" y="74"/>
                      <a:pt x="165" y="61"/>
                      <a:pt x="213" y="32"/>
                    </a:cubicBezTo>
                    <a:cubicBezTo>
                      <a:pt x="161" y="25"/>
                      <a:pt x="124" y="0"/>
                      <a:pt x="8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" name="Google Shape;2495;p35">
              <a:extLst>
                <a:ext uri="{FF2B5EF4-FFF2-40B4-BE49-F238E27FC236}">
                  <a16:creationId xmlns:a16="http://schemas.microsoft.com/office/drawing/2014/main" xmlns="" id="{4924FFEA-21E5-A23D-FD32-31E4F4BEE427}"/>
                </a:ext>
              </a:extLst>
            </p:cNvPr>
            <p:cNvGrpSpPr/>
            <p:nvPr/>
          </p:nvGrpSpPr>
          <p:grpSpPr>
            <a:xfrm>
              <a:off x="722381" y="2558986"/>
              <a:ext cx="7699325" cy="30125"/>
              <a:chOff x="637650" y="3969600"/>
              <a:chExt cx="685225" cy="22125"/>
            </a:xfrm>
            <a:grpFill/>
          </p:grpSpPr>
          <p:sp>
            <p:nvSpPr>
              <p:cNvPr id="15" name="Google Shape;2496;p35">
                <a:extLst>
                  <a:ext uri="{FF2B5EF4-FFF2-40B4-BE49-F238E27FC236}">
                    <a16:creationId xmlns:a16="http://schemas.microsoft.com/office/drawing/2014/main" xmlns="" id="{D5926969-BBD5-1B4A-11A6-7E70CF15064B}"/>
                  </a:ext>
                </a:extLst>
              </p:cNvPr>
              <p:cNvSpPr/>
              <p:nvPr/>
            </p:nvSpPr>
            <p:spPr>
              <a:xfrm>
                <a:off x="637650" y="3969600"/>
                <a:ext cx="685225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27409" h="871" extrusionOk="0">
                    <a:moveTo>
                      <a:pt x="26240" y="367"/>
                    </a:moveTo>
                    <a:lnTo>
                      <a:pt x="26240" y="378"/>
                    </a:lnTo>
                    <a:lnTo>
                      <a:pt x="26228" y="378"/>
                    </a:lnTo>
                    <a:lnTo>
                      <a:pt x="26240" y="367"/>
                    </a:lnTo>
                    <a:close/>
                    <a:moveTo>
                      <a:pt x="25885" y="404"/>
                    </a:moveTo>
                    <a:cubicBezTo>
                      <a:pt x="25896" y="404"/>
                      <a:pt x="25919" y="404"/>
                      <a:pt x="25933" y="415"/>
                    </a:cubicBezTo>
                    <a:cubicBezTo>
                      <a:pt x="25927" y="421"/>
                      <a:pt x="25921" y="423"/>
                      <a:pt x="25916" y="423"/>
                    </a:cubicBezTo>
                    <a:cubicBezTo>
                      <a:pt x="25902" y="423"/>
                      <a:pt x="25893" y="404"/>
                      <a:pt x="25885" y="404"/>
                    </a:cubicBezTo>
                    <a:close/>
                    <a:moveTo>
                      <a:pt x="24571" y="415"/>
                    </a:moveTo>
                    <a:lnTo>
                      <a:pt x="24571" y="426"/>
                    </a:lnTo>
                    <a:lnTo>
                      <a:pt x="24560" y="426"/>
                    </a:lnTo>
                    <a:lnTo>
                      <a:pt x="24571" y="415"/>
                    </a:lnTo>
                    <a:close/>
                    <a:moveTo>
                      <a:pt x="24974" y="415"/>
                    </a:moveTo>
                    <a:lnTo>
                      <a:pt x="24974" y="426"/>
                    </a:lnTo>
                    <a:lnTo>
                      <a:pt x="24963" y="426"/>
                    </a:lnTo>
                    <a:lnTo>
                      <a:pt x="24974" y="415"/>
                    </a:lnTo>
                    <a:close/>
                    <a:moveTo>
                      <a:pt x="25411" y="415"/>
                    </a:moveTo>
                    <a:cubicBezTo>
                      <a:pt x="25405" y="438"/>
                      <a:pt x="25390" y="441"/>
                      <a:pt x="25374" y="441"/>
                    </a:cubicBezTo>
                    <a:cubicBezTo>
                      <a:pt x="25369" y="441"/>
                      <a:pt x="25363" y="440"/>
                      <a:pt x="25358" y="440"/>
                    </a:cubicBezTo>
                    <a:cubicBezTo>
                      <a:pt x="25353" y="440"/>
                      <a:pt x="25349" y="441"/>
                      <a:pt x="25345" y="441"/>
                    </a:cubicBezTo>
                    <a:lnTo>
                      <a:pt x="25345" y="441"/>
                    </a:lnTo>
                    <a:cubicBezTo>
                      <a:pt x="25364" y="433"/>
                      <a:pt x="25385" y="424"/>
                      <a:pt x="25411" y="415"/>
                    </a:cubicBezTo>
                    <a:close/>
                    <a:moveTo>
                      <a:pt x="18944" y="461"/>
                    </a:moveTo>
                    <a:cubicBezTo>
                      <a:pt x="18944" y="461"/>
                      <a:pt x="18944" y="475"/>
                      <a:pt x="18955" y="475"/>
                    </a:cubicBezTo>
                    <a:cubicBezTo>
                      <a:pt x="18944" y="475"/>
                      <a:pt x="18944" y="486"/>
                      <a:pt x="18932" y="486"/>
                    </a:cubicBezTo>
                    <a:cubicBezTo>
                      <a:pt x="18909" y="486"/>
                      <a:pt x="18909" y="475"/>
                      <a:pt x="18921" y="461"/>
                    </a:cubicBezTo>
                    <a:close/>
                    <a:moveTo>
                      <a:pt x="20374" y="438"/>
                    </a:moveTo>
                    <a:cubicBezTo>
                      <a:pt x="20385" y="438"/>
                      <a:pt x="20411" y="438"/>
                      <a:pt x="20411" y="449"/>
                    </a:cubicBezTo>
                    <a:cubicBezTo>
                      <a:pt x="20433" y="486"/>
                      <a:pt x="20399" y="486"/>
                      <a:pt x="20385" y="486"/>
                    </a:cubicBezTo>
                    <a:cubicBezTo>
                      <a:pt x="20362" y="486"/>
                      <a:pt x="20340" y="486"/>
                      <a:pt x="20328" y="475"/>
                    </a:cubicBezTo>
                    <a:cubicBezTo>
                      <a:pt x="20328" y="449"/>
                      <a:pt x="20351" y="449"/>
                      <a:pt x="20374" y="438"/>
                    </a:cubicBezTo>
                    <a:close/>
                    <a:moveTo>
                      <a:pt x="17962" y="486"/>
                    </a:moveTo>
                    <a:lnTo>
                      <a:pt x="17973" y="497"/>
                    </a:lnTo>
                    <a:lnTo>
                      <a:pt x="17962" y="509"/>
                    </a:lnTo>
                    <a:lnTo>
                      <a:pt x="17962" y="486"/>
                    </a:lnTo>
                    <a:close/>
                    <a:moveTo>
                      <a:pt x="23461" y="486"/>
                    </a:moveTo>
                    <a:cubicBezTo>
                      <a:pt x="23473" y="486"/>
                      <a:pt x="23484" y="486"/>
                      <a:pt x="23484" y="497"/>
                    </a:cubicBezTo>
                    <a:lnTo>
                      <a:pt x="23484" y="509"/>
                    </a:lnTo>
                    <a:cubicBezTo>
                      <a:pt x="23475" y="518"/>
                      <a:pt x="23467" y="522"/>
                      <a:pt x="23461" y="522"/>
                    </a:cubicBezTo>
                    <a:cubicBezTo>
                      <a:pt x="23454" y="522"/>
                      <a:pt x="23450" y="515"/>
                      <a:pt x="23450" y="509"/>
                    </a:cubicBezTo>
                    <a:cubicBezTo>
                      <a:pt x="23450" y="497"/>
                      <a:pt x="23461" y="497"/>
                      <a:pt x="23461" y="486"/>
                    </a:cubicBezTo>
                    <a:close/>
                    <a:moveTo>
                      <a:pt x="21645" y="469"/>
                    </a:moveTo>
                    <a:cubicBezTo>
                      <a:pt x="21650" y="469"/>
                      <a:pt x="21655" y="470"/>
                      <a:pt x="21662" y="475"/>
                    </a:cubicBezTo>
                    <a:cubicBezTo>
                      <a:pt x="21676" y="486"/>
                      <a:pt x="21688" y="497"/>
                      <a:pt x="21688" y="509"/>
                    </a:cubicBezTo>
                    <a:cubicBezTo>
                      <a:pt x="21688" y="517"/>
                      <a:pt x="21682" y="525"/>
                      <a:pt x="21674" y="525"/>
                    </a:cubicBezTo>
                    <a:cubicBezTo>
                      <a:pt x="21670" y="525"/>
                      <a:pt x="21666" y="523"/>
                      <a:pt x="21662" y="520"/>
                    </a:cubicBezTo>
                    <a:cubicBezTo>
                      <a:pt x="21651" y="509"/>
                      <a:pt x="21640" y="497"/>
                      <a:pt x="21628" y="486"/>
                    </a:cubicBezTo>
                    <a:cubicBezTo>
                      <a:pt x="21628" y="478"/>
                      <a:pt x="21634" y="469"/>
                      <a:pt x="21645" y="469"/>
                    </a:cubicBezTo>
                    <a:close/>
                    <a:moveTo>
                      <a:pt x="23674" y="461"/>
                    </a:moveTo>
                    <a:cubicBezTo>
                      <a:pt x="23686" y="461"/>
                      <a:pt x="23697" y="475"/>
                      <a:pt x="23708" y="486"/>
                    </a:cubicBezTo>
                    <a:cubicBezTo>
                      <a:pt x="23708" y="509"/>
                      <a:pt x="23686" y="520"/>
                      <a:pt x="23663" y="520"/>
                    </a:cubicBezTo>
                    <a:cubicBezTo>
                      <a:pt x="23654" y="524"/>
                      <a:pt x="23643" y="527"/>
                      <a:pt x="23634" y="527"/>
                    </a:cubicBezTo>
                    <a:cubicBezTo>
                      <a:pt x="23619" y="527"/>
                      <a:pt x="23607" y="519"/>
                      <a:pt x="23615" y="497"/>
                    </a:cubicBezTo>
                    <a:cubicBezTo>
                      <a:pt x="23615" y="486"/>
                      <a:pt x="23649" y="475"/>
                      <a:pt x="23674" y="461"/>
                    </a:cubicBezTo>
                    <a:close/>
                    <a:moveTo>
                      <a:pt x="21367" y="475"/>
                    </a:moveTo>
                    <a:cubicBezTo>
                      <a:pt x="21378" y="475"/>
                      <a:pt x="21393" y="486"/>
                      <a:pt x="21393" y="497"/>
                    </a:cubicBezTo>
                    <a:cubicBezTo>
                      <a:pt x="21378" y="509"/>
                      <a:pt x="21378" y="520"/>
                      <a:pt x="21367" y="531"/>
                    </a:cubicBezTo>
                    <a:cubicBezTo>
                      <a:pt x="21364" y="536"/>
                      <a:pt x="21360" y="537"/>
                      <a:pt x="21357" y="537"/>
                    </a:cubicBezTo>
                    <a:cubicBezTo>
                      <a:pt x="21350" y="537"/>
                      <a:pt x="21344" y="528"/>
                      <a:pt x="21344" y="520"/>
                    </a:cubicBezTo>
                    <a:cubicBezTo>
                      <a:pt x="21344" y="497"/>
                      <a:pt x="21356" y="486"/>
                      <a:pt x="21367" y="475"/>
                    </a:cubicBezTo>
                    <a:close/>
                    <a:moveTo>
                      <a:pt x="18637" y="475"/>
                    </a:moveTo>
                    <a:cubicBezTo>
                      <a:pt x="18648" y="475"/>
                      <a:pt x="18660" y="486"/>
                      <a:pt x="18671" y="497"/>
                    </a:cubicBezTo>
                    <a:cubicBezTo>
                      <a:pt x="18682" y="520"/>
                      <a:pt x="18660" y="546"/>
                      <a:pt x="18637" y="557"/>
                    </a:cubicBezTo>
                    <a:cubicBezTo>
                      <a:pt x="18612" y="557"/>
                      <a:pt x="18589" y="546"/>
                      <a:pt x="18589" y="520"/>
                    </a:cubicBezTo>
                    <a:cubicBezTo>
                      <a:pt x="18589" y="497"/>
                      <a:pt x="18626" y="486"/>
                      <a:pt x="18637" y="475"/>
                    </a:cubicBezTo>
                    <a:close/>
                    <a:moveTo>
                      <a:pt x="19511" y="426"/>
                    </a:moveTo>
                    <a:lnTo>
                      <a:pt x="19511" y="426"/>
                    </a:lnTo>
                    <a:cubicBezTo>
                      <a:pt x="19452" y="486"/>
                      <a:pt x="19429" y="509"/>
                      <a:pt x="19406" y="531"/>
                    </a:cubicBezTo>
                    <a:cubicBezTo>
                      <a:pt x="19390" y="548"/>
                      <a:pt x="19375" y="563"/>
                      <a:pt x="19356" y="563"/>
                    </a:cubicBezTo>
                    <a:cubicBezTo>
                      <a:pt x="19346" y="563"/>
                      <a:pt x="19334" y="558"/>
                      <a:pt x="19321" y="546"/>
                    </a:cubicBezTo>
                    <a:cubicBezTo>
                      <a:pt x="19321" y="531"/>
                      <a:pt x="19310" y="509"/>
                      <a:pt x="19310" y="497"/>
                    </a:cubicBezTo>
                    <a:cubicBezTo>
                      <a:pt x="19298" y="449"/>
                      <a:pt x="19347" y="461"/>
                      <a:pt x="19381" y="449"/>
                    </a:cubicBezTo>
                    <a:cubicBezTo>
                      <a:pt x="19406" y="449"/>
                      <a:pt x="19440" y="438"/>
                      <a:pt x="19511" y="426"/>
                    </a:cubicBezTo>
                    <a:close/>
                    <a:moveTo>
                      <a:pt x="15987" y="557"/>
                    </a:moveTo>
                    <a:lnTo>
                      <a:pt x="15987" y="568"/>
                    </a:lnTo>
                    <a:lnTo>
                      <a:pt x="15788" y="568"/>
                    </a:lnTo>
                    <a:lnTo>
                      <a:pt x="15788" y="557"/>
                    </a:lnTo>
                    <a:close/>
                    <a:moveTo>
                      <a:pt x="16483" y="568"/>
                    </a:moveTo>
                    <a:lnTo>
                      <a:pt x="16483" y="580"/>
                    </a:lnTo>
                    <a:lnTo>
                      <a:pt x="16460" y="568"/>
                    </a:lnTo>
                    <a:close/>
                    <a:moveTo>
                      <a:pt x="15225" y="530"/>
                    </a:moveTo>
                    <a:cubicBezTo>
                      <a:pt x="15291" y="530"/>
                      <a:pt x="15358" y="569"/>
                      <a:pt x="15425" y="569"/>
                    </a:cubicBezTo>
                    <a:cubicBezTo>
                      <a:pt x="15432" y="569"/>
                      <a:pt x="15438" y="569"/>
                      <a:pt x="15444" y="568"/>
                    </a:cubicBezTo>
                    <a:lnTo>
                      <a:pt x="15444" y="568"/>
                    </a:lnTo>
                    <a:cubicBezTo>
                      <a:pt x="15396" y="574"/>
                      <a:pt x="15346" y="583"/>
                      <a:pt x="15297" y="583"/>
                    </a:cubicBezTo>
                    <a:cubicBezTo>
                      <a:pt x="15249" y="583"/>
                      <a:pt x="15202" y="574"/>
                      <a:pt x="15161" y="546"/>
                    </a:cubicBezTo>
                    <a:cubicBezTo>
                      <a:pt x="15182" y="535"/>
                      <a:pt x="15204" y="530"/>
                      <a:pt x="15225" y="530"/>
                    </a:cubicBezTo>
                    <a:close/>
                    <a:moveTo>
                      <a:pt x="22655" y="475"/>
                    </a:moveTo>
                    <a:cubicBezTo>
                      <a:pt x="22599" y="546"/>
                      <a:pt x="22599" y="546"/>
                      <a:pt x="22468" y="591"/>
                    </a:cubicBezTo>
                    <a:cubicBezTo>
                      <a:pt x="22528" y="531"/>
                      <a:pt x="22573" y="497"/>
                      <a:pt x="22655" y="475"/>
                    </a:cubicBezTo>
                    <a:close/>
                    <a:moveTo>
                      <a:pt x="17064" y="551"/>
                    </a:moveTo>
                    <a:cubicBezTo>
                      <a:pt x="17088" y="551"/>
                      <a:pt x="17112" y="557"/>
                      <a:pt x="17136" y="568"/>
                    </a:cubicBezTo>
                    <a:cubicBezTo>
                      <a:pt x="17136" y="568"/>
                      <a:pt x="17122" y="602"/>
                      <a:pt x="17110" y="602"/>
                    </a:cubicBezTo>
                    <a:cubicBezTo>
                      <a:pt x="17093" y="613"/>
                      <a:pt x="17077" y="618"/>
                      <a:pt x="17064" y="618"/>
                    </a:cubicBezTo>
                    <a:cubicBezTo>
                      <a:pt x="17032" y="618"/>
                      <a:pt x="17010" y="592"/>
                      <a:pt x="16994" y="568"/>
                    </a:cubicBezTo>
                    <a:cubicBezTo>
                      <a:pt x="17017" y="557"/>
                      <a:pt x="17040" y="551"/>
                      <a:pt x="17064" y="551"/>
                    </a:cubicBezTo>
                    <a:close/>
                    <a:moveTo>
                      <a:pt x="10836" y="555"/>
                    </a:moveTo>
                    <a:cubicBezTo>
                      <a:pt x="10930" y="555"/>
                      <a:pt x="11023" y="564"/>
                      <a:pt x="11117" y="580"/>
                    </a:cubicBezTo>
                    <a:cubicBezTo>
                      <a:pt x="11016" y="610"/>
                      <a:pt x="10915" y="622"/>
                      <a:pt x="10815" y="622"/>
                    </a:cubicBezTo>
                    <a:cubicBezTo>
                      <a:pt x="10714" y="622"/>
                      <a:pt x="10613" y="610"/>
                      <a:pt x="10512" y="591"/>
                    </a:cubicBezTo>
                    <a:cubicBezTo>
                      <a:pt x="10620" y="567"/>
                      <a:pt x="10728" y="555"/>
                      <a:pt x="10836" y="555"/>
                    </a:cubicBezTo>
                    <a:close/>
                    <a:moveTo>
                      <a:pt x="10077" y="547"/>
                    </a:moveTo>
                    <a:cubicBezTo>
                      <a:pt x="10127" y="547"/>
                      <a:pt x="10177" y="554"/>
                      <a:pt x="10229" y="568"/>
                    </a:cubicBezTo>
                    <a:cubicBezTo>
                      <a:pt x="10158" y="594"/>
                      <a:pt x="10089" y="602"/>
                      <a:pt x="10021" y="602"/>
                    </a:cubicBezTo>
                    <a:cubicBezTo>
                      <a:pt x="9963" y="602"/>
                      <a:pt x="9906" y="596"/>
                      <a:pt x="9851" y="591"/>
                    </a:cubicBezTo>
                    <a:cubicBezTo>
                      <a:pt x="9780" y="628"/>
                      <a:pt x="9709" y="628"/>
                      <a:pt x="9627" y="628"/>
                    </a:cubicBezTo>
                    <a:lnTo>
                      <a:pt x="8526" y="628"/>
                    </a:lnTo>
                    <a:cubicBezTo>
                      <a:pt x="8653" y="579"/>
                      <a:pt x="9014" y="550"/>
                      <a:pt x="9337" y="550"/>
                    </a:cubicBezTo>
                    <a:cubicBezTo>
                      <a:pt x="9553" y="550"/>
                      <a:pt x="9751" y="563"/>
                      <a:pt x="9851" y="591"/>
                    </a:cubicBezTo>
                    <a:cubicBezTo>
                      <a:pt x="9924" y="563"/>
                      <a:pt x="9999" y="547"/>
                      <a:pt x="10077" y="547"/>
                    </a:cubicBezTo>
                    <a:close/>
                    <a:moveTo>
                      <a:pt x="26593" y="1"/>
                    </a:moveTo>
                    <a:cubicBezTo>
                      <a:pt x="26550" y="1"/>
                      <a:pt x="26505" y="6"/>
                      <a:pt x="26464" y="12"/>
                    </a:cubicBezTo>
                    <a:cubicBezTo>
                      <a:pt x="26027" y="106"/>
                      <a:pt x="25590" y="35"/>
                      <a:pt x="25153" y="94"/>
                    </a:cubicBezTo>
                    <a:cubicBezTo>
                      <a:pt x="24784" y="143"/>
                      <a:pt x="24406" y="120"/>
                      <a:pt x="24029" y="143"/>
                    </a:cubicBezTo>
                    <a:cubicBezTo>
                      <a:pt x="23342" y="177"/>
                      <a:pt x="22655" y="191"/>
                      <a:pt x="21972" y="191"/>
                    </a:cubicBezTo>
                    <a:cubicBezTo>
                      <a:pt x="21879" y="193"/>
                      <a:pt x="21787" y="194"/>
                      <a:pt x="21696" y="194"/>
                    </a:cubicBezTo>
                    <a:cubicBezTo>
                      <a:pt x="21247" y="194"/>
                      <a:pt x="20804" y="173"/>
                      <a:pt x="20351" y="154"/>
                    </a:cubicBezTo>
                    <a:cubicBezTo>
                      <a:pt x="20218" y="149"/>
                      <a:pt x="20084" y="147"/>
                      <a:pt x="19951" y="147"/>
                    </a:cubicBezTo>
                    <a:cubicBezTo>
                      <a:pt x="19505" y="147"/>
                      <a:pt x="19059" y="171"/>
                      <a:pt x="18612" y="191"/>
                    </a:cubicBezTo>
                    <a:cubicBezTo>
                      <a:pt x="18202" y="206"/>
                      <a:pt x="17791" y="210"/>
                      <a:pt x="17381" y="210"/>
                    </a:cubicBezTo>
                    <a:cubicBezTo>
                      <a:pt x="16834" y="210"/>
                      <a:pt x="16286" y="202"/>
                      <a:pt x="15740" y="202"/>
                    </a:cubicBezTo>
                    <a:cubicBezTo>
                      <a:pt x="15325" y="202"/>
                      <a:pt x="14911" y="225"/>
                      <a:pt x="14497" y="236"/>
                    </a:cubicBezTo>
                    <a:cubicBezTo>
                      <a:pt x="14020" y="245"/>
                      <a:pt x="13542" y="248"/>
                      <a:pt x="13065" y="248"/>
                    </a:cubicBezTo>
                    <a:cubicBezTo>
                      <a:pt x="12389" y="248"/>
                      <a:pt x="11713" y="243"/>
                      <a:pt x="11035" y="243"/>
                    </a:cubicBezTo>
                    <a:cubicBezTo>
                      <a:pt x="10213" y="243"/>
                      <a:pt x="9389" y="250"/>
                      <a:pt x="8563" y="285"/>
                    </a:cubicBezTo>
                    <a:cubicBezTo>
                      <a:pt x="7782" y="307"/>
                      <a:pt x="7002" y="319"/>
                      <a:pt x="6233" y="390"/>
                    </a:cubicBezTo>
                    <a:cubicBezTo>
                      <a:pt x="5535" y="449"/>
                      <a:pt x="4837" y="426"/>
                      <a:pt x="4138" y="486"/>
                    </a:cubicBezTo>
                    <a:cubicBezTo>
                      <a:pt x="3946" y="497"/>
                      <a:pt x="3753" y="500"/>
                      <a:pt x="3560" y="500"/>
                    </a:cubicBezTo>
                    <a:cubicBezTo>
                      <a:pt x="3405" y="500"/>
                      <a:pt x="3251" y="498"/>
                      <a:pt x="3096" y="498"/>
                    </a:cubicBezTo>
                    <a:cubicBezTo>
                      <a:pt x="2865" y="498"/>
                      <a:pt x="2633" y="502"/>
                      <a:pt x="2402" y="520"/>
                    </a:cubicBezTo>
                    <a:cubicBezTo>
                      <a:pt x="2184" y="536"/>
                      <a:pt x="1966" y="540"/>
                      <a:pt x="1746" y="540"/>
                    </a:cubicBezTo>
                    <a:cubicBezTo>
                      <a:pt x="1443" y="540"/>
                      <a:pt x="1138" y="531"/>
                      <a:pt x="830" y="531"/>
                    </a:cubicBezTo>
                    <a:cubicBezTo>
                      <a:pt x="609" y="531"/>
                      <a:pt x="391" y="592"/>
                      <a:pt x="163" y="592"/>
                    </a:cubicBezTo>
                    <a:cubicBezTo>
                      <a:pt x="145" y="592"/>
                      <a:pt x="127" y="592"/>
                      <a:pt x="109" y="591"/>
                    </a:cubicBezTo>
                    <a:cubicBezTo>
                      <a:pt x="49" y="591"/>
                      <a:pt x="1" y="617"/>
                      <a:pt x="1" y="673"/>
                    </a:cubicBezTo>
                    <a:cubicBezTo>
                      <a:pt x="1" y="733"/>
                      <a:pt x="60" y="744"/>
                      <a:pt x="109" y="744"/>
                    </a:cubicBezTo>
                    <a:cubicBezTo>
                      <a:pt x="449" y="759"/>
                      <a:pt x="781" y="781"/>
                      <a:pt x="1113" y="793"/>
                    </a:cubicBezTo>
                    <a:cubicBezTo>
                      <a:pt x="1184" y="794"/>
                      <a:pt x="1255" y="794"/>
                      <a:pt x="1326" y="794"/>
                    </a:cubicBezTo>
                    <a:cubicBezTo>
                      <a:pt x="1894" y="794"/>
                      <a:pt x="2460" y="759"/>
                      <a:pt x="3018" y="759"/>
                    </a:cubicBezTo>
                    <a:cubicBezTo>
                      <a:pt x="4116" y="744"/>
                      <a:pt x="5203" y="710"/>
                      <a:pt x="6304" y="688"/>
                    </a:cubicBezTo>
                    <a:cubicBezTo>
                      <a:pt x="6333" y="688"/>
                      <a:pt x="6365" y="662"/>
                      <a:pt x="6399" y="662"/>
                    </a:cubicBezTo>
                    <a:cubicBezTo>
                      <a:pt x="6421" y="662"/>
                      <a:pt x="6445" y="673"/>
                      <a:pt x="6468" y="710"/>
                    </a:cubicBezTo>
                    <a:cubicBezTo>
                      <a:pt x="6054" y="770"/>
                      <a:pt x="5643" y="770"/>
                      <a:pt x="5240" y="815"/>
                    </a:cubicBezTo>
                    <a:cubicBezTo>
                      <a:pt x="5337" y="858"/>
                      <a:pt x="5435" y="871"/>
                      <a:pt x="5534" y="871"/>
                    </a:cubicBezTo>
                    <a:cubicBezTo>
                      <a:pt x="5684" y="871"/>
                      <a:pt x="5834" y="841"/>
                      <a:pt x="5983" y="841"/>
                    </a:cubicBezTo>
                    <a:cubicBezTo>
                      <a:pt x="6207" y="841"/>
                      <a:pt x="6439" y="802"/>
                      <a:pt x="6671" y="802"/>
                    </a:cubicBezTo>
                    <a:cubicBezTo>
                      <a:pt x="6698" y="802"/>
                      <a:pt x="6725" y="803"/>
                      <a:pt x="6752" y="804"/>
                    </a:cubicBezTo>
                    <a:cubicBezTo>
                      <a:pt x="6804" y="806"/>
                      <a:pt x="6856" y="807"/>
                      <a:pt x="6906" y="807"/>
                    </a:cubicBezTo>
                    <a:cubicBezTo>
                      <a:pt x="7173" y="807"/>
                      <a:pt x="7400" y="780"/>
                      <a:pt x="7510" y="710"/>
                    </a:cubicBezTo>
                    <a:cubicBezTo>
                      <a:pt x="7398" y="680"/>
                      <a:pt x="7287" y="672"/>
                      <a:pt x="7178" y="672"/>
                    </a:cubicBezTo>
                    <a:cubicBezTo>
                      <a:pt x="7049" y="672"/>
                      <a:pt x="6922" y="683"/>
                      <a:pt x="6798" y="683"/>
                    </a:cubicBezTo>
                    <a:cubicBezTo>
                      <a:pt x="6738" y="683"/>
                      <a:pt x="6680" y="681"/>
                      <a:pt x="6622" y="673"/>
                    </a:cubicBezTo>
                    <a:cubicBezTo>
                      <a:pt x="6894" y="602"/>
                      <a:pt x="7166" y="628"/>
                      <a:pt x="7428" y="617"/>
                    </a:cubicBezTo>
                    <a:cubicBezTo>
                      <a:pt x="7618" y="599"/>
                      <a:pt x="7802" y="577"/>
                      <a:pt x="8000" y="577"/>
                    </a:cubicBezTo>
                    <a:cubicBezTo>
                      <a:pt x="8086" y="577"/>
                      <a:pt x="8174" y="581"/>
                      <a:pt x="8268" y="591"/>
                    </a:cubicBezTo>
                    <a:cubicBezTo>
                      <a:pt x="8219" y="617"/>
                      <a:pt x="8208" y="628"/>
                      <a:pt x="8182" y="628"/>
                    </a:cubicBezTo>
                    <a:cubicBezTo>
                      <a:pt x="8148" y="639"/>
                      <a:pt x="8066" y="617"/>
                      <a:pt x="8066" y="673"/>
                    </a:cubicBezTo>
                    <a:cubicBezTo>
                      <a:pt x="8066" y="734"/>
                      <a:pt x="8109" y="761"/>
                      <a:pt x="8165" y="761"/>
                    </a:cubicBezTo>
                    <a:cubicBezTo>
                      <a:pt x="8175" y="761"/>
                      <a:pt x="8186" y="760"/>
                      <a:pt x="8197" y="759"/>
                    </a:cubicBezTo>
                    <a:cubicBezTo>
                      <a:pt x="8307" y="738"/>
                      <a:pt x="8418" y="731"/>
                      <a:pt x="8529" y="731"/>
                    </a:cubicBezTo>
                    <a:cubicBezTo>
                      <a:pt x="8700" y="731"/>
                      <a:pt x="8871" y="747"/>
                      <a:pt x="9037" y="747"/>
                    </a:cubicBezTo>
                    <a:cubicBezTo>
                      <a:pt x="9072" y="747"/>
                      <a:pt x="9107" y="746"/>
                      <a:pt x="9142" y="744"/>
                    </a:cubicBezTo>
                    <a:cubicBezTo>
                      <a:pt x="9463" y="737"/>
                      <a:pt x="9784" y="716"/>
                      <a:pt x="10105" y="716"/>
                    </a:cubicBezTo>
                    <a:cubicBezTo>
                      <a:pt x="10292" y="716"/>
                      <a:pt x="10479" y="723"/>
                      <a:pt x="10666" y="744"/>
                    </a:cubicBezTo>
                    <a:cubicBezTo>
                      <a:pt x="10721" y="749"/>
                      <a:pt x="10777" y="751"/>
                      <a:pt x="10832" y="751"/>
                    </a:cubicBezTo>
                    <a:cubicBezTo>
                      <a:pt x="10943" y="751"/>
                      <a:pt x="11052" y="744"/>
                      <a:pt x="11162" y="744"/>
                    </a:cubicBezTo>
                    <a:cubicBezTo>
                      <a:pt x="11281" y="733"/>
                      <a:pt x="11389" y="733"/>
                      <a:pt x="11412" y="591"/>
                    </a:cubicBezTo>
                    <a:cubicBezTo>
                      <a:pt x="11408" y="590"/>
                      <a:pt x="11403" y="590"/>
                      <a:pt x="11399" y="590"/>
                    </a:cubicBezTo>
                    <a:cubicBezTo>
                      <a:pt x="11367" y="590"/>
                      <a:pt x="11335" y="615"/>
                      <a:pt x="11295" y="615"/>
                    </a:cubicBezTo>
                    <a:cubicBezTo>
                      <a:pt x="11280" y="615"/>
                      <a:pt x="11264" y="611"/>
                      <a:pt x="11247" y="602"/>
                    </a:cubicBezTo>
                    <a:cubicBezTo>
                      <a:pt x="11277" y="572"/>
                      <a:pt x="11308" y="558"/>
                      <a:pt x="11337" y="558"/>
                    </a:cubicBezTo>
                    <a:cubicBezTo>
                      <a:pt x="11364" y="558"/>
                      <a:pt x="11389" y="570"/>
                      <a:pt x="11412" y="591"/>
                    </a:cubicBezTo>
                    <a:cubicBezTo>
                      <a:pt x="11494" y="557"/>
                      <a:pt x="11576" y="531"/>
                      <a:pt x="11659" y="531"/>
                    </a:cubicBezTo>
                    <a:cubicBezTo>
                      <a:pt x="11812" y="542"/>
                      <a:pt x="11965" y="550"/>
                      <a:pt x="12117" y="550"/>
                    </a:cubicBezTo>
                    <a:cubicBezTo>
                      <a:pt x="12330" y="550"/>
                      <a:pt x="12541" y="534"/>
                      <a:pt x="12749" y="486"/>
                    </a:cubicBezTo>
                    <a:cubicBezTo>
                      <a:pt x="12757" y="484"/>
                      <a:pt x="12766" y="483"/>
                      <a:pt x="12775" y="483"/>
                    </a:cubicBezTo>
                    <a:cubicBezTo>
                      <a:pt x="12813" y="483"/>
                      <a:pt x="12854" y="500"/>
                      <a:pt x="12902" y="509"/>
                    </a:cubicBezTo>
                    <a:cubicBezTo>
                      <a:pt x="12950" y="520"/>
                      <a:pt x="13007" y="546"/>
                      <a:pt x="13066" y="546"/>
                    </a:cubicBezTo>
                    <a:cubicBezTo>
                      <a:pt x="13358" y="546"/>
                      <a:pt x="13655" y="534"/>
                      <a:pt x="13951" y="534"/>
                    </a:cubicBezTo>
                    <a:cubicBezTo>
                      <a:pt x="14099" y="534"/>
                      <a:pt x="14246" y="537"/>
                      <a:pt x="14392" y="546"/>
                    </a:cubicBezTo>
                    <a:cubicBezTo>
                      <a:pt x="14398" y="546"/>
                      <a:pt x="14404" y="546"/>
                      <a:pt x="14411" y="546"/>
                    </a:cubicBezTo>
                    <a:cubicBezTo>
                      <a:pt x="14533" y="546"/>
                      <a:pt x="14658" y="483"/>
                      <a:pt x="14777" y="483"/>
                    </a:cubicBezTo>
                    <a:cubicBezTo>
                      <a:pt x="14849" y="483"/>
                      <a:pt x="14918" y="506"/>
                      <a:pt x="14982" y="580"/>
                    </a:cubicBezTo>
                    <a:lnTo>
                      <a:pt x="14639" y="580"/>
                    </a:lnTo>
                    <a:cubicBezTo>
                      <a:pt x="14504" y="587"/>
                      <a:pt x="14374" y="622"/>
                      <a:pt x="14242" y="622"/>
                    </a:cubicBezTo>
                    <a:cubicBezTo>
                      <a:pt x="14178" y="622"/>
                      <a:pt x="14114" y="614"/>
                      <a:pt x="14048" y="591"/>
                    </a:cubicBezTo>
                    <a:cubicBezTo>
                      <a:pt x="14036" y="587"/>
                      <a:pt x="14024" y="584"/>
                      <a:pt x="14012" y="584"/>
                    </a:cubicBezTo>
                    <a:cubicBezTo>
                      <a:pt x="13963" y="584"/>
                      <a:pt x="13915" y="622"/>
                      <a:pt x="13906" y="699"/>
                    </a:cubicBezTo>
                    <a:cubicBezTo>
                      <a:pt x="13925" y="699"/>
                      <a:pt x="13945" y="713"/>
                      <a:pt x="13963" y="713"/>
                    </a:cubicBezTo>
                    <a:cubicBezTo>
                      <a:pt x="13968" y="713"/>
                      <a:pt x="13973" y="713"/>
                      <a:pt x="13977" y="710"/>
                    </a:cubicBezTo>
                    <a:cubicBezTo>
                      <a:pt x="14039" y="701"/>
                      <a:pt x="14101" y="698"/>
                      <a:pt x="14163" y="698"/>
                    </a:cubicBezTo>
                    <a:cubicBezTo>
                      <a:pt x="14308" y="698"/>
                      <a:pt x="14452" y="716"/>
                      <a:pt x="14597" y="716"/>
                    </a:cubicBezTo>
                    <a:cubicBezTo>
                      <a:pt x="14639" y="716"/>
                      <a:pt x="14681" y="714"/>
                      <a:pt x="14724" y="710"/>
                    </a:cubicBezTo>
                    <a:cubicBezTo>
                      <a:pt x="14853" y="697"/>
                      <a:pt x="14984" y="692"/>
                      <a:pt x="15116" y="692"/>
                    </a:cubicBezTo>
                    <a:cubicBezTo>
                      <a:pt x="15346" y="692"/>
                      <a:pt x="15578" y="707"/>
                      <a:pt x="15811" y="722"/>
                    </a:cubicBezTo>
                    <a:cubicBezTo>
                      <a:pt x="15988" y="727"/>
                      <a:pt x="16162" y="730"/>
                      <a:pt x="16337" y="730"/>
                    </a:cubicBezTo>
                    <a:cubicBezTo>
                      <a:pt x="16512" y="730"/>
                      <a:pt x="16686" y="727"/>
                      <a:pt x="16863" y="722"/>
                    </a:cubicBezTo>
                    <a:cubicBezTo>
                      <a:pt x="17137" y="722"/>
                      <a:pt x="17407" y="745"/>
                      <a:pt x="17677" y="745"/>
                    </a:cubicBezTo>
                    <a:cubicBezTo>
                      <a:pt x="17839" y="745"/>
                      <a:pt x="18000" y="737"/>
                      <a:pt x="18163" y="710"/>
                    </a:cubicBezTo>
                    <a:cubicBezTo>
                      <a:pt x="18365" y="688"/>
                      <a:pt x="18376" y="699"/>
                      <a:pt x="18294" y="497"/>
                    </a:cubicBezTo>
                    <a:cubicBezTo>
                      <a:pt x="18311" y="493"/>
                      <a:pt x="18327" y="491"/>
                      <a:pt x="18341" y="491"/>
                    </a:cubicBezTo>
                    <a:cubicBezTo>
                      <a:pt x="18365" y="491"/>
                      <a:pt x="18384" y="499"/>
                      <a:pt x="18399" y="520"/>
                    </a:cubicBezTo>
                    <a:cubicBezTo>
                      <a:pt x="18447" y="591"/>
                      <a:pt x="18413" y="710"/>
                      <a:pt x="18507" y="722"/>
                    </a:cubicBezTo>
                    <a:cubicBezTo>
                      <a:pt x="18528" y="724"/>
                      <a:pt x="18549" y="725"/>
                      <a:pt x="18570" y="725"/>
                    </a:cubicBezTo>
                    <a:cubicBezTo>
                      <a:pt x="18608" y="725"/>
                      <a:pt x="18646" y="722"/>
                      <a:pt x="18683" y="722"/>
                    </a:cubicBezTo>
                    <a:cubicBezTo>
                      <a:pt x="18716" y="722"/>
                      <a:pt x="18749" y="725"/>
                      <a:pt x="18779" y="733"/>
                    </a:cubicBezTo>
                    <a:cubicBezTo>
                      <a:pt x="18790" y="733"/>
                      <a:pt x="18802" y="722"/>
                      <a:pt x="18802" y="722"/>
                    </a:cubicBezTo>
                    <a:cubicBezTo>
                      <a:pt x="18912" y="708"/>
                      <a:pt x="19013" y="698"/>
                      <a:pt x="19115" y="698"/>
                    </a:cubicBezTo>
                    <a:cubicBezTo>
                      <a:pt x="19179" y="698"/>
                      <a:pt x="19242" y="702"/>
                      <a:pt x="19310" y="710"/>
                    </a:cubicBezTo>
                    <a:cubicBezTo>
                      <a:pt x="19357" y="716"/>
                      <a:pt x="19407" y="721"/>
                      <a:pt x="19459" y="721"/>
                    </a:cubicBezTo>
                    <a:cubicBezTo>
                      <a:pt x="19603" y="721"/>
                      <a:pt x="19756" y="686"/>
                      <a:pt x="19877" y="557"/>
                    </a:cubicBezTo>
                    <a:cubicBezTo>
                      <a:pt x="19932" y="488"/>
                      <a:pt x="19989" y="456"/>
                      <a:pt x="20040" y="456"/>
                    </a:cubicBezTo>
                    <a:cubicBezTo>
                      <a:pt x="20122" y="456"/>
                      <a:pt x="20191" y="536"/>
                      <a:pt x="20221" y="673"/>
                    </a:cubicBezTo>
                    <a:cubicBezTo>
                      <a:pt x="20221" y="688"/>
                      <a:pt x="20243" y="688"/>
                      <a:pt x="20269" y="710"/>
                    </a:cubicBezTo>
                    <a:cubicBezTo>
                      <a:pt x="20305" y="687"/>
                      <a:pt x="20344" y="682"/>
                      <a:pt x="20385" y="682"/>
                    </a:cubicBezTo>
                    <a:cubicBezTo>
                      <a:pt x="20421" y="682"/>
                      <a:pt x="20457" y="686"/>
                      <a:pt x="20493" y="686"/>
                    </a:cubicBezTo>
                    <a:cubicBezTo>
                      <a:pt x="20522" y="686"/>
                      <a:pt x="20549" y="684"/>
                      <a:pt x="20575" y="673"/>
                    </a:cubicBezTo>
                    <a:cubicBezTo>
                      <a:pt x="20669" y="639"/>
                      <a:pt x="20729" y="531"/>
                      <a:pt x="20836" y="497"/>
                    </a:cubicBezTo>
                    <a:cubicBezTo>
                      <a:pt x="20848" y="497"/>
                      <a:pt x="20848" y="486"/>
                      <a:pt x="20859" y="486"/>
                    </a:cubicBezTo>
                    <a:cubicBezTo>
                      <a:pt x="20893" y="460"/>
                      <a:pt x="20920" y="449"/>
                      <a:pt x="20942" y="449"/>
                    </a:cubicBezTo>
                    <a:cubicBezTo>
                      <a:pt x="20990" y="449"/>
                      <a:pt x="21016" y="501"/>
                      <a:pt x="21049" y="557"/>
                    </a:cubicBezTo>
                    <a:cubicBezTo>
                      <a:pt x="21012" y="568"/>
                      <a:pt x="21001" y="580"/>
                      <a:pt x="20990" y="580"/>
                    </a:cubicBezTo>
                    <a:cubicBezTo>
                      <a:pt x="20966" y="580"/>
                      <a:pt x="20937" y="572"/>
                      <a:pt x="20912" y="572"/>
                    </a:cubicBezTo>
                    <a:cubicBezTo>
                      <a:pt x="20886" y="572"/>
                      <a:pt x="20865" y="580"/>
                      <a:pt x="20859" y="617"/>
                    </a:cubicBezTo>
                    <a:cubicBezTo>
                      <a:pt x="20848" y="688"/>
                      <a:pt x="20930" y="699"/>
                      <a:pt x="20990" y="699"/>
                    </a:cubicBezTo>
                    <a:cubicBezTo>
                      <a:pt x="21076" y="690"/>
                      <a:pt x="21165" y="671"/>
                      <a:pt x="21252" y="671"/>
                    </a:cubicBezTo>
                    <a:cubicBezTo>
                      <a:pt x="21271" y="671"/>
                      <a:pt x="21289" y="671"/>
                      <a:pt x="21307" y="673"/>
                    </a:cubicBezTo>
                    <a:cubicBezTo>
                      <a:pt x="21525" y="714"/>
                      <a:pt x="21742" y="720"/>
                      <a:pt x="21959" y="720"/>
                    </a:cubicBezTo>
                    <a:cubicBezTo>
                      <a:pt x="22053" y="720"/>
                      <a:pt x="22148" y="719"/>
                      <a:pt x="22242" y="719"/>
                    </a:cubicBezTo>
                    <a:cubicBezTo>
                      <a:pt x="22309" y="719"/>
                      <a:pt x="22376" y="720"/>
                      <a:pt x="22443" y="722"/>
                    </a:cubicBezTo>
                    <a:cubicBezTo>
                      <a:pt x="22557" y="722"/>
                      <a:pt x="22675" y="709"/>
                      <a:pt x="22784" y="709"/>
                    </a:cubicBezTo>
                    <a:cubicBezTo>
                      <a:pt x="22857" y="709"/>
                      <a:pt x="22926" y="715"/>
                      <a:pt x="22987" y="733"/>
                    </a:cubicBezTo>
                    <a:cubicBezTo>
                      <a:pt x="23087" y="759"/>
                      <a:pt x="23180" y="774"/>
                      <a:pt x="23270" y="774"/>
                    </a:cubicBezTo>
                    <a:cubicBezTo>
                      <a:pt x="23383" y="774"/>
                      <a:pt x="23491" y="751"/>
                      <a:pt x="23603" y="699"/>
                    </a:cubicBezTo>
                    <a:cubicBezTo>
                      <a:pt x="23632" y="684"/>
                      <a:pt x="23654" y="677"/>
                      <a:pt x="23675" y="677"/>
                    </a:cubicBezTo>
                    <a:cubicBezTo>
                      <a:pt x="23706" y="677"/>
                      <a:pt x="23732" y="693"/>
                      <a:pt x="23768" y="722"/>
                    </a:cubicBezTo>
                    <a:cubicBezTo>
                      <a:pt x="23809" y="749"/>
                      <a:pt x="23862" y="785"/>
                      <a:pt x="23915" y="785"/>
                    </a:cubicBezTo>
                    <a:cubicBezTo>
                      <a:pt x="23955" y="785"/>
                      <a:pt x="23994" y="766"/>
                      <a:pt x="24029" y="710"/>
                    </a:cubicBezTo>
                    <a:cubicBezTo>
                      <a:pt x="24037" y="694"/>
                      <a:pt x="24051" y="682"/>
                      <a:pt x="24068" y="682"/>
                    </a:cubicBezTo>
                    <a:cubicBezTo>
                      <a:pt x="24075" y="682"/>
                      <a:pt x="24082" y="684"/>
                      <a:pt x="24089" y="688"/>
                    </a:cubicBezTo>
                    <a:cubicBezTo>
                      <a:pt x="24135" y="693"/>
                      <a:pt x="24185" y="714"/>
                      <a:pt x="24229" y="714"/>
                    </a:cubicBezTo>
                    <a:cubicBezTo>
                      <a:pt x="24273" y="714"/>
                      <a:pt x="24311" y="693"/>
                      <a:pt x="24335" y="617"/>
                    </a:cubicBezTo>
                    <a:cubicBezTo>
                      <a:pt x="24339" y="607"/>
                      <a:pt x="24342" y="603"/>
                      <a:pt x="24344" y="603"/>
                    </a:cubicBezTo>
                    <a:cubicBezTo>
                      <a:pt x="24352" y="603"/>
                      <a:pt x="24358" y="631"/>
                      <a:pt x="24358" y="639"/>
                    </a:cubicBezTo>
                    <a:cubicBezTo>
                      <a:pt x="24381" y="683"/>
                      <a:pt x="24402" y="691"/>
                      <a:pt x="24429" y="691"/>
                    </a:cubicBezTo>
                    <a:cubicBezTo>
                      <a:pt x="24446" y="691"/>
                      <a:pt x="24465" y="688"/>
                      <a:pt x="24489" y="688"/>
                    </a:cubicBezTo>
                    <a:cubicBezTo>
                      <a:pt x="24502" y="688"/>
                      <a:pt x="24516" y="689"/>
                      <a:pt x="24530" y="689"/>
                    </a:cubicBezTo>
                    <a:cubicBezTo>
                      <a:pt x="24667" y="689"/>
                      <a:pt x="24803" y="659"/>
                      <a:pt x="24939" y="659"/>
                    </a:cubicBezTo>
                    <a:cubicBezTo>
                      <a:pt x="25026" y="659"/>
                      <a:pt x="25112" y="671"/>
                      <a:pt x="25198" y="710"/>
                    </a:cubicBezTo>
                    <a:cubicBezTo>
                      <a:pt x="25242" y="726"/>
                      <a:pt x="25287" y="732"/>
                      <a:pt x="25332" y="732"/>
                    </a:cubicBezTo>
                    <a:cubicBezTo>
                      <a:pt x="25387" y="732"/>
                      <a:pt x="25442" y="723"/>
                      <a:pt x="25493" y="710"/>
                    </a:cubicBezTo>
                    <a:cubicBezTo>
                      <a:pt x="25543" y="694"/>
                      <a:pt x="25600" y="677"/>
                      <a:pt x="25654" y="677"/>
                    </a:cubicBezTo>
                    <a:cubicBezTo>
                      <a:pt x="25677" y="677"/>
                      <a:pt x="25699" y="680"/>
                      <a:pt x="25720" y="688"/>
                    </a:cubicBezTo>
                    <a:cubicBezTo>
                      <a:pt x="25767" y="701"/>
                      <a:pt x="25814" y="705"/>
                      <a:pt x="25861" y="705"/>
                    </a:cubicBezTo>
                    <a:cubicBezTo>
                      <a:pt x="25961" y="705"/>
                      <a:pt x="26061" y="685"/>
                      <a:pt x="26161" y="685"/>
                    </a:cubicBezTo>
                    <a:cubicBezTo>
                      <a:pt x="26180" y="685"/>
                      <a:pt x="26198" y="686"/>
                      <a:pt x="26217" y="688"/>
                    </a:cubicBezTo>
                    <a:cubicBezTo>
                      <a:pt x="26228" y="691"/>
                      <a:pt x="26242" y="694"/>
                      <a:pt x="26256" y="694"/>
                    </a:cubicBezTo>
                    <a:cubicBezTo>
                      <a:pt x="26285" y="694"/>
                      <a:pt x="26314" y="683"/>
                      <a:pt x="26322" y="651"/>
                    </a:cubicBezTo>
                    <a:cubicBezTo>
                      <a:pt x="26345" y="520"/>
                      <a:pt x="26464" y="568"/>
                      <a:pt x="26546" y="546"/>
                    </a:cubicBezTo>
                    <a:cubicBezTo>
                      <a:pt x="26563" y="648"/>
                      <a:pt x="26579" y="692"/>
                      <a:pt x="26619" y="692"/>
                    </a:cubicBezTo>
                    <a:cubicBezTo>
                      <a:pt x="26639" y="692"/>
                      <a:pt x="26665" y="682"/>
                      <a:pt x="26699" y="662"/>
                    </a:cubicBezTo>
                    <a:cubicBezTo>
                      <a:pt x="26796" y="617"/>
                      <a:pt x="26878" y="557"/>
                      <a:pt x="26972" y="497"/>
                    </a:cubicBezTo>
                    <a:cubicBezTo>
                      <a:pt x="26983" y="486"/>
                      <a:pt x="26983" y="449"/>
                      <a:pt x="26983" y="438"/>
                    </a:cubicBezTo>
                    <a:cubicBezTo>
                      <a:pt x="26983" y="426"/>
                      <a:pt x="26949" y="415"/>
                      <a:pt x="26938" y="415"/>
                    </a:cubicBezTo>
                    <a:cubicBezTo>
                      <a:pt x="26910" y="423"/>
                      <a:pt x="26882" y="426"/>
                      <a:pt x="26856" y="426"/>
                    </a:cubicBezTo>
                    <a:cubicBezTo>
                      <a:pt x="26743" y="426"/>
                      <a:pt x="26639" y="372"/>
                      <a:pt x="26527" y="372"/>
                    </a:cubicBezTo>
                    <a:cubicBezTo>
                      <a:pt x="26507" y="372"/>
                      <a:pt x="26485" y="374"/>
                      <a:pt x="26464" y="378"/>
                    </a:cubicBezTo>
                    <a:cubicBezTo>
                      <a:pt x="26770" y="248"/>
                      <a:pt x="27114" y="367"/>
                      <a:pt x="27409" y="236"/>
                    </a:cubicBezTo>
                    <a:cubicBezTo>
                      <a:pt x="27409" y="191"/>
                      <a:pt x="27375" y="165"/>
                      <a:pt x="27338" y="165"/>
                    </a:cubicBezTo>
                    <a:cubicBezTo>
                      <a:pt x="27125" y="154"/>
                      <a:pt x="26912" y="131"/>
                      <a:pt x="26714" y="23"/>
                    </a:cubicBezTo>
                    <a:cubicBezTo>
                      <a:pt x="26678" y="6"/>
                      <a:pt x="26636" y="1"/>
                      <a:pt x="265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497;p35">
                <a:extLst>
                  <a:ext uri="{FF2B5EF4-FFF2-40B4-BE49-F238E27FC236}">
                    <a16:creationId xmlns:a16="http://schemas.microsoft.com/office/drawing/2014/main" xmlns="" id="{E96677BF-FDAF-FE35-1FB0-0C202F235574}"/>
                  </a:ext>
                </a:extLst>
              </p:cNvPr>
              <p:cNvSpPr/>
              <p:nvPr/>
            </p:nvSpPr>
            <p:spPr>
              <a:xfrm>
                <a:off x="924700" y="3984800"/>
                <a:ext cx="21025" cy="2850"/>
              </a:xfrm>
              <a:custGeom>
                <a:avLst/>
                <a:gdLst/>
                <a:ahLst/>
                <a:cxnLst/>
                <a:rect l="l" t="t" r="r" b="b"/>
                <a:pathLst>
                  <a:path w="841" h="114" extrusionOk="0">
                    <a:moveTo>
                      <a:pt x="556" y="0"/>
                    </a:moveTo>
                    <a:cubicBezTo>
                      <a:pt x="373" y="0"/>
                      <a:pt x="187" y="50"/>
                      <a:pt x="1" y="65"/>
                    </a:cubicBezTo>
                    <a:cubicBezTo>
                      <a:pt x="106" y="101"/>
                      <a:pt x="211" y="114"/>
                      <a:pt x="316" y="114"/>
                    </a:cubicBezTo>
                    <a:cubicBezTo>
                      <a:pt x="494" y="114"/>
                      <a:pt x="669" y="77"/>
                      <a:pt x="841" y="54"/>
                    </a:cubicBezTo>
                    <a:cubicBezTo>
                      <a:pt x="747" y="14"/>
                      <a:pt x="652" y="0"/>
                      <a:pt x="55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498;p35">
                <a:extLst>
                  <a:ext uri="{FF2B5EF4-FFF2-40B4-BE49-F238E27FC236}">
                    <a16:creationId xmlns:a16="http://schemas.microsoft.com/office/drawing/2014/main" xmlns="" id="{04C573D1-4339-3AC6-31B5-8E1D91E8E02E}"/>
                  </a:ext>
                </a:extLst>
              </p:cNvPr>
              <p:cNvSpPr/>
              <p:nvPr/>
            </p:nvSpPr>
            <p:spPr>
              <a:xfrm>
                <a:off x="968125" y="3984550"/>
                <a:ext cx="12800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124" extrusionOk="0">
                    <a:moveTo>
                      <a:pt x="464" y="0"/>
                    </a:moveTo>
                    <a:cubicBezTo>
                      <a:pt x="456" y="0"/>
                      <a:pt x="448" y="2"/>
                      <a:pt x="440" y="4"/>
                    </a:cubicBezTo>
                    <a:cubicBezTo>
                      <a:pt x="391" y="17"/>
                      <a:pt x="340" y="18"/>
                      <a:pt x="289" y="18"/>
                    </a:cubicBezTo>
                    <a:cubicBezTo>
                      <a:pt x="277" y="18"/>
                      <a:pt x="265" y="18"/>
                      <a:pt x="254" y="18"/>
                    </a:cubicBezTo>
                    <a:cubicBezTo>
                      <a:pt x="168" y="18"/>
                      <a:pt x="82" y="22"/>
                      <a:pt x="1" y="75"/>
                    </a:cubicBezTo>
                    <a:cubicBezTo>
                      <a:pt x="72" y="90"/>
                      <a:pt x="157" y="112"/>
                      <a:pt x="239" y="124"/>
                    </a:cubicBezTo>
                    <a:lnTo>
                      <a:pt x="452" y="124"/>
                    </a:lnTo>
                    <a:cubicBezTo>
                      <a:pt x="486" y="112"/>
                      <a:pt x="511" y="90"/>
                      <a:pt x="511" y="53"/>
                    </a:cubicBezTo>
                    <a:cubicBezTo>
                      <a:pt x="511" y="16"/>
                      <a:pt x="490" y="0"/>
                      <a:pt x="46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499;p35">
                <a:extLst>
                  <a:ext uri="{FF2B5EF4-FFF2-40B4-BE49-F238E27FC236}">
                    <a16:creationId xmlns:a16="http://schemas.microsoft.com/office/drawing/2014/main" xmlns="" id="{E36358A5-4126-851A-0D15-BE4D89EC336D}"/>
                  </a:ext>
                </a:extLst>
              </p:cNvPr>
              <p:cNvSpPr/>
              <p:nvPr/>
            </p:nvSpPr>
            <p:spPr>
              <a:xfrm>
                <a:off x="754425" y="3989150"/>
                <a:ext cx="9475" cy="2575"/>
              </a:xfrm>
              <a:custGeom>
                <a:avLst/>
                <a:gdLst/>
                <a:ahLst/>
                <a:cxnLst/>
                <a:rect l="l" t="t" r="r" b="b"/>
                <a:pathLst>
                  <a:path w="379" h="103" extrusionOk="0">
                    <a:moveTo>
                      <a:pt x="199" y="1"/>
                    </a:moveTo>
                    <a:cubicBezTo>
                      <a:pt x="131" y="1"/>
                      <a:pt x="65" y="15"/>
                      <a:pt x="1" y="59"/>
                    </a:cubicBezTo>
                    <a:cubicBezTo>
                      <a:pt x="66" y="82"/>
                      <a:pt x="132" y="102"/>
                      <a:pt x="195" y="102"/>
                    </a:cubicBezTo>
                    <a:cubicBezTo>
                      <a:pt x="259" y="102"/>
                      <a:pt x="320" y="82"/>
                      <a:pt x="378" y="22"/>
                    </a:cubicBezTo>
                    <a:cubicBezTo>
                      <a:pt x="318" y="11"/>
                      <a:pt x="258" y="1"/>
                      <a:pt x="19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500;p35">
                <a:extLst>
                  <a:ext uri="{FF2B5EF4-FFF2-40B4-BE49-F238E27FC236}">
                    <a16:creationId xmlns:a16="http://schemas.microsoft.com/office/drawing/2014/main" xmlns="" id="{41E50F39-52F8-3045-A452-5E9E196549FF}"/>
                  </a:ext>
                </a:extLst>
              </p:cNvPr>
              <p:cNvSpPr/>
              <p:nvPr/>
            </p:nvSpPr>
            <p:spPr>
              <a:xfrm>
                <a:off x="828425" y="3985775"/>
                <a:ext cx="722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289" h="132" extrusionOk="0">
                    <a:moveTo>
                      <a:pt x="53" y="0"/>
                    </a:moveTo>
                    <a:cubicBezTo>
                      <a:pt x="31" y="0"/>
                      <a:pt x="14" y="11"/>
                      <a:pt x="9" y="52"/>
                    </a:cubicBezTo>
                    <a:cubicBezTo>
                      <a:pt x="1" y="105"/>
                      <a:pt x="39" y="131"/>
                      <a:pt x="88" y="131"/>
                    </a:cubicBezTo>
                    <a:cubicBezTo>
                      <a:pt x="105" y="131"/>
                      <a:pt x="122" y="128"/>
                      <a:pt x="140" y="123"/>
                    </a:cubicBezTo>
                    <a:cubicBezTo>
                      <a:pt x="146" y="121"/>
                      <a:pt x="153" y="121"/>
                      <a:pt x="161" y="121"/>
                    </a:cubicBezTo>
                    <a:cubicBezTo>
                      <a:pt x="177" y="121"/>
                      <a:pt x="197" y="123"/>
                      <a:pt x="216" y="123"/>
                    </a:cubicBezTo>
                    <a:cubicBezTo>
                      <a:pt x="254" y="123"/>
                      <a:pt x="288" y="113"/>
                      <a:pt x="282" y="52"/>
                    </a:cubicBezTo>
                    <a:cubicBezTo>
                      <a:pt x="282" y="13"/>
                      <a:pt x="263" y="3"/>
                      <a:pt x="238" y="3"/>
                    </a:cubicBezTo>
                    <a:cubicBezTo>
                      <a:pt x="210" y="3"/>
                      <a:pt x="175" y="15"/>
                      <a:pt x="151" y="15"/>
                    </a:cubicBezTo>
                    <a:cubicBezTo>
                      <a:pt x="148" y="16"/>
                      <a:pt x="144" y="16"/>
                      <a:pt x="139" y="16"/>
                    </a:cubicBezTo>
                    <a:cubicBezTo>
                      <a:pt x="113" y="16"/>
                      <a:pt x="80" y="0"/>
                      <a:pt x="5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501;p35">
                <a:extLst>
                  <a:ext uri="{FF2B5EF4-FFF2-40B4-BE49-F238E27FC236}">
                    <a16:creationId xmlns:a16="http://schemas.microsoft.com/office/drawing/2014/main" xmlns="" id="{59DC039C-CBDD-C211-580F-A383F0AA5AB8}"/>
                  </a:ext>
                </a:extLst>
              </p:cNvPr>
              <p:cNvSpPr/>
              <p:nvPr/>
            </p:nvSpPr>
            <p:spPr>
              <a:xfrm>
                <a:off x="1136975" y="3983525"/>
                <a:ext cx="4700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65" extrusionOk="0">
                    <a:moveTo>
                      <a:pt x="94" y="0"/>
                    </a:moveTo>
                    <a:cubicBezTo>
                      <a:pt x="35" y="0"/>
                      <a:pt x="12" y="34"/>
                      <a:pt x="12" y="82"/>
                    </a:cubicBezTo>
                    <a:cubicBezTo>
                      <a:pt x="1" y="142"/>
                      <a:pt x="46" y="165"/>
                      <a:pt x="106" y="165"/>
                    </a:cubicBezTo>
                    <a:cubicBezTo>
                      <a:pt x="143" y="165"/>
                      <a:pt x="188" y="131"/>
                      <a:pt x="188" y="94"/>
                    </a:cubicBezTo>
                    <a:cubicBezTo>
                      <a:pt x="188" y="23"/>
                      <a:pt x="143" y="11"/>
                      <a:pt x="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502;p35">
                <a:extLst>
                  <a:ext uri="{FF2B5EF4-FFF2-40B4-BE49-F238E27FC236}">
                    <a16:creationId xmlns:a16="http://schemas.microsoft.com/office/drawing/2014/main" xmlns="" id="{BE847A73-5EF5-492F-92B7-B18DA1D68C52}"/>
                  </a:ext>
                </a:extLst>
              </p:cNvPr>
              <p:cNvSpPr/>
              <p:nvPr/>
            </p:nvSpPr>
            <p:spPr>
              <a:xfrm>
                <a:off x="948625" y="3984650"/>
                <a:ext cx="3925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20" extrusionOk="0">
                    <a:moveTo>
                      <a:pt x="97" y="0"/>
                    </a:moveTo>
                    <a:cubicBezTo>
                      <a:pt x="48" y="0"/>
                      <a:pt x="26" y="26"/>
                      <a:pt x="14" y="60"/>
                    </a:cubicBezTo>
                    <a:cubicBezTo>
                      <a:pt x="0" y="97"/>
                      <a:pt x="14" y="108"/>
                      <a:pt x="48" y="120"/>
                    </a:cubicBezTo>
                    <a:cubicBezTo>
                      <a:pt x="97" y="120"/>
                      <a:pt x="142" y="108"/>
                      <a:pt x="156" y="49"/>
                    </a:cubicBezTo>
                    <a:cubicBezTo>
                      <a:pt x="156" y="15"/>
                      <a:pt x="131" y="0"/>
                      <a:pt x="9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503;p35">
                <a:extLst>
                  <a:ext uri="{FF2B5EF4-FFF2-40B4-BE49-F238E27FC236}">
                    <a16:creationId xmlns:a16="http://schemas.microsoft.com/office/drawing/2014/main" xmlns="" id="{C53255A2-95A9-54CE-573A-A5C51E53356C}"/>
                  </a:ext>
                </a:extLst>
              </p:cNvPr>
              <p:cNvSpPr/>
              <p:nvPr/>
            </p:nvSpPr>
            <p:spPr>
              <a:xfrm>
                <a:off x="957850" y="3985075"/>
                <a:ext cx="5325" cy="1850"/>
              </a:xfrm>
              <a:custGeom>
                <a:avLst/>
                <a:gdLst/>
                <a:ahLst/>
                <a:cxnLst/>
                <a:rect l="l" t="t" r="r" b="b"/>
                <a:pathLst>
                  <a:path w="213" h="74" extrusionOk="0">
                    <a:moveTo>
                      <a:pt x="85" y="0"/>
                    </a:moveTo>
                    <a:cubicBezTo>
                      <a:pt x="59" y="0"/>
                      <a:pt x="33" y="11"/>
                      <a:pt x="0" y="43"/>
                    </a:cubicBezTo>
                    <a:cubicBezTo>
                      <a:pt x="28" y="61"/>
                      <a:pt x="58" y="74"/>
                      <a:pt x="92" y="74"/>
                    </a:cubicBezTo>
                    <a:cubicBezTo>
                      <a:pt x="126" y="74"/>
                      <a:pt x="165" y="61"/>
                      <a:pt x="213" y="32"/>
                    </a:cubicBezTo>
                    <a:cubicBezTo>
                      <a:pt x="161" y="25"/>
                      <a:pt x="124" y="0"/>
                      <a:pt x="8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" name="Google Shape;2504;p35">
              <a:extLst>
                <a:ext uri="{FF2B5EF4-FFF2-40B4-BE49-F238E27FC236}">
                  <a16:creationId xmlns:a16="http://schemas.microsoft.com/office/drawing/2014/main" xmlns="" id="{AF661D94-C883-936C-8095-D390AA3FFD05}"/>
                </a:ext>
              </a:extLst>
            </p:cNvPr>
            <p:cNvGrpSpPr/>
            <p:nvPr/>
          </p:nvGrpSpPr>
          <p:grpSpPr>
            <a:xfrm rot="5400000" flipH="1">
              <a:off x="3218989" y="3244144"/>
              <a:ext cx="2706022" cy="20149"/>
              <a:chOff x="637650" y="3969600"/>
              <a:chExt cx="685225" cy="22125"/>
            </a:xfrm>
            <a:grpFill/>
          </p:grpSpPr>
          <p:sp>
            <p:nvSpPr>
              <p:cNvPr id="7" name="Google Shape;2505;p35">
                <a:extLst>
                  <a:ext uri="{FF2B5EF4-FFF2-40B4-BE49-F238E27FC236}">
                    <a16:creationId xmlns:a16="http://schemas.microsoft.com/office/drawing/2014/main" xmlns="" id="{2ACADF59-C60B-9846-7E6A-B8BD605870F6}"/>
                  </a:ext>
                </a:extLst>
              </p:cNvPr>
              <p:cNvSpPr/>
              <p:nvPr/>
            </p:nvSpPr>
            <p:spPr>
              <a:xfrm>
                <a:off x="637650" y="3969600"/>
                <a:ext cx="685225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27409" h="871" extrusionOk="0">
                    <a:moveTo>
                      <a:pt x="26240" y="367"/>
                    </a:moveTo>
                    <a:lnTo>
                      <a:pt x="26240" y="378"/>
                    </a:lnTo>
                    <a:lnTo>
                      <a:pt x="26228" y="378"/>
                    </a:lnTo>
                    <a:lnTo>
                      <a:pt x="26240" y="367"/>
                    </a:lnTo>
                    <a:close/>
                    <a:moveTo>
                      <a:pt x="25885" y="404"/>
                    </a:moveTo>
                    <a:cubicBezTo>
                      <a:pt x="25896" y="404"/>
                      <a:pt x="25919" y="404"/>
                      <a:pt x="25933" y="415"/>
                    </a:cubicBezTo>
                    <a:cubicBezTo>
                      <a:pt x="25927" y="421"/>
                      <a:pt x="25921" y="423"/>
                      <a:pt x="25916" y="423"/>
                    </a:cubicBezTo>
                    <a:cubicBezTo>
                      <a:pt x="25902" y="423"/>
                      <a:pt x="25893" y="404"/>
                      <a:pt x="25885" y="404"/>
                    </a:cubicBezTo>
                    <a:close/>
                    <a:moveTo>
                      <a:pt x="24571" y="415"/>
                    </a:moveTo>
                    <a:lnTo>
                      <a:pt x="24571" y="426"/>
                    </a:lnTo>
                    <a:lnTo>
                      <a:pt x="24560" y="426"/>
                    </a:lnTo>
                    <a:lnTo>
                      <a:pt x="24571" y="415"/>
                    </a:lnTo>
                    <a:close/>
                    <a:moveTo>
                      <a:pt x="24974" y="415"/>
                    </a:moveTo>
                    <a:lnTo>
                      <a:pt x="24974" y="426"/>
                    </a:lnTo>
                    <a:lnTo>
                      <a:pt x="24963" y="426"/>
                    </a:lnTo>
                    <a:lnTo>
                      <a:pt x="24974" y="415"/>
                    </a:lnTo>
                    <a:close/>
                    <a:moveTo>
                      <a:pt x="25411" y="415"/>
                    </a:moveTo>
                    <a:cubicBezTo>
                      <a:pt x="25405" y="438"/>
                      <a:pt x="25390" y="441"/>
                      <a:pt x="25374" y="441"/>
                    </a:cubicBezTo>
                    <a:cubicBezTo>
                      <a:pt x="25369" y="441"/>
                      <a:pt x="25363" y="440"/>
                      <a:pt x="25358" y="440"/>
                    </a:cubicBezTo>
                    <a:cubicBezTo>
                      <a:pt x="25353" y="440"/>
                      <a:pt x="25349" y="441"/>
                      <a:pt x="25345" y="441"/>
                    </a:cubicBezTo>
                    <a:lnTo>
                      <a:pt x="25345" y="441"/>
                    </a:lnTo>
                    <a:cubicBezTo>
                      <a:pt x="25364" y="433"/>
                      <a:pt x="25385" y="424"/>
                      <a:pt x="25411" y="415"/>
                    </a:cubicBezTo>
                    <a:close/>
                    <a:moveTo>
                      <a:pt x="18944" y="461"/>
                    </a:moveTo>
                    <a:cubicBezTo>
                      <a:pt x="18944" y="461"/>
                      <a:pt x="18944" y="475"/>
                      <a:pt x="18955" y="475"/>
                    </a:cubicBezTo>
                    <a:cubicBezTo>
                      <a:pt x="18944" y="475"/>
                      <a:pt x="18944" y="486"/>
                      <a:pt x="18932" y="486"/>
                    </a:cubicBezTo>
                    <a:cubicBezTo>
                      <a:pt x="18909" y="486"/>
                      <a:pt x="18909" y="475"/>
                      <a:pt x="18921" y="461"/>
                    </a:cubicBezTo>
                    <a:close/>
                    <a:moveTo>
                      <a:pt x="20374" y="438"/>
                    </a:moveTo>
                    <a:cubicBezTo>
                      <a:pt x="20385" y="438"/>
                      <a:pt x="20411" y="438"/>
                      <a:pt x="20411" y="449"/>
                    </a:cubicBezTo>
                    <a:cubicBezTo>
                      <a:pt x="20433" y="486"/>
                      <a:pt x="20399" y="486"/>
                      <a:pt x="20385" y="486"/>
                    </a:cubicBezTo>
                    <a:cubicBezTo>
                      <a:pt x="20362" y="486"/>
                      <a:pt x="20340" y="486"/>
                      <a:pt x="20328" y="475"/>
                    </a:cubicBezTo>
                    <a:cubicBezTo>
                      <a:pt x="20328" y="449"/>
                      <a:pt x="20351" y="449"/>
                      <a:pt x="20374" y="438"/>
                    </a:cubicBezTo>
                    <a:close/>
                    <a:moveTo>
                      <a:pt x="17962" y="486"/>
                    </a:moveTo>
                    <a:lnTo>
                      <a:pt x="17973" y="497"/>
                    </a:lnTo>
                    <a:lnTo>
                      <a:pt x="17962" y="509"/>
                    </a:lnTo>
                    <a:lnTo>
                      <a:pt x="17962" y="486"/>
                    </a:lnTo>
                    <a:close/>
                    <a:moveTo>
                      <a:pt x="23461" y="486"/>
                    </a:moveTo>
                    <a:cubicBezTo>
                      <a:pt x="23473" y="486"/>
                      <a:pt x="23484" y="486"/>
                      <a:pt x="23484" y="497"/>
                    </a:cubicBezTo>
                    <a:lnTo>
                      <a:pt x="23484" y="509"/>
                    </a:lnTo>
                    <a:cubicBezTo>
                      <a:pt x="23475" y="518"/>
                      <a:pt x="23467" y="522"/>
                      <a:pt x="23461" y="522"/>
                    </a:cubicBezTo>
                    <a:cubicBezTo>
                      <a:pt x="23454" y="522"/>
                      <a:pt x="23450" y="515"/>
                      <a:pt x="23450" y="509"/>
                    </a:cubicBezTo>
                    <a:cubicBezTo>
                      <a:pt x="23450" y="497"/>
                      <a:pt x="23461" y="497"/>
                      <a:pt x="23461" y="486"/>
                    </a:cubicBezTo>
                    <a:close/>
                    <a:moveTo>
                      <a:pt x="21645" y="469"/>
                    </a:moveTo>
                    <a:cubicBezTo>
                      <a:pt x="21650" y="469"/>
                      <a:pt x="21655" y="470"/>
                      <a:pt x="21662" y="475"/>
                    </a:cubicBezTo>
                    <a:cubicBezTo>
                      <a:pt x="21676" y="486"/>
                      <a:pt x="21688" y="497"/>
                      <a:pt x="21688" y="509"/>
                    </a:cubicBezTo>
                    <a:cubicBezTo>
                      <a:pt x="21688" y="517"/>
                      <a:pt x="21682" y="525"/>
                      <a:pt x="21674" y="525"/>
                    </a:cubicBezTo>
                    <a:cubicBezTo>
                      <a:pt x="21670" y="525"/>
                      <a:pt x="21666" y="523"/>
                      <a:pt x="21662" y="520"/>
                    </a:cubicBezTo>
                    <a:cubicBezTo>
                      <a:pt x="21651" y="509"/>
                      <a:pt x="21640" y="497"/>
                      <a:pt x="21628" y="486"/>
                    </a:cubicBezTo>
                    <a:cubicBezTo>
                      <a:pt x="21628" y="478"/>
                      <a:pt x="21634" y="469"/>
                      <a:pt x="21645" y="469"/>
                    </a:cubicBezTo>
                    <a:close/>
                    <a:moveTo>
                      <a:pt x="23674" y="461"/>
                    </a:moveTo>
                    <a:cubicBezTo>
                      <a:pt x="23686" y="461"/>
                      <a:pt x="23697" y="475"/>
                      <a:pt x="23708" y="486"/>
                    </a:cubicBezTo>
                    <a:cubicBezTo>
                      <a:pt x="23708" y="509"/>
                      <a:pt x="23686" y="520"/>
                      <a:pt x="23663" y="520"/>
                    </a:cubicBezTo>
                    <a:cubicBezTo>
                      <a:pt x="23654" y="524"/>
                      <a:pt x="23643" y="527"/>
                      <a:pt x="23634" y="527"/>
                    </a:cubicBezTo>
                    <a:cubicBezTo>
                      <a:pt x="23619" y="527"/>
                      <a:pt x="23607" y="519"/>
                      <a:pt x="23615" y="497"/>
                    </a:cubicBezTo>
                    <a:cubicBezTo>
                      <a:pt x="23615" y="486"/>
                      <a:pt x="23649" y="475"/>
                      <a:pt x="23674" y="461"/>
                    </a:cubicBezTo>
                    <a:close/>
                    <a:moveTo>
                      <a:pt x="21367" y="475"/>
                    </a:moveTo>
                    <a:cubicBezTo>
                      <a:pt x="21378" y="475"/>
                      <a:pt x="21393" y="486"/>
                      <a:pt x="21393" y="497"/>
                    </a:cubicBezTo>
                    <a:cubicBezTo>
                      <a:pt x="21378" y="509"/>
                      <a:pt x="21378" y="520"/>
                      <a:pt x="21367" y="531"/>
                    </a:cubicBezTo>
                    <a:cubicBezTo>
                      <a:pt x="21364" y="536"/>
                      <a:pt x="21360" y="537"/>
                      <a:pt x="21357" y="537"/>
                    </a:cubicBezTo>
                    <a:cubicBezTo>
                      <a:pt x="21350" y="537"/>
                      <a:pt x="21344" y="528"/>
                      <a:pt x="21344" y="520"/>
                    </a:cubicBezTo>
                    <a:cubicBezTo>
                      <a:pt x="21344" y="497"/>
                      <a:pt x="21356" y="486"/>
                      <a:pt x="21367" y="475"/>
                    </a:cubicBezTo>
                    <a:close/>
                    <a:moveTo>
                      <a:pt x="18637" y="475"/>
                    </a:moveTo>
                    <a:cubicBezTo>
                      <a:pt x="18648" y="475"/>
                      <a:pt x="18660" y="486"/>
                      <a:pt x="18671" y="497"/>
                    </a:cubicBezTo>
                    <a:cubicBezTo>
                      <a:pt x="18682" y="520"/>
                      <a:pt x="18660" y="546"/>
                      <a:pt x="18637" y="557"/>
                    </a:cubicBezTo>
                    <a:cubicBezTo>
                      <a:pt x="18612" y="557"/>
                      <a:pt x="18589" y="546"/>
                      <a:pt x="18589" y="520"/>
                    </a:cubicBezTo>
                    <a:cubicBezTo>
                      <a:pt x="18589" y="497"/>
                      <a:pt x="18626" y="486"/>
                      <a:pt x="18637" y="475"/>
                    </a:cubicBezTo>
                    <a:close/>
                    <a:moveTo>
                      <a:pt x="19511" y="426"/>
                    </a:moveTo>
                    <a:lnTo>
                      <a:pt x="19511" y="426"/>
                    </a:lnTo>
                    <a:cubicBezTo>
                      <a:pt x="19452" y="486"/>
                      <a:pt x="19429" y="509"/>
                      <a:pt x="19406" y="531"/>
                    </a:cubicBezTo>
                    <a:cubicBezTo>
                      <a:pt x="19390" y="548"/>
                      <a:pt x="19375" y="563"/>
                      <a:pt x="19356" y="563"/>
                    </a:cubicBezTo>
                    <a:cubicBezTo>
                      <a:pt x="19346" y="563"/>
                      <a:pt x="19334" y="558"/>
                      <a:pt x="19321" y="546"/>
                    </a:cubicBezTo>
                    <a:cubicBezTo>
                      <a:pt x="19321" y="531"/>
                      <a:pt x="19310" y="509"/>
                      <a:pt x="19310" y="497"/>
                    </a:cubicBezTo>
                    <a:cubicBezTo>
                      <a:pt x="19298" y="449"/>
                      <a:pt x="19347" y="461"/>
                      <a:pt x="19381" y="449"/>
                    </a:cubicBezTo>
                    <a:cubicBezTo>
                      <a:pt x="19406" y="449"/>
                      <a:pt x="19440" y="438"/>
                      <a:pt x="19511" y="426"/>
                    </a:cubicBezTo>
                    <a:close/>
                    <a:moveTo>
                      <a:pt x="15987" y="557"/>
                    </a:moveTo>
                    <a:lnTo>
                      <a:pt x="15987" y="568"/>
                    </a:lnTo>
                    <a:lnTo>
                      <a:pt x="15788" y="568"/>
                    </a:lnTo>
                    <a:lnTo>
                      <a:pt x="15788" y="557"/>
                    </a:lnTo>
                    <a:close/>
                    <a:moveTo>
                      <a:pt x="16483" y="568"/>
                    </a:moveTo>
                    <a:lnTo>
                      <a:pt x="16483" y="580"/>
                    </a:lnTo>
                    <a:lnTo>
                      <a:pt x="16460" y="568"/>
                    </a:lnTo>
                    <a:close/>
                    <a:moveTo>
                      <a:pt x="15225" y="530"/>
                    </a:moveTo>
                    <a:cubicBezTo>
                      <a:pt x="15291" y="530"/>
                      <a:pt x="15358" y="569"/>
                      <a:pt x="15425" y="569"/>
                    </a:cubicBezTo>
                    <a:cubicBezTo>
                      <a:pt x="15432" y="569"/>
                      <a:pt x="15438" y="569"/>
                      <a:pt x="15444" y="568"/>
                    </a:cubicBezTo>
                    <a:lnTo>
                      <a:pt x="15444" y="568"/>
                    </a:lnTo>
                    <a:cubicBezTo>
                      <a:pt x="15396" y="574"/>
                      <a:pt x="15346" y="583"/>
                      <a:pt x="15297" y="583"/>
                    </a:cubicBezTo>
                    <a:cubicBezTo>
                      <a:pt x="15249" y="583"/>
                      <a:pt x="15202" y="574"/>
                      <a:pt x="15161" y="546"/>
                    </a:cubicBezTo>
                    <a:cubicBezTo>
                      <a:pt x="15182" y="535"/>
                      <a:pt x="15204" y="530"/>
                      <a:pt x="15225" y="530"/>
                    </a:cubicBezTo>
                    <a:close/>
                    <a:moveTo>
                      <a:pt x="22655" y="475"/>
                    </a:moveTo>
                    <a:cubicBezTo>
                      <a:pt x="22599" y="546"/>
                      <a:pt x="22599" y="546"/>
                      <a:pt x="22468" y="591"/>
                    </a:cubicBezTo>
                    <a:cubicBezTo>
                      <a:pt x="22528" y="531"/>
                      <a:pt x="22573" y="497"/>
                      <a:pt x="22655" y="475"/>
                    </a:cubicBezTo>
                    <a:close/>
                    <a:moveTo>
                      <a:pt x="17064" y="551"/>
                    </a:moveTo>
                    <a:cubicBezTo>
                      <a:pt x="17088" y="551"/>
                      <a:pt x="17112" y="557"/>
                      <a:pt x="17136" y="568"/>
                    </a:cubicBezTo>
                    <a:cubicBezTo>
                      <a:pt x="17136" y="568"/>
                      <a:pt x="17122" y="602"/>
                      <a:pt x="17110" y="602"/>
                    </a:cubicBezTo>
                    <a:cubicBezTo>
                      <a:pt x="17093" y="613"/>
                      <a:pt x="17077" y="618"/>
                      <a:pt x="17064" y="618"/>
                    </a:cubicBezTo>
                    <a:cubicBezTo>
                      <a:pt x="17032" y="618"/>
                      <a:pt x="17010" y="592"/>
                      <a:pt x="16994" y="568"/>
                    </a:cubicBezTo>
                    <a:cubicBezTo>
                      <a:pt x="17017" y="557"/>
                      <a:pt x="17040" y="551"/>
                      <a:pt x="17064" y="551"/>
                    </a:cubicBezTo>
                    <a:close/>
                    <a:moveTo>
                      <a:pt x="10836" y="555"/>
                    </a:moveTo>
                    <a:cubicBezTo>
                      <a:pt x="10930" y="555"/>
                      <a:pt x="11023" y="564"/>
                      <a:pt x="11117" y="580"/>
                    </a:cubicBezTo>
                    <a:cubicBezTo>
                      <a:pt x="11016" y="610"/>
                      <a:pt x="10915" y="622"/>
                      <a:pt x="10815" y="622"/>
                    </a:cubicBezTo>
                    <a:cubicBezTo>
                      <a:pt x="10714" y="622"/>
                      <a:pt x="10613" y="610"/>
                      <a:pt x="10512" y="591"/>
                    </a:cubicBezTo>
                    <a:cubicBezTo>
                      <a:pt x="10620" y="567"/>
                      <a:pt x="10728" y="555"/>
                      <a:pt x="10836" y="555"/>
                    </a:cubicBezTo>
                    <a:close/>
                    <a:moveTo>
                      <a:pt x="10077" y="547"/>
                    </a:moveTo>
                    <a:cubicBezTo>
                      <a:pt x="10127" y="547"/>
                      <a:pt x="10177" y="554"/>
                      <a:pt x="10229" y="568"/>
                    </a:cubicBezTo>
                    <a:cubicBezTo>
                      <a:pt x="10158" y="594"/>
                      <a:pt x="10089" y="602"/>
                      <a:pt x="10021" y="602"/>
                    </a:cubicBezTo>
                    <a:cubicBezTo>
                      <a:pt x="9963" y="602"/>
                      <a:pt x="9906" y="596"/>
                      <a:pt x="9851" y="591"/>
                    </a:cubicBezTo>
                    <a:cubicBezTo>
                      <a:pt x="9780" y="628"/>
                      <a:pt x="9709" y="628"/>
                      <a:pt x="9627" y="628"/>
                    </a:cubicBezTo>
                    <a:lnTo>
                      <a:pt x="8526" y="628"/>
                    </a:lnTo>
                    <a:cubicBezTo>
                      <a:pt x="8653" y="579"/>
                      <a:pt x="9014" y="550"/>
                      <a:pt x="9337" y="550"/>
                    </a:cubicBezTo>
                    <a:cubicBezTo>
                      <a:pt x="9553" y="550"/>
                      <a:pt x="9751" y="563"/>
                      <a:pt x="9851" y="591"/>
                    </a:cubicBezTo>
                    <a:cubicBezTo>
                      <a:pt x="9924" y="563"/>
                      <a:pt x="9999" y="547"/>
                      <a:pt x="10077" y="547"/>
                    </a:cubicBezTo>
                    <a:close/>
                    <a:moveTo>
                      <a:pt x="26593" y="1"/>
                    </a:moveTo>
                    <a:cubicBezTo>
                      <a:pt x="26550" y="1"/>
                      <a:pt x="26505" y="6"/>
                      <a:pt x="26464" y="12"/>
                    </a:cubicBezTo>
                    <a:cubicBezTo>
                      <a:pt x="26027" y="106"/>
                      <a:pt x="25590" y="35"/>
                      <a:pt x="25153" y="94"/>
                    </a:cubicBezTo>
                    <a:cubicBezTo>
                      <a:pt x="24784" y="143"/>
                      <a:pt x="24406" y="120"/>
                      <a:pt x="24029" y="143"/>
                    </a:cubicBezTo>
                    <a:cubicBezTo>
                      <a:pt x="23342" y="177"/>
                      <a:pt x="22655" y="191"/>
                      <a:pt x="21972" y="191"/>
                    </a:cubicBezTo>
                    <a:cubicBezTo>
                      <a:pt x="21879" y="193"/>
                      <a:pt x="21787" y="194"/>
                      <a:pt x="21696" y="194"/>
                    </a:cubicBezTo>
                    <a:cubicBezTo>
                      <a:pt x="21247" y="194"/>
                      <a:pt x="20804" y="173"/>
                      <a:pt x="20351" y="154"/>
                    </a:cubicBezTo>
                    <a:cubicBezTo>
                      <a:pt x="20218" y="149"/>
                      <a:pt x="20084" y="147"/>
                      <a:pt x="19951" y="147"/>
                    </a:cubicBezTo>
                    <a:cubicBezTo>
                      <a:pt x="19505" y="147"/>
                      <a:pt x="19059" y="171"/>
                      <a:pt x="18612" y="191"/>
                    </a:cubicBezTo>
                    <a:cubicBezTo>
                      <a:pt x="18202" y="206"/>
                      <a:pt x="17791" y="210"/>
                      <a:pt x="17381" y="210"/>
                    </a:cubicBezTo>
                    <a:cubicBezTo>
                      <a:pt x="16834" y="210"/>
                      <a:pt x="16286" y="202"/>
                      <a:pt x="15740" y="202"/>
                    </a:cubicBezTo>
                    <a:cubicBezTo>
                      <a:pt x="15325" y="202"/>
                      <a:pt x="14911" y="225"/>
                      <a:pt x="14497" y="236"/>
                    </a:cubicBezTo>
                    <a:cubicBezTo>
                      <a:pt x="14020" y="245"/>
                      <a:pt x="13542" y="248"/>
                      <a:pt x="13065" y="248"/>
                    </a:cubicBezTo>
                    <a:cubicBezTo>
                      <a:pt x="12389" y="248"/>
                      <a:pt x="11713" y="243"/>
                      <a:pt x="11035" y="243"/>
                    </a:cubicBezTo>
                    <a:cubicBezTo>
                      <a:pt x="10213" y="243"/>
                      <a:pt x="9389" y="250"/>
                      <a:pt x="8563" y="285"/>
                    </a:cubicBezTo>
                    <a:cubicBezTo>
                      <a:pt x="7782" y="307"/>
                      <a:pt x="7002" y="319"/>
                      <a:pt x="6233" y="390"/>
                    </a:cubicBezTo>
                    <a:cubicBezTo>
                      <a:pt x="5535" y="449"/>
                      <a:pt x="4837" y="426"/>
                      <a:pt x="4138" y="486"/>
                    </a:cubicBezTo>
                    <a:cubicBezTo>
                      <a:pt x="3946" y="497"/>
                      <a:pt x="3753" y="500"/>
                      <a:pt x="3560" y="500"/>
                    </a:cubicBezTo>
                    <a:cubicBezTo>
                      <a:pt x="3405" y="500"/>
                      <a:pt x="3251" y="498"/>
                      <a:pt x="3096" y="498"/>
                    </a:cubicBezTo>
                    <a:cubicBezTo>
                      <a:pt x="2865" y="498"/>
                      <a:pt x="2633" y="502"/>
                      <a:pt x="2402" y="520"/>
                    </a:cubicBezTo>
                    <a:cubicBezTo>
                      <a:pt x="2184" y="536"/>
                      <a:pt x="1966" y="540"/>
                      <a:pt x="1746" y="540"/>
                    </a:cubicBezTo>
                    <a:cubicBezTo>
                      <a:pt x="1443" y="540"/>
                      <a:pt x="1138" y="531"/>
                      <a:pt x="830" y="531"/>
                    </a:cubicBezTo>
                    <a:cubicBezTo>
                      <a:pt x="609" y="531"/>
                      <a:pt x="391" y="592"/>
                      <a:pt x="163" y="592"/>
                    </a:cubicBezTo>
                    <a:cubicBezTo>
                      <a:pt x="145" y="592"/>
                      <a:pt x="127" y="592"/>
                      <a:pt x="109" y="591"/>
                    </a:cubicBezTo>
                    <a:cubicBezTo>
                      <a:pt x="49" y="591"/>
                      <a:pt x="1" y="617"/>
                      <a:pt x="1" y="673"/>
                    </a:cubicBezTo>
                    <a:cubicBezTo>
                      <a:pt x="1" y="733"/>
                      <a:pt x="60" y="744"/>
                      <a:pt x="109" y="744"/>
                    </a:cubicBezTo>
                    <a:cubicBezTo>
                      <a:pt x="449" y="759"/>
                      <a:pt x="781" y="781"/>
                      <a:pt x="1113" y="793"/>
                    </a:cubicBezTo>
                    <a:cubicBezTo>
                      <a:pt x="1184" y="794"/>
                      <a:pt x="1255" y="794"/>
                      <a:pt x="1326" y="794"/>
                    </a:cubicBezTo>
                    <a:cubicBezTo>
                      <a:pt x="1894" y="794"/>
                      <a:pt x="2460" y="759"/>
                      <a:pt x="3018" y="759"/>
                    </a:cubicBezTo>
                    <a:cubicBezTo>
                      <a:pt x="4116" y="744"/>
                      <a:pt x="5203" y="710"/>
                      <a:pt x="6304" y="688"/>
                    </a:cubicBezTo>
                    <a:cubicBezTo>
                      <a:pt x="6333" y="688"/>
                      <a:pt x="6365" y="662"/>
                      <a:pt x="6399" y="662"/>
                    </a:cubicBezTo>
                    <a:cubicBezTo>
                      <a:pt x="6421" y="662"/>
                      <a:pt x="6445" y="673"/>
                      <a:pt x="6468" y="710"/>
                    </a:cubicBezTo>
                    <a:cubicBezTo>
                      <a:pt x="6054" y="770"/>
                      <a:pt x="5643" y="770"/>
                      <a:pt x="5240" y="815"/>
                    </a:cubicBezTo>
                    <a:cubicBezTo>
                      <a:pt x="5337" y="858"/>
                      <a:pt x="5435" y="871"/>
                      <a:pt x="5534" y="871"/>
                    </a:cubicBezTo>
                    <a:cubicBezTo>
                      <a:pt x="5684" y="871"/>
                      <a:pt x="5834" y="841"/>
                      <a:pt x="5983" y="841"/>
                    </a:cubicBezTo>
                    <a:cubicBezTo>
                      <a:pt x="6207" y="841"/>
                      <a:pt x="6439" y="802"/>
                      <a:pt x="6671" y="802"/>
                    </a:cubicBezTo>
                    <a:cubicBezTo>
                      <a:pt x="6698" y="802"/>
                      <a:pt x="6725" y="803"/>
                      <a:pt x="6752" y="804"/>
                    </a:cubicBezTo>
                    <a:cubicBezTo>
                      <a:pt x="6804" y="806"/>
                      <a:pt x="6856" y="807"/>
                      <a:pt x="6906" y="807"/>
                    </a:cubicBezTo>
                    <a:cubicBezTo>
                      <a:pt x="7173" y="807"/>
                      <a:pt x="7400" y="780"/>
                      <a:pt x="7510" y="710"/>
                    </a:cubicBezTo>
                    <a:cubicBezTo>
                      <a:pt x="7398" y="680"/>
                      <a:pt x="7287" y="672"/>
                      <a:pt x="7178" y="672"/>
                    </a:cubicBezTo>
                    <a:cubicBezTo>
                      <a:pt x="7049" y="672"/>
                      <a:pt x="6922" y="683"/>
                      <a:pt x="6798" y="683"/>
                    </a:cubicBezTo>
                    <a:cubicBezTo>
                      <a:pt x="6738" y="683"/>
                      <a:pt x="6680" y="681"/>
                      <a:pt x="6622" y="673"/>
                    </a:cubicBezTo>
                    <a:cubicBezTo>
                      <a:pt x="6894" y="602"/>
                      <a:pt x="7166" y="628"/>
                      <a:pt x="7428" y="617"/>
                    </a:cubicBezTo>
                    <a:cubicBezTo>
                      <a:pt x="7618" y="599"/>
                      <a:pt x="7802" y="577"/>
                      <a:pt x="8000" y="577"/>
                    </a:cubicBezTo>
                    <a:cubicBezTo>
                      <a:pt x="8086" y="577"/>
                      <a:pt x="8174" y="581"/>
                      <a:pt x="8268" y="591"/>
                    </a:cubicBezTo>
                    <a:cubicBezTo>
                      <a:pt x="8219" y="617"/>
                      <a:pt x="8208" y="628"/>
                      <a:pt x="8182" y="628"/>
                    </a:cubicBezTo>
                    <a:cubicBezTo>
                      <a:pt x="8148" y="639"/>
                      <a:pt x="8066" y="617"/>
                      <a:pt x="8066" y="673"/>
                    </a:cubicBezTo>
                    <a:cubicBezTo>
                      <a:pt x="8066" y="734"/>
                      <a:pt x="8109" y="761"/>
                      <a:pt x="8165" y="761"/>
                    </a:cubicBezTo>
                    <a:cubicBezTo>
                      <a:pt x="8175" y="761"/>
                      <a:pt x="8186" y="760"/>
                      <a:pt x="8197" y="759"/>
                    </a:cubicBezTo>
                    <a:cubicBezTo>
                      <a:pt x="8307" y="738"/>
                      <a:pt x="8418" y="731"/>
                      <a:pt x="8529" y="731"/>
                    </a:cubicBezTo>
                    <a:cubicBezTo>
                      <a:pt x="8700" y="731"/>
                      <a:pt x="8871" y="747"/>
                      <a:pt x="9037" y="747"/>
                    </a:cubicBezTo>
                    <a:cubicBezTo>
                      <a:pt x="9072" y="747"/>
                      <a:pt x="9107" y="746"/>
                      <a:pt x="9142" y="744"/>
                    </a:cubicBezTo>
                    <a:cubicBezTo>
                      <a:pt x="9463" y="737"/>
                      <a:pt x="9784" y="716"/>
                      <a:pt x="10105" y="716"/>
                    </a:cubicBezTo>
                    <a:cubicBezTo>
                      <a:pt x="10292" y="716"/>
                      <a:pt x="10479" y="723"/>
                      <a:pt x="10666" y="744"/>
                    </a:cubicBezTo>
                    <a:cubicBezTo>
                      <a:pt x="10721" y="749"/>
                      <a:pt x="10777" y="751"/>
                      <a:pt x="10832" y="751"/>
                    </a:cubicBezTo>
                    <a:cubicBezTo>
                      <a:pt x="10943" y="751"/>
                      <a:pt x="11052" y="744"/>
                      <a:pt x="11162" y="744"/>
                    </a:cubicBezTo>
                    <a:cubicBezTo>
                      <a:pt x="11281" y="733"/>
                      <a:pt x="11389" y="733"/>
                      <a:pt x="11412" y="591"/>
                    </a:cubicBezTo>
                    <a:cubicBezTo>
                      <a:pt x="11408" y="590"/>
                      <a:pt x="11403" y="590"/>
                      <a:pt x="11399" y="590"/>
                    </a:cubicBezTo>
                    <a:cubicBezTo>
                      <a:pt x="11367" y="590"/>
                      <a:pt x="11335" y="615"/>
                      <a:pt x="11295" y="615"/>
                    </a:cubicBezTo>
                    <a:cubicBezTo>
                      <a:pt x="11280" y="615"/>
                      <a:pt x="11264" y="611"/>
                      <a:pt x="11247" y="602"/>
                    </a:cubicBezTo>
                    <a:cubicBezTo>
                      <a:pt x="11277" y="572"/>
                      <a:pt x="11308" y="558"/>
                      <a:pt x="11337" y="558"/>
                    </a:cubicBezTo>
                    <a:cubicBezTo>
                      <a:pt x="11364" y="558"/>
                      <a:pt x="11389" y="570"/>
                      <a:pt x="11412" y="591"/>
                    </a:cubicBezTo>
                    <a:cubicBezTo>
                      <a:pt x="11494" y="557"/>
                      <a:pt x="11576" y="531"/>
                      <a:pt x="11659" y="531"/>
                    </a:cubicBezTo>
                    <a:cubicBezTo>
                      <a:pt x="11812" y="542"/>
                      <a:pt x="11965" y="550"/>
                      <a:pt x="12117" y="550"/>
                    </a:cubicBezTo>
                    <a:cubicBezTo>
                      <a:pt x="12330" y="550"/>
                      <a:pt x="12541" y="534"/>
                      <a:pt x="12749" y="486"/>
                    </a:cubicBezTo>
                    <a:cubicBezTo>
                      <a:pt x="12757" y="484"/>
                      <a:pt x="12766" y="483"/>
                      <a:pt x="12775" y="483"/>
                    </a:cubicBezTo>
                    <a:cubicBezTo>
                      <a:pt x="12813" y="483"/>
                      <a:pt x="12854" y="500"/>
                      <a:pt x="12902" y="509"/>
                    </a:cubicBezTo>
                    <a:cubicBezTo>
                      <a:pt x="12950" y="520"/>
                      <a:pt x="13007" y="546"/>
                      <a:pt x="13066" y="546"/>
                    </a:cubicBezTo>
                    <a:cubicBezTo>
                      <a:pt x="13358" y="546"/>
                      <a:pt x="13655" y="534"/>
                      <a:pt x="13951" y="534"/>
                    </a:cubicBezTo>
                    <a:cubicBezTo>
                      <a:pt x="14099" y="534"/>
                      <a:pt x="14246" y="537"/>
                      <a:pt x="14392" y="546"/>
                    </a:cubicBezTo>
                    <a:cubicBezTo>
                      <a:pt x="14398" y="546"/>
                      <a:pt x="14404" y="546"/>
                      <a:pt x="14411" y="546"/>
                    </a:cubicBezTo>
                    <a:cubicBezTo>
                      <a:pt x="14533" y="546"/>
                      <a:pt x="14658" y="483"/>
                      <a:pt x="14777" y="483"/>
                    </a:cubicBezTo>
                    <a:cubicBezTo>
                      <a:pt x="14849" y="483"/>
                      <a:pt x="14918" y="506"/>
                      <a:pt x="14982" y="580"/>
                    </a:cubicBezTo>
                    <a:lnTo>
                      <a:pt x="14639" y="580"/>
                    </a:lnTo>
                    <a:cubicBezTo>
                      <a:pt x="14504" y="587"/>
                      <a:pt x="14374" y="622"/>
                      <a:pt x="14242" y="622"/>
                    </a:cubicBezTo>
                    <a:cubicBezTo>
                      <a:pt x="14178" y="622"/>
                      <a:pt x="14114" y="614"/>
                      <a:pt x="14048" y="591"/>
                    </a:cubicBezTo>
                    <a:cubicBezTo>
                      <a:pt x="14036" y="587"/>
                      <a:pt x="14024" y="584"/>
                      <a:pt x="14012" y="584"/>
                    </a:cubicBezTo>
                    <a:cubicBezTo>
                      <a:pt x="13963" y="584"/>
                      <a:pt x="13915" y="622"/>
                      <a:pt x="13906" y="699"/>
                    </a:cubicBezTo>
                    <a:cubicBezTo>
                      <a:pt x="13925" y="699"/>
                      <a:pt x="13945" y="713"/>
                      <a:pt x="13963" y="713"/>
                    </a:cubicBezTo>
                    <a:cubicBezTo>
                      <a:pt x="13968" y="713"/>
                      <a:pt x="13973" y="713"/>
                      <a:pt x="13977" y="710"/>
                    </a:cubicBezTo>
                    <a:cubicBezTo>
                      <a:pt x="14039" y="701"/>
                      <a:pt x="14101" y="698"/>
                      <a:pt x="14163" y="698"/>
                    </a:cubicBezTo>
                    <a:cubicBezTo>
                      <a:pt x="14308" y="698"/>
                      <a:pt x="14452" y="716"/>
                      <a:pt x="14597" y="716"/>
                    </a:cubicBezTo>
                    <a:cubicBezTo>
                      <a:pt x="14639" y="716"/>
                      <a:pt x="14681" y="714"/>
                      <a:pt x="14724" y="710"/>
                    </a:cubicBezTo>
                    <a:cubicBezTo>
                      <a:pt x="14853" y="697"/>
                      <a:pt x="14984" y="692"/>
                      <a:pt x="15116" y="692"/>
                    </a:cubicBezTo>
                    <a:cubicBezTo>
                      <a:pt x="15346" y="692"/>
                      <a:pt x="15578" y="707"/>
                      <a:pt x="15811" y="722"/>
                    </a:cubicBezTo>
                    <a:cubicBezTo>
                      <a:pt x="15988" y="727"/>
                      <a:pt x="16162" y="730"/>
                      <a:pt x="16337" y="730"/>
                    </a:cubicBezTo>
                    <a:cubicBezTo>
                      <a:pt x="16512" y="730"/>
                      <a:pt x="16686" y="727"/>
                      <a:pt x="16863" y="722"/>
                    </a:cubicBezTo>
                    <a:cubicBezTo>
                      <a:pt x="17137" y="722"/>
                      <a:pt x="17407" y="745"/>
                      <a:pt x="17677" y="745"/>
                    </a:cubicBezTo>
                    <a:cubicBezTo>
                      <a:pt x="17839" y="745"/>
                      <a:pt x="18000" y="737"/>
                      <a:pt x="18163" y="710"/>
                    </a:cubicBezTo>
                    <a:cubicBezTo>
                      <a:pt x="18365" y="688"/>
                      <a:pt x="18376" y="699"/>
                      <a:pt x="18294" y="497"/>
                    </a:cubicBezTo>
                    <a:cubicBezTo>
                      <a:pt x="18311" y="493"/>
                      <a:pt x="18327" y="491"/>
                      <a:pt x="18341" y="491"/>
                    </a:cubicBezTo>
                    <a:cubicBezTo>
                      <a:pt x="18365" y="491"/>
                      <a:pt x="18384" y="499"/>
                      <a:pt x="18399" y="520"/>
                    </a:cubicBezTo>
                    <a:cubicBezTo>
                      <a:pt x="18447" y="591"/>
                      <a:pt x="18413" y="710"/>
                      <a:pt x="18507" y="722"/>
                    </a:cubicBezTo>
                    <a:cubicBezTo>
                      <a:pt x="18528" y="724"/>
                      <a:pt x="18549" y="725"/>
                      <a:pt x="18570" y="725"/>
                    </a:cubicBezTo>
                    <a:cubicBezTo>
                      <a:pt x="18608" y="725"/>
                      <a:pt x="18646" y="722"/>
                      <a:pt x="18683" y="722"/>
                    </a:cubicBezTo>
                    <a:cubicBezTo>
                      <a:pt x="18716" y="722"/>
                      <a:pt x="18749" y="725"/>
                      <a:pt x="18779" y="733"/>
                    </a:cubicBezTo>
                    <a:cubicBezTo>
                      <a:pt x="18790" y="733"/>
                      <a:pt x="18802" y="722"/>
                      <a:pt x="18802" y="722"/>
                    </a:cubicBezTo>
                    <a:cubicBezTo>
                      <a:pt x="18912" y="708"/>
                      <a:pt x="19013" y="698"/>
                      <a:pt x="19115" y="698"/>
                    </a:cubicBezTo>
                    <a:cubicBezTo>
                      <a:pt x="19179" y="698"/>
                      <a:pt x="19242" y="702"/>
                      <a:pt x="19310" y="710"/>
                    </a:cubicBezTo>
                    <a:cubicBezTo>
                      <a:pt x="19357" y="716"/>
                      <a:pt x="19407" y="721"/>
                      <a:pt x="19459" y="721"/>
                    </a:cubicBezTo>
                    <a:cubicBezTo>
                      <a:pt x="19603" y="721"/>
                      <a:pt x="19756" y="686"/>
                      <a:pt x="19877" y="557"/>
                    </a:cubicBezTo>
                    <a:cubicBezTo>
                      <a:pt x="19932" y="488"/>
                      <a:pt x="19989" y="456"/>
                      <a:pt x="20040" y="456"/>
                    </a:cubicBezTo>
                    <a:cubicBezTo>
                      <a:pt x="20122" y="456"/>
                      <a:pt x="20191" y="536"/>
                      <a:pt x="20221" y="673"/>
                    </a:cubicBezTo>
                    <a:cubicBezTo>
                      <a:pt x="20221" y="688"/>
                      <a:pt x="20243" y="688"/>
                      <a:pt x="20269" y="710"/>
                    </a:cubicBezTo>
                    <a:cubicBezTo>
                      <a:pt x="20305" y="687"/>
                      <a:pt x="20344" y="682"/>
                      <a:pt x="20385" y="682"/>
                    </a:cubicBezTo>
                    <a:cubicBezTo>
                      <a:pt x="20421" y="682"/>
                      <a:pt x="20457" y="686"/>
                      <a:pt x="20493" y="686"/>
                    </a:cubicBezTo>
                    <a:cubicBezTo>
                      <a:pt x="20522" y="686"/>
                      <a:pt x="20549" y="684"/>
                      <a:pt x="20575" y="673"/>
                    </a:cubicBezTo>
                    <a:cubicBezTo>
                      <a:pt x="20669" y="639"/>
                      <a:pt x="20729" y="531"/>
                      <a:pt x="20836" y="497"/>
                    </a:cubicBezTo>
                    <a:cubicBezTo>
                      <a:pt x="20848" y="497"/>
                      <a:pt x="20848" y="486"/>
                      <a:pt x="20859" y="486"/>
                    </a:cubicBezTo>
                    <a:cubicBezTo>
                      <a:pt x="20893" y="460"/>
                      <a:pt x="20920" y="449"/>
                      <a:pt x="20942" y="449"/>
                    </a:cubicBezTo>
                    <a:cubicBezTo>
                      <a:pt x="20990" y="449"/>
                      <a:pt x="21016" y="501"/>
                      <a:pt x="21049" y="557"/>
                    </a:cubicBezTo>
                    <a:cubicBezTo>
                      <a:pt x="21012" y="568"/>
                      <a:pt x="21001" y="580"/>
                      <a:pt x="20990" y="580"/>
                    </a:cubicBezTo>
                    <a:cubicBezTo>
                      <a:pt x="20966" y="580"/>
                      <a:pt x="20937" y="572"/>
                      <a:pt x="20912" y="572"/>
                    </a:cubicBezTo>
                    <a:cubicBezTo>
                      <a:pt x="20886" y="572"/>
                      <a:pt x="20865" y="580"/>
                      <a:pt x="20859" y="617"/>
                    </a:cubicBezTo>
                    <a:cubicBezTo>
                      <a:pt x="20848" y="688"/>
                      <a:pt x="20930" y="699"/>
                      <a:pt x="20990" y="699"/>
                    </a:cubicBezTo>
                    <a:cubicBezTo>
                      <a:pt x="21076" y="690"/>
                      <a:pt x="21165" y="671"/>
                      <a:pt x="21252" y="671"/>
                    </a:cubicBezTo>
                    <a:cubicBezTo>
                      <a:pt x="21271" y="671"/>
                      <a:pt x="21289" y="671"/>
                      <a:pt x="21307" y="673"/>
                    </a:cubicBezTo>
                    <a:cubicBezTo>
                      <a:pt x="21525" y="714"/>
                      <a:pt x="21742" y="720"/>
                      <a:pt x="21959" y="720"/>
                    </a:cubicBezTo>
                    <a:cubicBezTo>
                      <a:pt x="22053" y="720"/>
                      <a:pt x="22148" y="719"/>
                      <a:pt x="22242" y="719"/>
                    </a:cubicBezTo>
                    <a:cubicBezTo>
                      <a:pt x="22309" y="719"/>
                      <a:pt x="22376" y="720"/>
                      <a:pt x="22443" y="722"/>
                    </a:cubicBezTo>
                    <a:cubicBezTo>
                      <a:pt x="22557" y="722"/>
                      <a:pt x="22675" y="709"/>
                      <a:pt x="22784" y="709"/>
                    </a:cubicBezTo>
                    <a:cubicBezTo>
                      <a:pt x="22857" y="709"/>
                      <a:pt x="22926" y="715"/>
                      <a:pt x="22987" y="733"/>
                    </a:cubicBezTo>
                    <a:cubicBezTo>
                      <a:pt x="23087" y="759"/>
                      <a:pt x="23180" y="774"/>
                      <a:pt x="23270" y="774"/>
                    </a:cubicBezTo>
                    <a:cubicBezTo>
                      <a:pt x="23383" y="774"/>
                      <a:pt x="23491" y="751"/>
                      <a:pt x="23603" y="699"/>
                    </a:cubicBezTo>
                    <a:cubicBezTo>
                      <a:pt x="23632" y="684"/>
                      <a:pt x="23654" y="677"/>
                      <a:pt x="23675" y="677"/>
                    </a:cubicBezTo>
                    <a:cubicBezTo>
                      <a:pt x="23706" y="677"/>
                      <a:pt x="23732" y="693"/>
                      <a:pt x="23768" y="722"/>
                    </a:cubicBezTo>
                    <a:cubicBezTo>
                      <a:pt x="23809" y="749"/>
                      <a:pt x="23862" y="785"/>
                      <a:pt x="23915" y="785"/>
                    </a:cubicBezTo>
                    <a:cubicBezTo>
                      <a:pt x="23955" y="785"/>
                      <a:pt x="23994" y="766"/>
                      <a:pt x="24029" y="710"/>
                    </a:cubicBezTo>
                    <a:cubicBezTo>
                      <a:pt x="24037" y="694"/>
                      <a:pt x="24051" y="682"/>
                      <a:pt x="24068" y="682"/>
                    </a:cubicBezTo>
                    <a:cubicBezTo>
                      <a:pt x="24075" y="682"/>
                      <a:pt x="24082" y="684"/>
                      <a:pt x="24089" y="688"/>
                    </a:cubicBezTo>
                    <a:cubicBezTo>
                      <a:pt x="24135" y="693"/>
                      <a:pt x="24185" y="714"/>
                      <a:pt x="24229" y="714"/>
                    </a:cubicBezTo>
                    <a:cubicBezTo>
                      <a:pt x="24273" y="714"/>
                      <a:pt x="24311" y="693"/>
                      <a:pt x="24335" y="617"/>
                    </a:cubicBezTo>
                    <a:cubicBezTo>
                      <a:pt x="24339" y="607"/>
                      <a:pt x="24342" y="603"/>
                      <a:pt x="24344" y="603"/>
                    </a:cubicBezTo>
                    <a:cubicBezTo>
                      <a:pt x="24352" y="603"/>
                      <a:pt x="24358" y="631"/>
                      <a:pt x="24358" y="639"/>
                    </a:cubicBezTo>
                    <a:cubicBezTo>
                      <a:pt x="24381" y="683"/>
                      <a:pt x="24402" y="691"/>
                      <a:pt x="24429" y="691"/>
                    </a:cubicBezTo>
                    <a:cubicBezTo>
                      <a:pt x="24446" y="691"/>
                      <a:pt x="24465" y="688"/>
                      <a:pt x="24489" y="688"/>
                    </a:cubicBezTo>
                    <a:cubicBezTo>
                      <a:pt x="24502" y="688"/>
                      <a:pt x="24516" y="689"/>
                      <a:pt x="24530" y="689"/>
                    </a:cubicBezTo>
                    <a:cubicBezTo>
                      <a:pt x="24667" y="689"/>
                      <a:pt x="24803" y="659"/>
                      <a:pt x="24939" y="659"/>
                    </a:cubicBezTo>
                    <a:cubicBezTo>
                      <a:pt x="25026" y="659"/>
                      <a:pt x="25112" y="671"/>
                      <a:pt x="25198" y="710"/>
                    </a:cubicBezTo>
                    <a:cubicBezTo>
                      <a:pt x="25242" y="726"/>
                      <a:pt x="25287" y="732"/>
                      <a:pt x="25332" y="732"/>
                    </a:cubicBezTo>
                    <a:cubicBezTo>
                      <a:pt x="25387" y="732"/>
                      <a:pt x="25442" y="723"/>
                      <a:pt x="25493" y="710"/>
                    </a:cubicBezTo>
                    <a:cubicBezTo>
                      <a:pt x="25543" y="694"/>
                      <a:pt x="25600" y="677"/>
                      <a:pt x="25654" y="677"/>
                    </a:cubicBezTo>
                    <a:cubicBezTo>
                      <a:pt x="25677" y="677"/>
                      <a:pt x="25699" y="680"/>
                      <a:pt x="25720" y="688"/>
                    </a:cubicBezTo>
                    <a:cubicBezTo>
                      <a:pt x="25767" y="701"/>
                      <a:pt x="25814" y="705"/>
                      <a:pt x="25861" y="705"/>
                    </a:cubicBezTo>
                    <a:cubicBezTo>
                      <a:pt x="25961" y="705"/>
                      <a:pt x="26061" y="685"/>
                      <a:pt x="26161" y="685"/>
                    </a:cubicBezTo>
                    <a:cubicBezTo>
                      <a:pt x="26180" y="685"/>
                      <a:pt x="26198" y="686"/>
                      <a:pt x="26217" y="688"/>
                    </a:cubicBezTo>
                    <a:cubicBezTo>
                      <a:pt x="26228" y="691"/>
                      <a:pt x="26242" y="694"/>
                      <a:pt x="26256" y="694"/>
                    </a:cubicBezTo>
                    <a:cubicBezTo>
                      <a:pt x="26285" y="694"/>
                      <a:pt x="26314" y="683"/>
                      <a:pt x="26322" y="651"/>
                    </a:cubicBezTo>
                    <a:cubicBezTo>
                      <a:pt x="26345" y="520"/>
                      <a:pt x="26464" y="568"/>
                      <a:pt x="26546" y="546"/>
                    </a:cubicBezTo>
                    <a:cubicBezTo>
                      <a:pt x="26563" y="648"/>
                      <a:pt x="26579" y="692"/>
                      <a:pt x="26619" y="692"/>
                    </a:cubicBezTo>
                    <a:cubicBezTo>
                      <a:pt x="26639" y="692"/>
                      <a:pt x="26665" y="682"/>
                      <a:pt x="26699" y="662"/>
                    </a:cubicBezTo>
                    <a:cubicBezTo>
                      <a:pt x="26796" y="617"/>
                      <a:pt x="26878" y="557"/>
                      <a:pt x="26972" y="497"/>
                    </a:cubicBezTo>
                    <a:cubicBezTo>
                      <a:pt x="26983" y="486"/>
                      <a:pt x="26983" y="449"/>
                      <a:pt x="26983" y="438"/>
                    </a:cubicBezTo>
                    <a:cubicBezTo>
                      <a:pt x="26983" y="426"/>
                      <a:pt x="26949" y="415"/>
                      <a:pt x="26938" y="415"/>
                    </a:cubicBezTo>
                    <a:cubicBezTo>
                      <a:pt x="26910" y="423"/>
                      <a:pt x="26882" y="426"/>
                      <a:pt x="26856" y="426"/>
                    </a:cubicBezTo>
                    <a:cubicBezTo>
                      <a:pt x="26743" y="426"/>
                      <a:pt x="26639" y="372"/>
                      <a:pt x="26527" y="372"/>
                    </a:cubicBezTo>
                    <a:cubicBezTo>
                      <a:pt x="26507" y="372"/>
                      <a:pt x="26485" y="374"/>
                      <a:pt x="26464" y="378"/>
                    </a:cubicBezTo>
                    <a:cubicBezTo>
                      <a:pt x="26770" y="248"/>
                      <a:pt x="27114" y="367"/>
                      <a:pt x="27409" y="236"/>
                    </a:cubicBezTo>
                    <a:cubicBezTo>
                      <a:pt x="27409" y="191"/>
                      <a:pt x="27375" y="165"/>
                      <a:pt x="27338" y="165"/>
                    </a:cubicBezTo>
                    <a:cubicBezTo>
                      <a:pt x="27125" y="154"/>
                      <a:pt x="26912" y="131"/>
                      <a:pt x="26714" y="23"/>
                    </a:cubicBezTo>
                    <a:cubicBezTo>
                      <a:pt x="26678" y="6"/>
                      <a:pt x="26636" y="1"/>
                      <a:pt x="26593" y="1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2506;p35">
                <a:extLst>
                  <a:ext uri="{FF2B5EF4-FFF2-40B4-BE49-F238E27FC236}">
                    <a16:creationId xmlns:a16="http://schemas.microsoft.com/office/drawing/2014/main" xmlns="" id="{87C5E2B5-84DF-C8B7-7147-8B28934039AF}"/>
                  </a:ext>
                </a:extLst>
              </p:cNvPr>
              <p:cNvSpPr/>
              <p:nvPr/>
            </p:nvSpPr>
            <p:spPr>
              <a:xfrm>
                <a:off x="924700" y="3984800"/>
                <a:ext cx="21025" cy="2850"/>
              </a:xfrm>
              <a:custGeom>
                <a:avLst/>
                <a:gdLst/>
                <a:ahLst/>
                <a:cxnLst/>
                <a:rect l="l" t="t" r="r" b="b"/>
                <a:pathLst>
                  <a:path w="841" h="114" extrusionOk="0">
                    <a:moveTo>
                      <a:pt x="556" y="0"/>
                    </a:moveTo>
                    <a:cubicBezTo>
                      <a:pt x="373" y="0"/>
                      <a:pt x="187" y="50"/>
                      <a:pt x="1" y="65"/>
                    </a:cubicBezTo>
                    <a:cubicBezTo>
                      <a:pt x="106" y="101"/>
                      <a:pt x="211" y="114"/>
                      <a:pt x="316" y="114"/>
                    </a:cubicBezTo>
                    <a:cubicBezTo>
                      <a:pt x="494" y="114"/>
                      <a:pt x="669" y="77"/>
                      <a:pt x="841" y="54"/>
                    </a:cubicBezTo>
                    <a:cubicBezTo>
                      <a:pt x="747" y="14"/>
                      <a:pt x="652" y="0"/>
                      <a:pt x="55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2507;p35">
                <a:extLst>
                  <a:ext uri="{FF2B5EF4-FFF2-40B4-BE49-F238E27FC236}">
                    <a16:creationId xmlns:a16="http://schemas.microsoft.com/office/drawing/2014/main" xmlns="" id="{F7C7E735-12B6-E515-0301-04957FCAFEC8}"/>
                  </a:ext>
                </a:extLst>
              </p:cNvPr>
              <p:cNvSpPr/>
              <p:nvPr/>
            </p:nvSpPr>
            <p:spPr>
              <a:xfrm>
                <a:off x="968125" y="3984550"/>
                <a:ext cx="12800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124" extrusionOk="0">
                    <a:moveTo>
                      <a:pt x="464" y="0"/>
                    </a:moveTo>
                    <a:cubicBezTo>
                      <a:pt x="456" y="0"/>
                      <a:pt x="448" y="2"/>
                      <a:pt x="440" y="4"/>
                    </a:cubicBezTo>
                    <a:cubicBezTo>
                      <a:pt x="391" y="17"/>
                      <a:pt x="340" y="18"/>
                      <a:pt x="289" y="18"/>
                    </a:cubicBezTo>
                    <a:cubicBezTo>
                      <a:pt x="277" y="18"/>
                      <a:pt x="265" y="18"/>
                      <a:pt x="254" y="18"/>
                    </a:cubicBezTo>
                    <a:cubicBezTo>
                      <a:pt x="168" y="18"/>
                      <a:pt x="82" y="22"/>
                      <a:pt x="1" y="75"/>
                    </a:cubicBezTo>
                    <a:cubicBezTo>
                      <a:pt x="72" y="90"/>
                      <a:pt x="157" y="112"/>
                      <a:pt x="239" y="124"/>
                    </a:cubicBezTo>
                    <a:lnTo>
                      <a:pt x="452" y="124"/>
                    </a:lnTo>
                    <a:cubicBezTo>
                      <a:pt x="486" y="112"/>
                      <a:pt x="511" y="90"/>
                      <a:pt x="511" y="53"/>
                    </a:cubicBezTo>
                    <a:cubicBezTo>
                      <a:pt x="511" y="16"/>
                      <a:pt x="490" y="0"/>
                      <a:pt x="46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508;p35">
                <a:extLst>
                  <a:ext uri="{FF2B5EF4-FFF2-40B4-BE49-F238E27FC236}">
                    <a16:creationId xmlns:a16="http://schemas.microsoft.com/office/drawing/2014/main" xmlns="" id="{B34A96A0-BAAF-3078-8E9E-6E6120995C35}"/>
                  </a:ext>
                </a:extLst>
              </p:cNvPr>
              <p:cNvSpPr/>
              <p:nvPr/>
            </p:nvSpPr>
            <p:spPr>
              <a:xfrm>
                <a:off x="754425" y="3989150"/>
                <a:ext cx="9475" cy="2575"/>
              </a:xfrm>
              <a:custGeom>
                <a:avLst/>
                <a:gdLst/>
                <a:ahLst/>
                <a:cxnLst/>
                <a:rect l="l" t="t" r="r" b="b"/>
                <a:pathLst>
                  <a:path w="379" h="103" extrusionOk="0">
                    <a:moveTo>
                      <a:pt x="199" y="1"/>
                    </a:moveTo>
                    <a:cubicBezTo>
                      <a:pt x="131" y="1"/>
                      <a:pt x="65" y="15"/>
                      <a:pt x="1" y="59"/>
                    </a:cubicBezTo>
                    <a:cubicBezTo>
                      <a:pt x="66" y="82"/>
                      <a:pt x="132" y="102"/>
                      <a:pt x="195" y="102"/>
                    </a:cubicBezTo>
                    <a:cubicBezTo>
                      <a:pt x="259" y="102"/>
                      <a:pt x="320" y="82"/>
                      <a:pt x="378" y="22"/>
                    </a:cubicBezTo>
                    <a:cubicBezTo>
                      <a:pt x="318" y="11"/>
                      <a:pt x="258" y="1"/>
                      <a:pt x="19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2509;p35">
                <a:extLst>
                  <a:ext uri="{FF2B5EF4-FFF2-40B4-BE49-F238E27FC236}">
                    <a16:creationId xmlns:a16="http://schemas.microsoft.com/office/drawing/2014/main" xmlns="" id="{042B71E0-97A3-D43C-FEFA-5619CC6CE77A}"/>
                  </a:ext>
                </a:extLst>
              </p:cNvPr>
              <p:cNvSpPr/>
              <p:nvPr/>
            </p:nvSpPr>
            <p:spPr>
              <a:xfrm>
                <a:off x="828425" y="3985775"/>
                <a:ext cx="722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289" h="132" extrusionOk="0">
                    <a:moveTo>
                      <a:pt x="53" y="0"/>
                    </a:moveTo>
                    <a:cubicBezTo>
                      <a:pt x="31" y="0"/>
                      <a:pt x="14" y="11"/>
                      <a:pt x="9" y="52"/>
                    </a:cubicBezTo>
                    <a:cubicBezTo>
                      <a:pt x="1" y="105"/>
                      <a:pt x="39" y="131"/>
                      <a:pt x="88" y="131"/>
                    </a:cubicBezTo>
                    <a:cubicBezTo>
                      <a:pt x="105" y="131"/>
                      <a:pt x="122" y="128"/>
                      <a:pt x="140" y="123"/>
                    </a:cubicBezTo>
                    <a:cubicBezTo>
                      <a:pt x="146" y="121"/>
                      <a:pt x="153" y="121"/>
                      <a:pt x="161" y="121"/>
                    </a:cubicBezTo>
                    <a:cubicBezTo>
                      <a:pt x="177" y="121"/>
                      <a:pt x="197" y="123"/>
                      <a:pt x="216" y="123"/>
                    </a:cubicBezTo>
                    <a:cubicBezTo>
                      <a:pt x="254" y="123"/>
                      <a:pt x="288" y="113"/>
                      <a:pt x="282" y="52"/>
                    </a:cubicBezTo>
                    <a:cubicBezTo>
                      <a:pt x="282" y="13"/>
                      <a:pt x="263" y="3"/>
                      <a:pt x="238" y="3"/>
                    </a:cubicBezTo>
                    <a:cubicBezTo>
                      <a:pt x="210" y="3"/>
                      <a:pt x="175" y="15"/>
                      <a:pt x="151" y="15"/>
                    </a:cubicBezTo>
                    <a:cubicBezTo>
                      <a:pt x="148" y="16"/>
                      <a:pt x="144" y="16"/>
                      <a:pt x="139" y="16"/>
                    </a:cubicBezTo>
                    <a:cubicBezTo>
                      <a:pt x="113" y="16"/>
                      <a:pt x="80" y="0"/>
                      <a:pt x="5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510;p35">
                <a:extLst>
                  <a:ext uri="{FF2B5EF4-FFF2-40B4-BE49-F238E27FC236}">
                    <a16:creationId xmlns:a16="http://schemas.microsoft.com/office/drawing/2014/main" xmlns="" id="{5F87F5EC-9359-469C-CF4C-3866F8B26C3F}"/>
                  </a:ext>
                </a:extLst>
              </p:cNvPr>
              <p:cNvSpPr/>
              <p:nvPr/>
            </p:nvSpPr>
            <p:spPr>
              <a:xfrm>
                <a:off x="1136975" y="3983525"/>
                <a:ext cx="4700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65" extrusionOk="0">
                    <a:moveTo>
                      <a:pt x="94" y="0"/>
                    </a:moveTo>
                    <a:cubicBezTo>
                      <a:pt x="35" y="0"/>
                      <a:pt x="12" y="34"/>
                      <a:pt x="12" y="82"/>
                    </a:cubicBezTo>
                    <a:cubicBezTo>
                      <a:pt x="1" y="142"/>
                      <a:pt x="46" y="165"/>
                      <a:pt x="106" y="165"/>
                    </a:cubicBezTo>
                    <a:cubicBezTo>
                      <a:pt x="143" y="165"/>
                      <a:pt x="188" y="131"/>
                      <a:pt x="188" y="94"/>
                    </a:cubicBezTo>
                    <a:cubicBezTo>
                      <a:pt x="188" y="23"/>
                      <a:pt x="143" y="11"/>
                      <a:pt x="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2511;p35">
                <a:extLst>
                  <a:ext uri="{FF2B5EF4-FFF2-40B4-BE49-F238E27FC236}">
                    <a16:creationId xmlns:a16="http://schemas.microsoft.com/office/drawing/2014/main" xmlns="" id="{FE087F3E-D8BD-B67E-F41F-59B97E489785}"/>
                  </a:ext>
                </a:extLst>
              </p:cNvPr>
              <p:cNvSpPr/>
              <p:nvPr/>
            </p:nvSpPr>
            <p:spPr>
              <a:xfrm>
                <a:off x="948625" y="3984650"/>
                <a:ext cx="3925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20" extrusionOk="0">
                    <a:moveTo>
                      <a:pt x="97" y="0"/>
                    </a:moveTo>
                    <a:cubicBezTo>
                      <a:pt x="48" y="0"/>
                      <a:pt x="26" y="26"/>
                      <a:pt x="14" y="60"/>
                    </a:cubicBezTo>
                    <a:cubicBezTo>
                      <a:pt x="0" y="97"/>
                      <a:pt x="14" y="108"/>
                      <a:pt x="48" y="120"/>
                    </a:cubicBezTo>
                    <a:cubicBezTo>
                      <a:pt x="97" y="120"/>
                      <a:pt x="142" y="108"/>
                      <a:pt x="156" y="49"/>
                    </a:cubicBezTo>
                    <a:cubicBezTo>
                      <a:pt x="156" y="15"/>
                      <a:pt x="131" y="0"/>
                      <a:pt x="9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2512;p35">
                <a:extLst>
                  <a:ext uri="{FF2B5EF4-FFF2-40B4-BE49-F238E27FC236}">
                    <a16:creationId xmlns:a16="http://schemas.microsoft.com/office/drawing/2014/main" xmlns="" id="{6CFB1AFD-621F-9435-E936-7D09848C2EA5}"/>
                  </a:ext>
                </a:extLst>
              </p:cNvPr>
              <p:cNvSpPr/>
              <p:nvPr/>
            </p:nvSpPr>
            <p:spPr>
              <a:xfrm>
                <a:off x="957850" y="3985075"/>
                <a:ext cx="5325" cy="1850"/>
              </a:xfrm>
              <a:custGeom>
                <a:avLst/>
                <a:gdLst/>
                <a:ahLst/>
                <a:cxnLst/>
                <a:rect l="l" t="t" r="r" b="b"/>
                <a:pathLst>
                  <a:path w="213" h="74" extrusionOk="0">
                    <a:moveTo>
                      <a:pt x="85" y="0"/>
                    </a:moveTo>
                    <a:cubicBezTo>
                      <a:pt x="59" y="0"/>
                      <a:pt x="33" y="11"/>
                      <a:pt x="0" y="43"/>
                    </a:cubicBezTo>
                    <a:cubicBezTo>
                      <a:pt x="28" y="61"/>
                      <a:pt x="58" y="74"/>
                      <a:pt x="92" y="74"/>
                    </a:cubicBezTo>
                    <a:cubicBezTo>
                      <a:pt x="126" y="74"/>
                      <a:pt x="165" y="61"/>
                      <a:pt x="213" y="32"/>
                    </a:cubicBezTo>
                    <a:cubicBezTo>
                      <a:pt x="161" y="25"/>
                      <a:pt x="124" y="0"/>
                      <a:pt x="8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8D40359A-4435-608F-4184-122AD69DE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  <p:sp>
        <p:nvSpPr>
          <p:cNvPr id="75" name="Google Shape;510;p60">
            <a:extLst>
              <a:ext uri="{FF2B5EF4-FFF2-40B4-BE49-F238E27FC236}">
                <a16:creationId xmlns:a16="http://schemas.microsoft.com/office/drawing/2014/main" xmlns="" id="{CD1EAF1D-63CE-32A6-7ACB-53A5FE7A0570}"/>
              </a:ext>
            </a:extLst>
          </p:cNvPr>
          <p:cNvSpPr/>
          <p:nvPr/>
        </p:nvSpPr>
        <p:spPr>
          <a:xfrm>
            <a:off x="871870" y="150330"/>
            <a:ext cx="7432158" cy="919714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latin typeface="Arial Black" panose="020B0A04020102020204" pitchFamily="34" charset="0"/>
              </a:rPr>
              <a:t>Syarat</a:t>
            </a:r>
            <a:r>
              <a:rPr lang="en-US" sz="3200" dirty="0">
                <a:latin typeface="Arial Black" panose="020B0A04020102020204" pitchFamily="34" charset="0"/>
              </a:rPr>
              <a:t> dan Waktu </a:t>
            </a:r>
            <a:r>
              <a:rPr lang="en-US" sz="3200" dirty="0" err="1">
                <a:latin typeface="Arial Black" panose="020B0A04020102020204" pitchFamily="34" charset="0"/>
              </a:rPr>
              <a:t>Berkurban</a:t>
            </a:r>
            <a:endParaRPr sz="3200" dirty="0">
              <a:latin typeface="Arial Black" panose="020B0A040201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C46BA86E-7550-CA3A-D023-179DFF3B9DF4}"/>
              </a:ext>
            </a:extLst>
          </p:cNvPr>
          <p:cNvSpPr txBox="1"/>
          <p:nvPr/>
        </p:nvSpPr>
        <p:spPr>
          <a:xfrm>
            <a:off x="1382233" y="1945758"/>
            <a:ext cx="2529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Arial Black" panose="020B0A04020102020204" pitchFamily="34" charset="0"/>
              </a:rPr>
              <a:t>Syarat</a:t>
            </a:r>
            <a:r>
              <a:rPr lang="en-US" sz="1800" dirty="0">
                <a:latin typeface="Arial Black" panose="020B0A04020102020204" pitchFamily="34" charset="0"/>
              </a:rPr>
              <a:t> </a:t>
            </a:r>
            <a:endParaRPr lang="en-ID" sz="1800" dirty="0">
              <a:latin typeface="Arial Black" panose="020B0A040201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BD7EBD21-BD61-803F-124E-8309BFA166F6}"/>
              </a:ext>
            </a:extLst>
          </p:cNvPr>
          <p:cNvSpPr txBox="1"/>
          <p:nvPr/>
        </p:nvSpPr>
        <p:spPr>
          <a:xfrm>
            <a:off x="5071730" y="1942052"/>
            <a:ext cx="2904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 Black" panose="020B0A04020102020204" pitchFamily="34" charset="0"/>
              </a:rPr>
              <a:t>Waktu </a:t>
            </a:r>
            <a:r>
              <a:rPr lang="en-US" sz="1600" dirty="0" err="1">
                <a:latin typeface="Arial Black" panose="020B0A04020102020204" pitchFamily="34" charset="0"/>
              </a:rPr>
              <a:t>Berkurban</a:t>
            </a:r>
            <a:endParaRPr lang="en-ID" sz="1600" dirty="0">
              <a:latin typeface="Arial Black" panose="020B0A040201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1AB51301-4B8B-7B87-B561-9ECB1CF22D35}"/>
              </a:ext>
            </a:extLst>
          </p:cNvPr>
          <p:cNvSpPr txBox="1"/>
          <p:nvPr/>
        </p:nvSpPr>
        <p:spPr>
          <a:xfrm>
            <a:off x="871870" y="2690037"/>
            <a:ext cx="32889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Islam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err="1"/>
              <a:t>Berakal</a:t>
            </a:r>
            <a:endParaRPr lang="en-US" sz="16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err="1"/>
              <a:t>Balig</a:t>
            </a:r>
            <a:endParaRPr lang="en-US" sz="16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Mampu </a:t>
            </a:r>
            <a:endParaRPr lang="en-ID" sz="1600" b="1" dirty="0"/>
          </a:p>
          <a:p>
            <a:endParaRPr lang="en-ID" sz="1600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F23DA9BF-8D17-45F8-EA7F-EA68D5AAF468}"/>
              </a:ext>
            </a:extLst>
          </p:cNvPr>
          <p:cNvSpPr txBox="1"/>
          <p:nvPr/>
        </p:nvSpPr>
        <p:spPr>
          <a:xfrm>
            <a:off x="4934227" y="2616266"/>
            <a:ext cx="3123238" cy="1893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latin typeface="+mn-lt"/>
              </a:rPr>
              <a:t>Dimulai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err="1">
                <a:latin typeface="+mn-lt"/>
              </a:rPr>
              <a:t>setelah</a:t>
            </a:r>
            <a:r>
              <a:rPr lang="en-US" sz="1600" b="1" dirty="0">
                <a:latin typeface="+mn-lt"/>
              </a:rPr>
              <a:t> salat </a:t>
            </a:r>
            <a:r>
              <a:rPr lang="en-US" sz="1600" b="1" dirty="0" err="1">
                <a:latin typeface="+mn-lt"/>
              </a:rPr>
              <a:t>Idul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err="1">
                <a:latin typeface="+mn-lt"/>
              </a:rPr>
              <a:t>Adha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err="1">
                <a:latin typeface="+mn-lt"/>
              </a:rPr>
              <a:t>ditambah</a:t>
            </a:r>
            <a:r>
              <a:rPr lang="en-US" sz="1600" b="1" dirty="0">
                <a:latin typeface="+mn-lt"/>
              </a:rPr>
              <a:t> 3 </a:t>
            </a:r>
            <a:r>
              <a:rPr lang="en-US" sz="1600" b="1" dirty="0" err="1">
                <a:latin typeface="+mn-lt"/>
              </a:rPr>
              <a:t>hari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err="1">
                <a:latin typeface="+mn-lt"/>
              </a:rPr>
              <a:t>setelahnya</a:t>
            </a:r>
            <a:r>
              <a:rPr lang="en-US" sz="1600" b="1" dirty="0">
                <a:latin typeface="+mn-lt"/>
              </a:rPr>
              <a:t>, yang </a:t>
            </a:r>
            <a:r>
              <a:rPr lang="en-US" sz="1600" b="1" dirty="0" err="1">
                <a:latin typeface="+mn-lt"/>
              </a:rPr>
              <a:t>disebut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err="1">
                <a:latin typeface="+mn-lt"/>
              </a:rPr>
              <a:t>hari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err="1">
                <a:latin typeface="+mn-lt"/>
              </a:rPr>
              <a:t>Tasyriq</a:t>
            </a:r>
            <a:r>
              <a:rPr lang="en-US" sz="1600" b="1" dirty="0">
                <a:latin typeface="+mn-lt"/>
              </a:rPr>
              <a:t> (11,12,13 </a:t>
            </a:r>
            <a:r>
              <a:rPr lang="en-US" sz="1600" b="1" dirty="0" err="1">
                <a:latin typeface="+mn-lt"/>
              </a:rPr>
              <a:t>Dzulhijjah</a:t>
            </a:r>
            <a:r>
              <a:rPr lang="en-US" sz="1600" b="1" dirty="0">
                <a:latin typeface="+mn-lt"/>
              </a:rPr>
              <a:t>). </a:t>
            </a:r>
            <a:endParaRPr lang="en-ID" sz="1600" b="1" dirty="0">
              <a:latin typeface="+mn-lt"/>
            </a:endParaRPr>
          </a:p>
          <a:p>
            <a:pPr algn="ctr">
              <a:lnSpc>
                <a:spcPct val="150000"/>
              </a:lnSpc>
            </a:pPr>
            <a:endParaRPr lang="en-ID" sz="1600" dirty="0"/>
          </a:p>
        </p:txBody>
      </p:sp>
    </p:spTree>
    <p:extLst>
      <p:ext uri="{BB962C8B-B14F-4D97-AF65-F5344CB8AC3E}">
        <p14:creationId xmlns:p14="http://schemas.microsoft.com/office/powerpoint/2010/main" val="7948675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0" name="Google Shape;680;p66"/>
          <p:cNvGrpSpPr/>
          <p:nvPr/>
        </p:nvGrpSpPr>
        <p:grpSpPr>
          <a:xfrm>
            <a:off x="6055358" y="1618747"/>
            <a:ext cx="1907100" cy="2268371"/>
            <a:chOff x="4647150" y="1638379"/>
            <a:chExt cx="1907100" cy="2268371"/>
          </a:xfrm>
        </p:grpSpPr>
        <p:sp>
          <p:nvSpPr>
            <p:cNvPr id="681" name="Google Shape;681;p66"/>
            <p:cNvSpPr/>
            <p:nvPr/>
          </p:nvSpPr>
          <p:spPr>
            <a:xfrm>
              <a:off x="4647150" y="1771650"/>
              <a:ext cx="1907100" cy="2135100"/>
            </a:xfrm>
            <a:prstGeom prst="roundRect">
              <a:avLst>
                <a:gd name="adj" fmla="val 9539"/>
              </a:avLst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66"/>
            <p:cNvSpPr/>
            <p:nvPr/>
          </p:nvSpPr>
          <p:spPr>
            <a:xfrm rot="-132801">
              <a:off x="6198903" y="1644539"/>
              <a:ext cx="328351" cy="483646"/>
            </a:xfrm>
            <a:custGeom>
              <a:avLst/>
              <a:gdLst/>
              <a:ahLst/>
              <a:cxnLst/>
              <a:rect l="l" t="t" r="r" b="b"/>
              <a:pathLst>
                <a:path w="14919" h="21975" extrusionOk="0">
                  <a:moveTo>
                    <a:pt x="4405" y="0"/>
                  </a:moveTo>
                  <a:cubicBezTo>
                    <a:pt x="3855" y="0"/>
                    <a:pt x="3301" y="102"/>
                    <a:pt x="2767" y="302"/>
                  </a:cubicBezTo>
                  <a:cubicBezTo>
                    <a:pt x="1737" y="736"/>
                    <a:pt x="869" y="1550"/>
                    <a:pt x="435" y="2608"/>
                  </a:cubicBezTo>
                  <a:cubicBezTo>
                    <a:pt x="55" y="3476"/>
                    <a:pt x="1" y="4479"/>
                    <a:pt x="272" y="5374"/>
                  </a:cubicBezTo>
                  <a:lnTo>
                    <a:pt x="1547" y="5374"/>
                  </a:lnTo>
                  <a:cubicBezTo>
                    <a:pt x="950" y="3828"/>
                    <a:pt x="1682" y="2092"/>
                    <a:pt x="3256" y="1441"/>
                  </a:cubicBezTo>
                  <a:cubicBezTo>
                    <a:pt x="3629" y="1291"/>
                    <a:pt x="4016" y="1219"/>
                    <a:pt x="4396" y="1219"/>
                  </a:cubicBezTo>
                  <a:cubicBezTo>
                    <a:pt x="5589" y="1219"/>
                    <a:pt x="6722" y="1923"/>
                    <a:pt x="7216" y="3096"/>
                  </a:cubicBezTo>
                  <a:lnTo>
                    <a:pt x="13454" y="18475"/>
                  </a:lnTo>
                  <a:cubicBezTo>
                    <a:pt x="13617" y="18882"/>
                    <a:pt x="13617" y="19316"/>
                    <a:pt x="13454" y="19723"/>
                  </a:cubicBezTo>
                  <a:cubicBezTo>
                    <a:pt x="13291" y="20130"/>
                    <a:pt x="12939" y="20428"/>
                    <a:pt x="12532" y="20618"/>
                  </a:cubicBezTo>
                  <a:cubicBezTo>
                    <a:pt x="12336" y="20694"/>
                    <a:pt x="12132" y="20730"/>
                    <a:pt x="11931" y="20730"/>
                  </a:cubicBezTo>
                  <a:cubicBezTo>
                    <a:pt x="11269" y="20730"/>
                    <a:pt x="10632" y="20340"/>
                    <a:pt x="10362" y="19696"/>
                  </a:cubicBezTo>
                  <a:lnTo>
                    <a:pt x="6429" y="10067"/>
                  </a:lnTo>
                  <a:cubicBezTo>
                    <a:pt x="6324" y="9836"/>
                    <a:pt x="6105" y="9669"/>
                    <a:pt x="5848" y="9669"/>
                  </a:cubicBezTo>
                  <a:cubicBezTo>
                    <a:pt x="5773" y="9669"/>
                    <a:pt x="5695" y="9684"/>
                    <a:pt x="5615" y="9714"/>
                  </a:cubicBezTo>
                  <a:cubicBezTo>
                    <a:pt x="5317" y="9850"/>
                    <a:pt x="5154" y="10202"/>
                    <a:pt x="5290" y="10528"/>
                  </a:cubicBezTo>
                  <a:lnTo>
                    <a:pt x="9223" y="20157"/>
                  </a:lnTo>
                  <a:cubicBezTo>
                    <a:pt x="9657" y="21296"/>
                    <a:pt x="10742" y="21974"/>
                    <a:pt x="11908" y="21974"/>
                  </a:cubicBezTo>
                  <a:cubicBezTo>
                    <a:pt x="12261" y="21974"/>
                    <a:pt x="12640" y="21893"/>
                    <a:pt x="12993" y="21757"/>
                  </a:cubicBezTo>
                  <a:cubicBezTo>
                    <a:pt x="13698" y="21459"/>
                    <a:pt x="14268" y="20916"/>
                    <a:pt x="14539" y="20184"/>
                  </a:cubicBezTo>
                  <a:cubicBezTo>
                    <a:pt x="14810" y="19479"/>
                    <a:pt x="14919" y="18746"/>
                    <a:pt x="14621" y="18041"/>
                  </a:cubicBezTo>
                  <a:lnTo>
                    <a:pt x="8382" y="2662"/>
                  </a:lnTo>
                  <a:cubicBezTo>
                    <a:pt x="7921" y="1631"/>
                    <a:pt x="7107" y="763"/>
                    <a:pt x="6077" y="329"/>
                  </a:cubicBezTo>
                  <a:cubicBezTo>
                    <a:pt x="5539" y="109"/>
                    <a:pt x="4974" y="0"/>
                    <a:pt x="4405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3" name="Google Shape;683;p66"/>
          <p:cNvSpPr/>
          <p:nvPr/>
        </p:nvSpPr>
        <p:spPr>
          <a:xfrm>
            <a:off x="5179199" y="2467698"/>
            <a:ext cx="897900" cy="44880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6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Syarat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Hewan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Kurban</a:t>
            </a:r>
            <a:endParaRPr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693" name="Google Shape;693;p66"/>
          <p:cNvGrpSpPr/>
          <p:nvPr/>
        </p:nvGrpSpPr>
        <p:grpSpPr>
          <a:xfrm>
            <a:off x="3668254" y="1618746"/>
            <a:ext cx="1907100" cy="2244546"/>
            <a:chOff x="2589825" y="1662204"/>
            <a:chExt cx="1907100" cy="2244546"/>
          </a:xfrm>
        </p:grpSpPr>
        <p:sp>
          <p:nvSpPr>
            <p:cNvPr id="694" name="Google Shape;694;p66"/>
            <p:cNvSpPr/>
            <p:nvPr/>
          </p:nvSpPr>
          <p:spPr>
            <a:xfrm>
              <a:off x="2589825" y="1771650"/>
              <a:ext cx="1907100" cy="2135100"/>
            </a:xfrm>
            <a:prstGeom prst="roundRect">
              <a:avLst>
                <a:gd name="adj" fmla="val 9539"/>
              </a:avLst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66"/>
            <p:cNvSpPr/>
            <p:nvPr/>
          </p:nvSpPr>
          <p:spPr>
            <a:xfrm rot="-132801">
              <a:off x="4137616" y="1668364"/>
              <a:ext cx="328351" cy="483646"/>
            </a:xfrm>
            <a:custGeom>
              <a:avLst/>
              <a:gdLst/>
              <a:ahLst/>
              <a:cxnLst/>
              <a:rect l="l" t="t" r="r" b="b"/>
              <a:pathLst>
                <a:path w="14919" h="21975" extrusionOk="0">
                  <a:moveTo>
                    <a:pt x="4405" y="0"/>
                  </a:moveTo>
                  <a:cubicBezTo>
                    <a:pt x="3855" y="0"/>
                    <a:pt x="3301" y="102"/>
                    <a:pt x="2767" y="302"/>
                  </a:cubicBezTo>
                  <a:cubicBezTo>
                    <a:pt x="1737" y="736"/>
                    <a:pt x="869" y="1550"/>
                    <a:pt x="435" y="2608"/>
                  </a:cubicBezTo>
                  <a:cubicBezTo>
                    <a:pt x="55" y="3476"/>
                    <a:pt x="1" y="4479"/>
                    <a:pt x="272" y="5374"/>
                  </a:cubicBezTo>
                  <a:lnTo>
                    <a:pt x="1547" y="5374"/>
                  </a:lnTo>
                  <a:cubicBezTo>
                    <a:pt x="950" y="3828"/>
                    <a:pt x="1682" y="2092"/>
                    <a:pt x="3256" y="1441"/>
                  </a:cubicBezTo>
                  <a:cubicBezTo>
                    <a:pt x="3629" y="1291"/>
                    <a:pt x="4016" y="1219"/>
                    <a:pt x="4396" y="1219"/>
                  </a:cubicBezTo>
                  <a:cubicBezTo>
                    <a:pt x="5589" y="1219"/>
                    <a:pt x="6722" y="1923"/>
                    <a:pt x="7216" y="3096"/>
                  </a:cubicBezTo>
                  <a:lnTo>
                    <a:pt x="13454" y="18475"/>
                  </a:lnTo>
                  <a:cubicBezTo>
                    <a:pt x="13617" y="18882"/>
                    <a:pt x="13617" y="19316"/>
                    <a:pt x="13454" y="19723"/>
                  </a:cubicBezTo>
                  <a:cubicBezTo>
                    <a:pt x="13291" y="20130"/>
                    <a:pt x="12939" y="20428"/>
                    <a:pt x="12532" y="20618"/>
                  </a:cubicBezTo>
                  <a:cubicBezTo>
                    <a:pt x="12336" y="20694"/>
                    <a:pt x="12132" y="20730"/>
                    <a:pt x="11931" y="20730"/>
                  </a:cubicBezTo>
                  <a:cubicBezTo>
                    <a:pt x="11269" y="20730"/>
                    <a:pt x="10632" y="20340"/>
                    <a:pt x="10362" y="19696"/>
                  </a:cubicBezTo>
                  <a:lnTo>
                    <a:pt x="6429" y="10067"/>
                  </a:lnTo>
                  <a:cubicBezTo>
                    <a:pt x="6324" y="9836"/>
                    <a:pt x="6105" y="9669"/>
                    <a:pt x="5848" y="9669"/>
                  </a:cubicBezTo>
                  <a:cubicBezTo>
                    <a:pt x="5773" y="9669"/>
                    <a:pt x="5695" y="9684"/>
                    <a:pt x="5615" y="9714"/>
                  </a:cubicBezTo>
                  <a:cubicBezTo>
                    <a:pt x="5317" y="9850"/>
                    <a:pt x="5154" y="10202"/>
                    <a:pt x="5290" y="10528"/>
                  </a:cubicBezTo>
                  <a:lnTo>
                    <a:pt x="9223" y="20157"/>
                  </a:lnTo>
                  <a:cubicBezTo>
                    <a:pt x="9657" y="21296"/>
                    <a:pt x="10742" y="21974"/>
                    <a:pt x="11908" y="21974"/>
                  </a:cubicBezTo>
                  <a:cubicBezTo>
                    <a:pt x="12261" y="21974"/>
                    <a:pt x="12640" y="21893"/>
                    <a:pt x="12993" y="21757"/>
                  </a:cubicBezTo>
                  <a:cubicBezTo>
                    <a:pt x="13698" y="21459"/>
                    <a:pt x="14268" y="20916"/>
                    <a:pt x="14539" y="20184"/>
                  </a:cubicBezTo>
                  <a:cubicBezTo>
                    <a:pt x="14810" y="19479"/>
                    <a:pt x="14919" y="18746"/>
                    <a:pt x="14621" y="18041"/>
                  </a:cubicBezTo>
                  <a:lnTo>
                    <a:pt x="8382" y="2662"/>
                  </a:lnTo>
                  <a:cubicBezTo>
                    <a:pt x="7921" y="1631"/>
                    <a:pt x="7107" y="763"/>
                    <a:pt x="6077" y="329"/>
                  </a:cubicBezTo>
                  <a:cubicBezTo>
                    <a:pt x="5539" y="109"/>
                    <a:pt x="4974" y="0"/>
                    <a:pt x="4405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5" name="Google Shape;705;p66"/>
          <p:cNvSpPr/>
          <p:nvPr/>
        </p:nvSpPr>
        <p:spPr>
          <a:xfrm>
            <a:off x="2801768" y="2564674"/>
            <a:ext cx="897900" cy="44880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6" name="Google Shape;706;p66"/>
          <p:cNvGrpSpPr/>
          <p:nvPr/>
        </p:nvGrpSpPr>
        <p:grpSpPr>
          <a:xfrm>
            <a:off x="1288264" y="1642572"/>
            <a:ext cx="1907100" cy="2244546"/>
            <a:chOff x="532350" y="1662204"/>
            <a:chExt cx="1907100" cy="2244546"/>
          </a:xfrm>
        </p:grpSpPr>
        <p:sp>
          <p:nvSpPr>
            <p:cNvPr id="707" name="Google Shape;707;p66"/>
            <p:cNvSpPr/>
            <p:nvPr/>
          </p:nvSpPr>
          <p:spPr>
            <a:xfrm>
              <a:off x="532350" y="1771650"/>
              <a:ext cx="1907100" cy="2135100"/>
            </a:xfrm>
            <a:prstGeom prst="roundRect">
              <a:avLst>
                <a:gd name="adj" fmla="val 9539"/>
              </a:avLst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66"/>
            <p:cNvSpPr/>
            <p:nvPr/>
          </p:nvSpPr>
          <p:spPr>
            <a:xfrm rot="-132801">
              <a:off x="2047591" y="1668364"/>
              <a:ext cx="328351" cy="483646"/>
            </a:xfrm>
            <a:custGeom>
              <a:avLst/>
              <a:gdLst/>
              <a:ahLst/>
              <a:cxnLst/>
              <a:rect l="l" t="t" r="r" b="b"/>
              <a:pathLst>
                <a:path w="14919" h="21975" extrusionOk="0">
                  <a:moveTo>
                    <a:pt x="4405" y="0"/>
                  </a:moveTo>
                  <a:cubicBezTo>
                    <a:pt x="3855" y="0"/>
                    <a:pt x="3301" y="102"/>
                    <a:pt x="2767" y="302"/>
                  </a:cubicBezTo>
                  <a:cubicBezTo>
                    <a:pt x="1737" y="736"/>
                    <a:pt x="869" y="1550"/>
                    <a:pt x="435" y="2608"/>
                  </a:cubicBezTo>
                  <a:cubicBezTo>
                    <a:pt x="55" y="3476"/>
                    <a:pt x="1" y="4479"/>
                    <a:pt x="272" y="5374"/>
                  </a:cubicBezTo>
                  <a:lnTo>
                    <a:pt x="1547" y="5374"/>
                  </a:lnTo>
                  <a:cubicBezTo>
                    <a:pt x="950" y="3828"/>
                    <a:pt x="1682" y="2092"/>
                    <a:pt x="3256" y="1441"/>
                  </a:cubicBezTo>
                  <a:cubicBezTo>
                    <a:pt x="3629" y="1291"/>
                    <a:pt x="4016" y="1219"/>
                    <a:pt x="4396" y="1219"/>
                  </a:cubicBezTo>
                  <a:cubicBezTo>
                    <a:pt x="5589" y="1219"/>
                    <a:pt x="6722" y="1923"/>
                    <a:pt x="7216" y="3096"/>
                  </a:cubicBezTo>
                  <a:lnTo>
                    <a:pt x="13454" y="18475"/>
                  </a:lnTo>
                  <a:cubicBezTo>
                    <a:pt x="13617" y="18882"/>
                    <a:pt x="13617" y="19316"/>
                    <a:pt x="13454" y="19723"/>
                  </a:cubicBezTo>
                  <a:cubicBezTo>
                    <a:pt x="13291" y="20130"/>
                    <a:pt x="12939" y="20428"/>
                    <a:pt x="12532" y="20618"/>
                  </a:cubicBezTo>
                  <a:cubicBezTo>
                    <a:pt x="12336" y="20694"/>
                    <a:pt x="12132" y="20730"/>
                    <a:pt x="11931" y="20730"/>
                  </a:cubicBezTo>
                  <a:cubicBezTo>
                    <a:pt x="11269" y="20730"/>
                    <a:pt x="10632" y="20340"/>
                    <a:pt x="10362" y="19696"/>
                  </a:cubicBezTo>
                  <a:lnTo>
                    <a:pt x="6429" y="10067"/>
                  </a:lnTo>
                  <a:cubicBezTo>
                    <a:pt x="6324" y="9836"/>
                    <a:pt x="6105" y="9669"/>
                    <a:pt x="5848" y="9669"/>
                  </a:cubicBezTo>
                  <a:cubicBezTo>
                    <a:pt x="5773" y="9669"/>
                    <a:pt x="5695" y="9684"/>
                    <a:pt x="5615" y="9714"/>
                  </a:cubicBezTo>
                  <a:cubicBezTo>
                    <a:pt x="5317" y="9850"/>
                    <a:pt x="5154" y="10202"/>
                    <a:pt x="5290" y="10528"/>
                  </a:cubicBezTo>
                  <a:lnTo>
                    <a:pt x="9223" y="20157"/>
                  </a:lnTo>
                  <a:cubicBezTo>
                    <a:pt x="9657" y="21296"/>
                    <a:pt x="10742" y="21974"/>
                    <a:pt x="11908" y="21974"/>
                  </a:cubicBezTo>
                  <a:cubicBezTo>
                    <a:pt x="12261" y="21974"/>
                    <a:pt x="12640" y="21893"/>
                    <a:pt x="12993" y="21757"/>
                  </a:cubicBezTo>
                  <a:cubicBezTo>
                    <a:pt x="13698" y="21459"/>
                    <a:pt x="14268" y="20916"/>
                    <a:pt x="14539" y="20184"/>
                  </a:cubicBezTo>
                  <a:cubicBezTo>
                    <a:pt x="14810" y="19479"/>
                    <a:pt x="14919" y="18746"/>
                    <a:pt x="14621" y="18041"/>
                  </a:cubicBezTo>
                  <a:lnTo>
                    <a:pt x="8382" y="2662"/>
                  </a:lnTo>
                  <a:cubicBezTo>
                    <a:pt x="7921" y="1631"/>
                    <a:pt x="7107" y="763"/>
                    <a:pt x="6077" y="329"/>
                  </a:cubicBezTo>
                  <a:cubicBezTo>
                    <a:pt x="5539" y="109"/>
                    <a:pt x="4974" y="0"/>
                    <a:pt x="4405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45B63AA-B27C-034B-BA40-3362C0F3D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982AF0-CA3E-A6A8-0E5D-073B6362FBB9}"/>
              </a:ext>
            </a:extLst>
          </p:cNvPr>
          <p:cNvSpPr txBox="1"/>
          <p:nvPr/>
        </p:nvSpPr>
        <p:spPr>
          <a:xfrm>
            <a:off x="1404360" y="1969828"/>
            <a:ext cx="1674908" cy="1893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Hewan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ternak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 (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domba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,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kambing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,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unta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,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sapi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).</a:t>
            </a:r>
          </a:p>
          <a:p>
            <a:pPr algn="ctr">
              <a:lnSpc>
                <a:spcPct val="150000"/>
              </a:lnSpc>
            </a:pPr>
            <a:endParaRPr lang="en-ID" sz="16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6E2BDC9-F132-F16A-AA76-2B6A8CCF5501}"/>
              </a:ext>
            </a:extLst>
          </p:cNvPr>
          <p:cNvSpPr txBox="1"/>
          <p:nvPr/>
        </p:nvSpPr>
        <p:spPr>
          <a:xfrm>
            <a:off x="3774558" y="2114714"/>
            <a:ext cx="166977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Hewan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tersebut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telah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cukup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umur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. </a:t>
            </a:r>
          </a:p>
          <a:p>
            <a:endParaRPr lang="en-ID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F97F3F7-2070-20A5-DF30-B8AED85E2D26}"/>
              </a:ext>
            </a:extLst>
          </p:cNvPr>
          <p:cNvSpPr txBox="1"/>
          <p:nvPr/>
        </p:nvSpPr>
        <p:spPr>
          <a:xfrm>
            <a:off x="6191478" y="2138539"/>
            <a:ext cx="175320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Hewan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tersebut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sehat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 dan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tidak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cacat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.</a:t>
            </a:r>
          </a:p>
          <a:p>
            <a:endParaRPr lang="en-ID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9"/>
          <p:cNvSpPr/>
          <p:nvPr/>
        </p:nvSpPr>
        <p:spPr>
          <a:xfrm rot="964">
            <a:off x="1897904" y="228047"/>
            <a:ext cx="5885280" cy="1072311"/>
          </a:xfrm>
          <a:prstGeom prst="roundRect">
            <a:avLst>
              <a:gd name="adj" fmla="val 24529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519;p36">
            <a:extLst>
              <a:ext uri="{FF2B5EF4-FFF2-40B4-BE49-F238E27FC236}">
                <a16:creationId xmlns:a16="http://schemas.microsoft.com/office/drawing/2014/main" xmlns="" id="{F0C6AB6F-9620-5ECA-FBC4-35A82996633B}"/>
              </a:ext>
            </a:extLst>
          </p:cNvPr>
          <p:cNvGrpSpPr/>
          <p:nvPr/>
        </p:nvGrpSpPr>
        <p:grpSpPr>
          <a:xfrm>
            <a:off x="414626" y="1549684"/>
            <a:ext cx="5096656" cy="498666"/>
            <a:chOff x="722373" y="1220332"/>
            <a:chExt cx="5096656" cy="498666"/>
          </a:xfrm>
        </p:grpSpPr>
        <p:sp>
          <p:nvSpPr>
            <p:cNvPr id="9" name="Google Shape;2521;p36">
              <a:extLst>
                <a:ext uri="{FF2B5EF4-FFF2-40B4-BE49-F238E27FC236}">
                  <a16:creationId xmlns:a16="http://schemas.microsoft.com/office/drawing/2014/main" xmlns="" id="{89BBA7DC-B7AA-9533-C895-6250460E68FA}"/>
                </a:ext>
              </a:extLst>
            </p:cNvPr>
            <p:cNvSpPr txBox="1"/>
            <p:nvPr/>
          </p:nvSpPr>
          <p:spPr>
            <a:xfrm>
              <a:off x="1195429" y="1412566"/>
              <a:ext cx="46236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D" sz="1600" b="1" dirty="0">
                  <a:solidFill>
                    <a:schemeClr val="accent3">
                      <a:lumMod val="75000"/>
                    </a:schemeClr>
                  </a:solidFill>
                  <a:latin typeface="+mn-lt"/>
                  <a:ea typeface="Marcellus"/>
                  <a:cs typeface="Marcellus"/>
                  <a:sym typeface="Marcellus"/>
                </a:rPr>
                <a:t>M</a:t>
              </a:r>
              <a:r>
                <a:rPr lang="en" sz="1600" b="1" dirty="0">
                  <a:solidFill>
                    <a:schemeClr val="accent3">
                      <a:lumMod val="75000"/>
                    </a:schemeClr>
                  </a:solidFill>
                  <a:latin typeface="+mn-lt"/>
                  <a:ea typeface="Marcellus"/>
                  <a:cs typeface="Marcellus"/>
                  <a:sym typeface="Marcellus"/>
                </a:rPr>
                <a:t>eneladani kisah ketulusan dan ketaatan Nabi Ibrahim A.S. dan Nabi Ismail A.S</a:t>
              </a:r>
              <a:r>
                <a:rPr lang="en" dirty="0">
                  <a:solidFill>
                    <a:schemeClr val="accent3">
                      <a:lumMod val="75000"/>
                    </a:schemeClr>
                  </a:solidFill>
                  <a:latin typeface="Marcellus"/>
                  <a:ea typeface="Marcellus"/>
                  <a:cs typeface="Marcellus"/>
                  <a:sym typeface="Marcellus"/>
                </a:rPr>
                <a:t>.</a:t>
              </a:r>
              <a:endParaRPr dirty="0">
                <a:solidFill>
                  <a:schemeClr val="accent3">
                    <a:lumMod val="75000"/>
                  </a:schemeClr>
                </a:solidFill>
                <a:latin typeface="Marcellus"/>
                <a:ea typeface="Marcellus"/>
                <a:cs typeface="Marcellus"/>
                <a:sym typeface="Marcellus"/>
              </a:endParaRPr>
            </a:p>
          </p:txBody>
        </p:sp>
        <p:sp>
          <p:nvSpPr>
            <p:cNvPr id="10" name="Google Shape;2522;p36">
              <a:extLst>
                <a:ext uri="{FF2B5EF4-FFF2-40B4-BE49-F238E27FC236}">
                  <a16:creationId xmlns:a16="http://schemas.microsoft.com/office/drawing/2014/main" xmlns="" id="{14CC6918-DCB0-1951-3378-61D8C4C517D1}"/>
                </a:ext>
              </a:extLst>
            </p:cNvPr>
            <p:cNvSpPr/>
            <p:nvPr/>
          </p:nvSpPr>
          <p:spPr>
            <a:xfrm rot="179784">
              <a:off x="722373" y="1220332"/>
              <a:ext cx="500544" cy="498666"/>
            </a:xfrm>
            <a:custGeom>
              <a:avLst/>
              <a:gdLst/>
              <a:ahLst/>
              <a:cxnLst/>
              <a:rect l="l" t="t" r="r" b="b"/>
              <a:pathLst>
                <a:path w="28674" h="31158" extrusionOk="0">
                  <a:moveTo>
                    <a:pt x="21616" y="0"/>
                  </a:moveTo>
                  <a:lnTo>
                    <a:pt x="19902" y="710"/>
                  </a:lnTo>
                  <a:lnTo>
                    <a:pt x="19783" y="176"/>
                  </a:lnTo>
                  <a:lnTo>
                    <a:pt x="15183" y="236"/>
                  </a:lnTo>
                  <a:lnTo>
                    <a:pt x="14297" y="1110"/>
                  </a:lnTo>
                  <a:lnTo>
                    <a:pt x="13883" y="176"/>
                  </a:lnTo>
                  <a:lnTo>
                    <a:pt x="11942" y="213"/>
                  </a:lnTo>
                  <a:cubicBezTo>
                    <a:pt x="11434" y="247"/>
                    <a:pt x="10926" y="344"/>
                    <a:pt x="10418" y="378"/>
                  </a:cubicBezTo>
                  <a:cubicBezTo>
                    <a:pt x="10298" y="385"/>
                    <a:pt x="10178" y="387"/>
                    <a:pt x="10057" y="387"/>
                  </a:cubicBezTo>
                  <a:cubicBezTo>
                    <a:pt x="9688" y="387"/>
                    <a:pt x="9318" y="362"/>
                    <a:pt x="8948" y="362"/>
                  </a:cubicBezTo>
                  <a:cubicBezTo>
                    <a:pt x="8800" y="362"/>
                    <a:pt x="8651" y="366"/>
                    <a:pt x="8503" y="378"/>
                  </a:cubicBezTo>
                  <a:cubicBezTo>
                    <a:pt x="8383" y="389"/>
                    <a:pt x="8290" y="426"/>
                    <a:pt x="8207" y="497"/>
                  </a:cubicBezTo>
                  <a:cubicBezTo>
                    <a:pt x="8203" y="496"/>
                    <a:pt x="8198" y="495"/>
                    <a:pt x="8192" y="495"/>
                  </a:cubicBezTo>
                  <a:cubicBezTo>
                    <a:pt x="8145" y="495"/>
                    <a:pt x="8042" y="531"/>
                    <a:pt x="7946" y="531"/>
                  </a:cubicBezTo>
                  <a:cubicBezTo>
                    <a:pt x="7793" y="531"/>
                    <a:pt x="7640" y="520"/>
                    <a:pt x="7487" y="508"/>
                  </a:cubicBezTo>
                  <a:cubicBezTo>
                    <a:pt x="7177" y="471"/>
                    <a:pt x="6893" y="378"/>
                    <a:pt x="6610" y="318"/>
                  </a:cubicBezTo>
                  <a:lnTo>
                    <a:pt x="1953" y="415"/>
                  </a:lnTo>
                  <a:lnTo>
                    <a:pt x="236" y="1524"/>
                  </a:lnTo>
                  <a:lnTo>
                    <a:pt x="415" y="4600"/>
                  </a:lnTo>
                  <a:lnTo>
                    <a:pt x="119" y="9612"/>
                  </a:lnTo>
                  <a:cubicBezTo>
                    <a:pt x="119" y="9612"/>
                    <a:pt x="119" y="13267"/>
                    <a:pt x="179" y="15086"/>
                  </a:cubicBezTo>
                  <a:cubicBezTo>
                    <a:pt x="236" y="16920"/>
                    <a:pt x="179" y="19746"/>
                    <a:pt x="179" y="19925"/>
                  </a:cubicBezTo>
                  <a:cubicBezTo>
                    <a:pt x="179" y="20101"/>
                    <a:pt x="355" y="23058"/>
                    <a:pt x="179" y="24465"/>
                  </a:cubicBezTo>
                  <a:cubicBezTo>
                    <a:pt x="0" y="25884"/>
                    <a:pt x="236" y="31157"/>
                    <a:pt x="236" y="31157"/>
                  </a:cubicBezTo>
                  <a:lnTo>
                    <a:pt x="14297" y="30862"/>
                  </a:lnTo>
                  <a:lnTo>
                    <a:pt x="16426" y="29182"/>
                  </a:lnTo>
                  <a:lnTo>
                    <a:pt x="17490" y="31097"/>
                  </a:lnTo>
                  <a:lnTo>
                    <a:pt x="21699" y="31049"/>
                  </a:lnTo>
                  <a:cubicBezTo>
                    <a:pt x="21747" y="31038"/>
                    <a:pt x="21781" y="31038"/>
                    <a:pt x="21829" y="31038"/>
                  </a:cubicBezTo>
                  <a:cubicBezTo>
                    <a:pt x="22811" y="30907"/>
                    <a:pt x="23767" y="30922"/>
                    <a:pt x="24761" y="30896"/>
                  </a:cubicBezTo>
                  <a:cubicBezTo>
                    <a:pt x="25081" y="30896"/>
                    <a:pt x="25493" y="30956"/>
                    <a:pt x="25918" y="31004"/>
                  </a:cubicBezTo>
                  <a:lnTo>
                    <a:pt x="27352" y="30992"/>
                  </a:lnTo>
                  <a:cubicBezTo>
                    <a:pt x="27777" y="30873"/>
                    <a:pt x="28095" y="30624"/>
                    <a:pt x="28189" y="30093"/>
                  </a:cubicBezTo>
                  <a:cubicBezTo>
                    <a:pt x="28260" y="29738"/>
                    <a:pt x="28177" y="29832"/>
                    <a:pt x="28177" y="29477"/>
                  </a:cubicBezTo>
                  <a:cubicBezTo>
                    <a:pt x="28177" y="29006"/>
                    <a:pt x="28260" y="28532"/>
                    <a:pt x="28260" y="28069"/>
                  </a:cubicBezTo>
                  <a:cubicBezTo>
                    <a:pt x="28260" y="27790"/>
                    <a:pt x="28263" y="27700"/>
                    <a:pt x="28268" y="27700"/>
                  </a:cubicBezTo>
                  <a:cubicBezTo>
                    <a:pt x="28278" y="27700"/>
                    <a:pt x="28294" y="27996"/>
                    <a:pt x="28309" y="27996"/>
                  </a:cubicBezTo>
                  <a:cubicBezTo>
                    <a:pt x="28317" y="27996"/>
                    <a:pt x="28325" y="27907"/>
                    <a:pt x="28331" y="27632"/>
                  </a:cubicBezTo>
                  <a:cubicBezTo>
                    <a:pt x="28356" y="26568"/>
                    <a:pt x="28237" y="25493"/>
                    <a:pt x="28390" y="24451"/>
                  </a:cubicBezTo>
                  <a:cubicBezTo>
                    <a:pt x="28416" y="24253"/>
                    <a:pt x="28438" y="24062"/>
                    <a:pt x="28450" y="23872"/>
                  </a:cubicBezTo>
                  <a:lnTo>
                    <a:pt x="28532" y="11255"/>
                  </a:lnTo>
                  <a:lnTo>
                    <a:pt x="27516" y="9022"/>
                  </a:lnTo>
                  <a:cubicBezTo>
                    <a:pt x="27516" y="8962"/>
                    <a:pt x="27976" y="8596"/>
                    <a:pt x="28203" y="8361"/>
                  </a:cubicBezTo>
                  <a:cubicBezTo>
                    <a:pt x="28674" y="7887"/>
                    <a:pt x="28487" y="6905"/>
                    <a:pt x="28498" y="6303"/>
                  </a:cubicBezTo>
                  <a:cubicBezTo>
                    <a:pt x="28498" y="5829"/>
                    <a:pt x="28521" y="5355"/>
                    <a:pt x="28532" y="4884"/>
                  </a:cubicBezTo>
                  <a:lnTo>
                    <a:pt x="28532" y="3653"/>
                  </a:lnTo>
                  <a:cubicBezTo>
                    <a:pt x="28532" y="3607"/>
                    <a:pt x="28532" y="3559"/>
                    <a:pt x="28521" y="3511"/>
                  </a:cubicBezTo>
                  <a:cubicBezTo>
                    <a:pt x="28498" y="2838"/>
                    <a:pt x="28614" y="2009"/>
                    <a:pt x="28345" y="1371"/>
                  </a:cubicBezTo>
                  <a:cubicBezTo>
                    <a:pt x="28072" y="781"/>
                    <a:pt x="27479" y="579"/>
                    <a:pt x="26878" y="497"/>
                  </a:cubicBezTo>
                  <a:cubicBezTo>
                    <a:pt x="26266" y="412"/>
                    <a:pt x="25675" y="286"/>
                    <a:pt x="25072" y="286"/>
                  </a:cubicBezTo>
                  <a:cubicBezTo>
                    <a:pt x="24906" y="286"/>
                    <a:pt x="24739" y="295"/>
                    <a:pt x="24570" y="318"/>
                  </a:cubicBezTo>
                  <a:cubicBezTo>
                    <a:pt x="24420" y="343"/>
                    <a:pt x="24321" y="365"/>
                    <a:pt x="24242" y="365"/>
                  </a:cubicBezTo>
                  <a:cubicBezTo>
                    <a:pt x="24128" y="365"/>
                    <a:pt x="24053" y="319"/>
                    <a:pt x="23921" y="165"/>
                  </a:cubicBezTo>
                  <a:cubicBezTo>
                    <a:pt x="23909" y="154"/>
                    <a:pt x="23898" y="142"/>
                    <a:pt x="23887" y="131"/>
                  </a:cubicBezTo>
                  <a:lnTo>
                    <a:pt x="2161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523;p36">
              <a:extLst>
                <a:ext uri="{FF2B5EF4-FFF2-40B4-BE49-F238E27FC236}">
                  <a16:creationId xmlns:a16="http://schemas.microsoft.com/office/drawing/2014/main" xmlns="" id="{6BFE85E3-06EF-8F3C-74FF-A69B9EF3AE10}"/>
                </a:ext>
              </a:extLst>
            </p:cNvPr>
            <p:cNvSpPr/>
            <p:nvPr/>
          </p:nvSpPr>
          <p:spPr>
            <a:xfrm>
              <a:off x="743758" y="1299440"/>
              <a:ext cx="457800" cy="34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09725" rIns="0" bIns="1005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 dirty="0">
                  <a:solidFill>
                    <a:srgbClr val="0070C0"/>
                  </a:solidFill>
                  <a:latin typeface="Nanum Myeongjo"/>
                  <a:ea typeface="Nanum Myeongjo"/>
                  <a:cs typeface="Nanum Myeongjo"/>
                  <a:sym typeface="Nanum Myeongjo"/>
                </a:rPr>
                <a:t>01</a:t>
              </a:r>
              <a:endParaRPr sz="2400" b="1" dirty="0">
                <a:solidFill>
                  <a:srgbClr val="0070C0"/>
                </a:solidFill>
                <a:latin typeface="Nanum Myeongjo"/>
                <a:ea typeface="Nanum Myeongjo"/>
                <a:cs typeface="Nanum Myeongjo"/>
                <a:sym typeface="Nanum Myeongjo"/>
              </a:endParaRPr>
            </a:p>
          </p:txBody>
        </p:sp>
      </p:grpSp>
      <p:grpSp>
        <p:nvGrpSpPr>
          <p:cNvPr id="12" name="Google Shape;2524;p36">
            <a:extLst>
              <a:ext uri="{FF2B5EF4-FFF2-40B4-BE49-F238E27FC236}">
                <a16:creationId xmlns:a16="http://schemas.microsoft.com/office/drawing/2014/main" xmlns="" id="{E3411B6F-BA64-5BA9-7C40-BA9FCDF4FAE4}"/>
              </a:ext>
            </a:extLst>
          </p:cNvPr>
          <p:cNvGrpSpPr/>
          <p:nvPr/>
        </p:nvGrpSpPr>
        <p:grpSpPr>
          <a:xfrm>
            <a:off x="4572000" y="2231250"/>
            <a:ext cx="5090888" cy="340500"/>
            <a:chOff x="743758" y="2021960"/>
            <a:chExt cx="5090888" cy="340500"/>
          </a:xfrm>
        </p:grpSpPr>
        <p:sp>
          <p:nvSpPr>
            <p:cNvPr id="13" name="Google Shape;2526;p36">
              <a:extLst>
                <a:ext uri="{FF2B5EF4-FFF2-40B4-BE49-F238E27FC236}">
                  <a16:creationId xmlns:a16="http://schemas.microsoft.com/office/drawing/2014/main" xmlns="" id="{1C3CF42F-8833-7726-1289-360EA92FCD70}"/>
                </a:ext>
              </a:extLst>
            </p:cNvPr>
            <p:cNvSpPr txBox="1"/>
            <p:nvPr/>
          </p:nvSpPr>
          <p:spPr>
            <a:xfrm>
              <a:off x="1211046" y="2101267"/>
              <a:ext cx="46236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D" sz="1600" b="1" dirty="0">
                  <a:solidFill>
                    <a:schemeClr val="bg1">
                      <a:lumMod val="25000"/>
                    </a:schemeClr>
                  </a:solidFill>
                  <a:latin typeface="+mn-lt"/>
                  <a:ea typeface="Marcellus"/>
                  <a:cs typeface="Marcellus"/>
                  <a:sym typeface="Marcellus"/>
                </a:rPr>
                <a:t>M</a:t>
              </a:r>
              <a:r>
                <a:rPr lang="en" sz="1600" b="1" dirty="0">
                  <a:solidFill>
                    <a:schemeClr val="bg1">
                      <a:lumMod val="25000"/>
                    </a:schemeClr>
                  </a:solidFill>
                  <a:latin typeface="+mn-lt"/>
                  <a:ea typeface="Marcellus"/>
                  <a:cs typeface="Marcellus"/>
                  <a:sym typeface="Marcellus"/>
                </a:rPr>
                <a:t>endekatkan diri kepada Allah Swt. </a:t>
              </a:r>
              <a:endParaRPr sz="1600" b="1" dirty="0">
                <a:solidFill>
                  <a:schemeClr val="bg1">
                    <a:lumMod val="25000"/>
                  </a:schemeClr>
                </a:solidFill>
                <a:latin typeface="+mn-lt"/>
                <a:ea typeface="Marcellus"/>
                <a:cs typeface="Marcellus"/>
                <a:sym typeface="Marcellus"/>
              </a:endParaRPr>
            </a:p>
          </p:txBody>
        </p:sp>
        <p:sp>
          <p:nvSpPr>
            <p:cNvPr id="15" name="Google Shape;2528;p36">
              <a:extLst>
                <a:ext uri="{FF2B5EF4-FFF2-40B4-BE49-F238E27FC236}">
                  <a16:creationId xmlns:a16="http://schemas.microsoft.com/office/drawing/2014/main" xmlns="" id="{0497DAB8-67FC-2AFE-369C-2A5810113862}"/>
                </a:ext>
              </a:extLst>
            </p:cNvPr>
            <p:cNvSpPr/>
            <p:nvPr/>
          </p:nvSpPr>
          <p:spPr>
            <a:xfrm>
              <a:off x="743758" y="2021960"/>
              <a:ext cx="457800" cy="34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09725" rIns="0" bIns="1005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 dirty="0">
                  <a:solidFill>
                    <a:schemeClr val="accent6">
                      <a:lumMod val="50000"/>
                    </a:schemeClr>
                  </a:solidFill>
                  <a:latin typeface="Nanum Myeongjo"/>
                  <a:ea typeface="Nanum Myeongjo"/>
                  <a:cs typeface="Nanum Myeongjo"/>
                  <a:sym typeface="Nanum Myeongjo"/>
                </a:rPr>
                <a:t>02</a:t>
              </a:r>
              <a:endParaRPr sz="2400" b="1" dirty="0">
                <a:solidFill>
                  <a:schemeClr val="accent6">
                    <a:lumMod val="50000"/>
                  </a:schemeClr>
                </a:solidFill>
                <a:latin typeface="Nanum Myeongjo"/>
                <a:ea typeface="Nanum Myeongjo"/>
                <a:cs typeface="Nanum Myeongjo"/>
                <a:sym typeface="Nanum Myeongjo"/>
              </a:endParaRPr>
            </a:p>
          </p:txBody>
        </p:sp>
      </p:grpSp>
      <p:grpSp>
        <p:nvGrpSpPr>
          <p:cNvPr id="16" name="Google Shape;2529;p36">
            <a:extLst>
              <a:ext uri="{FF2B5EF4-FFF2-40B4-BE49-F238E27FC236}">
                <a16:creationId xmlns:a16="http://schemas.microsoft.com/office/drawing/2014/main" xmlns="" id="{36476A86-34C6-13DD-05FB-AAFE345E65CA}"/>
              </a:ext>
            </a:extLst>
          </p:cNvPr>
          <p:cNvGrpSpPr/>
          <p:nvPr/>
        </p:nvGrpSpPr>
        <p:grpSpPr>
          <a:xfrm>
            <a:off x="436011" y="2803397"/>
            <a:ext cx="5115451" cy="340500"/>
            <a:chOff x="743758" y="2744480"/>
            <a:chExt cx="5115451" cy="340500"/>
          </a:xfrm>
        </p:grpSpPr>
        <p:sp>
          <p:nvSpPr>
            <p:cNvPr id="17" name="Google Shape;2531;p36">
              <a:extLst>
                <a:ext uri="{FF2B5EF4-FFF2-40B4-BE49-F238E27FC236}">
                  <a16:creationId xmlns:a16="http://schemas.microsoft.com/office/drawing/2014/main" xmlns="" id="{400AFE49-7F8F-A6F7-1746-F14CEC7657D2}"/>
                </a:ext>
              </a:extLst>
            </p:cNvPr>
            <p:cNvSpPr txBox="1"/>
            <p:nvPr/>
          </p:nvSpPr>
          <p:spPr>
            <a:xfrm>
              <a:off x="1235609" y="2834903"/>
              <a:ext cx="46236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D" sz="1600" b="1" dirty="0">
                  <a:solidFill>
                    <a:schemeClr val="accent4">
                      <a:lumMod val="25000"/>
                    </a:schemeClr>
                  </a:solidFill>
                  <a:latin typeface="+mn-lt"/>
                  <a:ea typeface="Marcellus"/>
                  <a:cs typeface="Marcellus"/>
                  <a:sym typeface="Marcellus"/>
                </a:rPr>
                <a:t>M</a:t>
              </a:r>
              <a:r>
                <a:rPr lang="en" sz="1600" b="1" dirty="0">
                  <a:solidFill>
                    <a:schemeClr val="accent4">
                      <a:lumMod val="25000"/>
                    </a:schemeClr>
                  </a:solidFill>
                  <a:latin typeface="+mn-lt"/>
                  <a:ea typeface="Marcellus"/>
                  <a:cs typeface="Marcellus"/>
                  <a:sym typeface="Marcellus"/>
                </a:rPr>
                <a:t>engajarkan memiliki sifat dermawan dan peduli kepada sesama.</a:t>
              </a:r>
              <a:endParaRPr sz="1600" b="1" dirty="0">
                <a:solidFill>
                  <a:schemeClr val="accent4">
                    <a:lumMod val="25000"/>
                  </a:schemeClr>
                </a:solidFill>
                <a:latin typeface="+mn-lt"/>
                <a:ea typeface="Marcellus"/>
                <a:cs typeface="Marcellus"/>
                <a:sym typeface="Marcellus"/>
              </a:endParaRPr>
            </a:p>
          </p:txBody>
        </p:sp>
        <p:sp>
          <p:nvSpPr>
            <p:cNvPr id="19" name="Google Shape;2533;p36">
              <a:extLst>
                <a:ext uri="{FF2B5EF4-FFF2-40B4-BE49-F238E27FC236}">
                  <a16:creationId xmlns:a16="http://schemas.microsoft.com/office/drawing/2014/main" xmlns="" id="{DF9BDD70-673B-ED11-52C4-D98759DE7609}"/>
                </a:ext>
              </a:extLst>
            </p:cNvPr>
            <p:cNvSpPr/>
            <p:nvPr/>
          </p:nvSpPr>
          <p:spPr>
            <a:xfrm>
              <a:off x="743758" y="2744480"/>
              <a:ext cx="457800" cy="34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09725" rIns="0" bIns="1005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 dirty="0">
                  <a:solidFill>
                    <a:schemeClr val="accent3">
                      <a:lumMod val="75000"/>
                    </a:schemeClr>
                  </a:solidFill>
                  <a:latin typeface="Nanum Myeongjo"/>
                  <a:ea typeface="Nanum Myeongjo"/>
                  <a:cs typeface="Nanum Myeongjo"/>
                  <a:sym typeface="Nanum Myeongjo"/>
                </a:rPr>
                <a:t>03</a:t>
              </a:r>
              <a:endParaRPr sz="2400" b="1" dirty="0">
                <a:solidFill>
                  <a:schemeClr val="accent3">
                    <a:lumMod val="75000"/>
                  </a:schemeClr>
                </a:solidFill>
                <a:latin typeface="Nanum Myeongjo"/>
                <a:ea typeface="Nanum Myeongjo"/>
                <a:cs typeface="Nanum Myeongjo"/>
                <a:sym typeface="Nanum Myeongjo"/>
              </a:endParaRPr>
            </a:p>
          </p:txBody>
        </p:sp>
      </p:grpSp>
      <p:grpSp>
        <p:nvGrpSpPr>
          <p:cNvPr id="20" name="Google Shape;2534;p36">
            <a:extLst>
              <a:ext uri="{FF2B5EF4-FFF2-40B4-BE49-F238E27FC236}">
                <a16:creationId xmlns:a16="http://schemas.microsoft.com/office/drawing/2014/main" xmlns="" id="{AE7F26AA-95F1-A212-1A0F-0A8795759AD3}"/>
              </a:ext>
            </a:extLst>
          </p:cNvPr>
          <p:cNvGrpSpPr/>
          <p:nvPr/>
        </p:nvGrpSpPr>
        <p:grpSpPr>
          <a:xfrm>
            <a:off x="4568219" y="3321734"/>
            <a:ext cx="5094669" cy="340500"/>
            <a:chOff x="743758" y="3467001"/>
            <a:chExt cx="5094669" cy="340500"/>
          </a:xfrm>
        </p:grpSpPr>
        <p:sp>
          <p:nvSpPr>
            <p:cNvPr id="21" name="Google Shape;2536;p36">
              <a:extLst>
                <a:ext uri="{FF2B5EF4-FFF2-40B4-BE49-F238E27FC236}">
                  <a16:creationId xmlns:a16="http://schemas.microsoft.com/office/drawing/2014/main" xmlns="" id="{6F362B7A-A04E-8E56-2B13-453627C55B3C}"/>
                </a:ext>
              </a:extLst>
            </p:cNvPr>
            <p:cNvSpPr txBox="1"/>
            <p:nvPr/>
          </p:nvSpPr>
          <p:spPr>
            <a:xfrm>
              <a:off x="1214827" y="3515703"/>
              <a:ext cx="46236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D" sz="1600" b="1" dirty="0">
                  <a:solidFill>
                    <a:srgbClr val="002060"/>
                  </a:solidFill>
                  <a:latin typeface="+mn-lt"/>
                  <a:ea typeface="Marcellus"/>
                  <a:cs typeface="Marcellus"/>
                  <a:sym typeface="Marcellus"/>
                </a:rPr>
                <a:t>M</a:t>
              </a:r>
              <a:r>
                <a:rPr lang="en" sz="1600" b="1" dirty="0">
                  <a:solidFill>
                    <a:srgbClr val="002060"/>
                  </a:solidFill>
                  <a:latin typeface="+mn-lt"/>
                  <a:ea typeface="Marcellus"/>
                  <a:cs typeface="Marcellus"/>
                  <a:sym typeface="Marcellus"/>
                </a:rPr>
                <a:t>engikis sifat kikir dan rakus.</a:t>
              </a:r>
              <a:endParaRPr sz="1600" b="1" dirty="0">
                <a:solidFill>
                  <a:srgbClr val="002060"/>
                </a:solidFill>
                <a:latin typeface="+mn-lt"/>
                <a:ea typeface="Marcellus"/>
                <a:cs typeface="Marcellus"/>
                <a:sym typeface="Marcellus"/>
              </a:endParaRPr>
            </a:p>
          </p:txBody>
        </p:sp>
        <p:sp>
          <p:nvSpPr>
            <p:cNvPr id="23" name="Google Shape;2538;p36">
              <a:extLst>
                <a:ext uri="{FF2B5EF4-FFF2-40B4-BE49-F238E27FC236}">
                  <a16:creationId xmlns:a16="http://schemas.microsoft.com/office/drawing/2014/main" xmlns="" id="{B110494E-92EE-162F-C3D4-753749EBF964}"/>
                </a:ext>
              </a:extLst>
            </p:cNvPr>
            <p:cNvSpPr/>
            <p:nvPr/>
          </p:nvSpPr>
          <p:spPr>
            <a:xfrm>
              <a:off x="743758" y="3467001"/>
              <a:ext cx="457800" cy="34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09725" rIns="0" bIns="1005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 dirty="0">
                  <a:solidFill>
                    <a:schemeClr val="dk1"/>
                  </a:solidFill>
                  <a:latin typeface="Nanum Myeongjo"/>
                  <a:ea typeface="Nanum Myeongjo"/>
                  <a:cs typeface="Nanum Myeongjo"/>
                  <a:sym typeface="Nanum Myeongjo"/>
                </a:rPr>
                <a:t>04</a:t>
              </a:r>
              <a:endParaRPr sz="2400" b="1" dirty="0">
                <a:solidFill>
                  <a:schemeClr val="dk1"/>
                </a:solidFill>
                <a:latin typeface="Nanum Myeongjo"/>
                <a:ea typeface="Nanum Myeongjo"/>
                <a:cs typeface="Nanum Myeongjo"/>
                <a:sym typeface="Nanum Myeongjo"/>
              </a:endParaRPr>
            </a:p>
          </p:txBody>
        </p:sp>
      </p:grpSp>
      <p:grpSp>
        <p:nvGrpSpPr>
          <p:cNvPr id="24" name="Google Shape;2539;p36">
            <a:extLst>
              <a:ext uri="{FF2B5EF4-FFF2-40B4-BE49-F238E27FC236}">
                <a16:creationId xmlns:a16="http://schemas.microsoft.com/office/drawing/2014/main" xmlns="" id="{2EAFC136-A746-2C7B-5CB5-BBD43D0E8F7A}"/>
              </a:ext>
            </a:extLst>
          </p:cNvPr>
          <p:cNvGrpSpPr/>
          <p:nvPr/>
        </p:nvGrpSpPr>
        <p:grpSpPr>
          <a:xfrm>
            <a:off x="1910604" y="3846248"/>
            <a:ext cx="5116076" cy="498666"/>
            <a:chOff x="722373" y="4110412"/>
            <a:chExt cx="5116076" cy="498666"/>
          </a:xfrm>
        </p:grpSpPr>
        <p:sp>
          <p:nvSpPr>
            <p:cNvPr id="25" name="Google Shape;2541;p36">
              <a:extLst>
                <a:ext uri="{FF2B5EF4-FFF2-40B4-BE49-F238E27FC236}">
                  <a16:creationId xmlns:a16="http://schemas.microsoft.com/office/drawing/2014/main" xmlns="" id="{ECAF476A-37FB-C4C2-BA30-23EDDB001F24}"/>
                </a:ext>
              </a:extLst>
            </p:cNvPr>
            <p:cNvSpPr txBox="1"/>
            <p:nvPr/>
          </p:nvSpPr>
          <p:spPr>
            <a:xfrm>
              <a:off x="1214849" y="4221217"/>
              <a:ext cx="46236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D" sz="1600" b="1" dirty="0">
                  <a:solidFill>
                    <a:schemeClr val="bg2">
                      <a:lumMod val="75000"/>
                    </a:schemeClr>
                  </a:solidFill>
                  <a:latin typeface="+mn-lt"/>
                  <a:ea typeface="Marcellus"/>
                  <a:cs typeface="Marcellus"/>
                  <a:sym typeface="Marcellus"/>
                </a:rPr>
                <a:t>B</a:t>
              </a:r>
              <a:r>
                <a:rPr lang="en" sz="1600" b="1" dirty="0">
                  <a:solidFill>
                    <a:schemeClr val="bg2">
                      <a:lumMod val="75000"/>
                    </a:schemeClr>
                  </a:solidFill>
                  <a:latin typeface="+mn-lt"/>
                  <a:ea typeface="Marcellus"/>
                  <a:cs typeface="Marcellus"/>
                  <a:sym typeface="Marcellus"/>
                </a:rPr>
                <a:t>erbagi kebahagiaan dengan orang yang kurang mampu. </a:t>
              </a:r>
              <a:endParaRPr sz="1600" b="1" dirty="0">
                <a:solidFill>
                  <a:schemeClr val="bg2">
                    <a:lumMod val="75000"/>
                  </a:schemeClr>
                </a:solidFill>
                <a:latin typeface="+mn-lt"/>
                <a:ea typeface="Marcellus"/>
                <a:cs typeface="Marcellus"/>
                <a:sym typeface="Marcellus"/>
              </a:endParaRPr>
            </a:p>
          </p:txBody>
        </p:sp>
        <p:sp>
          <p:nvSpPr>
            <p:cNvPr id="26" name="Google Shape;2542;p36">
              <a:extLst>
                <a:ext uri="{FF2B5EF4-FFF2-40B4-BE49-F238E27FC236}">
                  <a16:creationId xmlns:a16="http://schemas.microsoft.com/office/drawing/2014/main" xmlns="" id="{E5DA61F2-F6EA-0846-7891-EEA35F576C96}"/>
                </a:ext>
              </a:extLst>
            </p:cNvPr>
            <p:cNvSpPr/>
            <p:nvPr/>
          </p:nvSpPr>
          <p:spPr>
            <a:xfrm rot="179784">
              <a:off x="722373" y="4110412"/>
              <a:ext cx="500544" cy="498666"/>
            </a:xfrm>
            <a:custGeom>
              <a:avLst/>
              <a:gdLst/>
              <a:ahLst/>
              <a:cxnLst/>
              <a:rect l="l" t="t" r="r" b="b"/>
              <a:pathLst>
                <a:path w="28674" h="31158" extrusionOk="0">
                  <a:moveTo>
                    <a:pt x="21616" y="0"/>
                  </a:moveTo>
                  <a:lnTo>
                    <a:pt x="19902" y="710"/>
                  </a:lnTo>
                  <a:lnTo>
                    <a:pt x="19783" y="176"/>
                  </a:lnTo>
                  <a:lnTo>
                    <a:pt x="15183" y="236"/>
                  </a:lnTo>
                  <a:lnTo>
                    <a:pt x="14297" y="1110"/>
                  </a:lnTo>
                  <a:lnTo>
                    <a:pt x="13883" y="176"/>
                  </a:lnTo>
                  <a:lnTo>
                    <a:pt x="11942" y="213"/>
                  </a:lnTo>
                  <a:cubicBezTo>
                    <a:pt x="11434" y="247"/>
                    <a:pt x="10926" y="344"/>
                    <a:pt x="10418" y="378"/>
                  </a:cubicBezTo>
                  <a:cubicBezTo>
                    <a:pt x="10298" y="385"/>
                    <a:pt x="10178" y="387"/>
                    <a:pt x="10057" y="387"/>
                  </a:cubicBezTo>
                  <a:cubicBezTo>
                    <a:pt x="9688" y="387"/>
                    <a:pt x="9318" y="362"/>
                    <a:pt x="8948" y="362"/>
                  </a:cubicBezTo>
                  <a:cubicBezTo>
                    <a:pt x="8800" y="362"/>
                    <a:pt x="8651" y="366"/>
                    <a:pt x="8503" y="378"/>
                  </a:cubicBezTo>
                  <a:cubicBezTo>
                    <a:pt x="8383" y="389"/>
                    <a:pt x="8290" y="426"/>
                    <a:pt x="8207" y="497"/>
                  </a:cubicBezTo>
                  <a:cubicBezTo>
                    <a:pt x="8203" y="496"/>
                    <a:pt x="8198" y="495"/>
                    <a:pt x="8192" y="495"/>
                  </a:cubicBezTo>
                  <a:cubicBezTo>
                    <a:pt x="8145" y="495"/>
                    <a:pt x="8042" y="531"/>
                    <a:pt x="7946" y="531"/>
                  </a:cubicBezTo>
                  <a:cubicBezTo>
                    <a:pt x="7793" y="531"/>
                    <a:pt x="7640" y="520"/>
                    <a:pt x="7487" y="508"/>
                  </a:cubicBezTo>
                  <a:cubicBezTo>
                    <a:pt x="7177" y="471"/>
                    <a:pt x="6893" y="378"/>
                    <a:pt x="6610" y="318"/>
                  </a:cubicBezTo>
                  <a:lnTo>
                    <a:pt x="1953" y="415"/>
                  </a:lnTo>
                  <a:lnTo>
                    <a:pt x="236" y="1524"/>
                  </a:lnTo>
                  <a:lnTo>
                    <a:pt x="415" y="4600"/>
                  </a:lnTo>
                  <a:lnTo>
                    <a:pt x="119" y="9612"/>
                  </a:lnTo>
                  <a:cubicBezTo>
                    <a:pt x="119" y="9612"/>
                    <a:pt x="119" y="13267"/>
                    <a:pt x="179" y="15086"/>
                  </a:cubicBezTo>
                  <a:cubicBezTo>
                    <a:pt x="236" y="16920"/>
                    <a:pt x="179" y="19746"/>
                    <a:pt x="179" y="19925"/>
                  </a:cubicBezTo>
                  <a:cubicBezTo>
                    <a:pt x="179" y="20101"/>
                    <a:pt x="355" y="23058"/>
                    <a:pt x="179" y="24465"/>
                  </a:cubicBezTo>
                  <a:cubicBezTo>
                    <a:pt x="0" y="25884"/>
                    <a:pt x="236" y="31157"/>
                    <a:pt x="236" y="31157"/>
                  </a:cubicBezTo>
                  <a:lnTo>
                    <a:pt x="14297" y="30862"/>
                  </a:lnTo>
                  <a:lnTo>
                    <a:pt x="16426" y="29182"/>
                  </a:lnTo>
                  <a:lnTo>
                    <a:pt x="17490" y="31097"/>
                  </a:lnTo>
                  <a:lnTo>
                    <a:pt x="21699" y="31049"/>
                  </a:lnTo>
                  <a:cubicBezTo>
                    <a:pt x="21747" y="31038"/>
                    <a:pt x="21781" y="31038"/>
                    <a:pt x="21829" y="31038"/>
                  </a:cubicBezTo>
                  <a:cubicBezTo>
                    <a:pt x="22811" y="30907"/>
                    <a:pt x="23767" y="30922"/>
                    <a:pt x="24761" y="30896"/>
                  </a:cubicBezTo>
                  <a:cubicBezTo>
                    <a:pt x="25081" y="30896"/>
                    <a:pt x="25493" y="30956"/>
                    <a:pt x="25918" y="31004"/>
                  </a:cubicBezTo>
                  <a:lnTo>
                    <a:pt x="27352" y="30992"/>
                  </a:lnTo>
                  <a:cubicBezTo>
                    <a:pt x="27777" y="30873"/>
                    <a:pt x="28095" y="30624"/>
                    <a:pt x="28189" y="30093"/>
                  </a:cubicBezTo>
                  <a:cubicBezTo>
                    <a:pt x="28260" y="29738"/>
                    <a:pt x="28177" y="29832"/>
                    <a:pt x="28177" y="29477"/>
                  </a:cubicBezTo>
                  <a:cubicBezTo>
                    <a:pt x="28177" y="29006"/>
                    <a:pt x="28260" y="28532"/>
                    <a:pt x="28260" y="28069"/>
                  </a:cubicBezTo>
                  <a:cubicBezTo>
                    <a:pt x="28260" y="27790"/>
                    <a:pt x="28263" y="27700"/>
                    <a:pt x="28268" y="27700"/>
                  </a:cubicBezTo>
                  <a:cubicBezTo>
                    <a:pt x="28278" y="27700"/>
                    <a:pt x="28294" y="27996"/>
                    <a:pt x="28309" y="27996"/>
                  </a:cubicBezTo>
                  <a:cubicBezTo>
                    <a:pt x="28317" y="27996"/>
                    <a:pt x="28325" y="27907"/>
                    <a:pt x="28331" y="27632"/>
                  </a:cubicBezTo>
                  <a:cubicBezTo>
                    <a:pt x="28356" y="26568"/>
                    <a:pt x="28237" y="25493"/>
                    <a:pt x="28390" y="24451"/>
                  </a:cubicBezTo>
                  <a:cubicBezTo>
                    <a:pt x="28416" y="24253"/>
                    <a:pt x="28438" y="24062"/>
                    <a:pt x="28450" y="23872"/>
                  </a:cubicBezTo>
                  <a:lnTo>
                    <a:pt x="28532" y="11255"/>
                  </a:lnTo>
                  <a:lnTo>
                    <a:pt x="27516" y="9022"/>
                  </a:lnTo>
                  <a:cubicBezTo>
                    <a:pt x="27516" y="8962"/>
                    <a:pt x="27976" y="8596"/>
                    <a:pt x="28203" y="8361"/>
                  </a:cubicBezTo>
                  <a:cubicBezTo>
                    <a:pt x="28674" y="7887"/>
                    <a:pt x="28487" y="6905"/>
                    <a:pt x="28498" y="6303"/>
                  </a:cubicBezTo>
                  <a:cubicBezTo>
                    <a:pt x="28498" y="5829"/>
                    <a:pt x="28521" y="5355"/>
                    <a:pt x="28532" y="4884"/>
                  </a:cubicBezTo>
                  <a:lnTo>
                    <a:pt x="28532" y="3653"/>
                  </a:lnTo>
                  <a:cubicBezTo>
                    <a:pt x="28532" y="3607"/>
                    <a:pt x="28532" y="3559"/>
                    <a:pt x="28521" y="3511"/>
                  </a:cubicBezTo>
                  <a:cubicBezTo>
                    <a:pt x="28498" y="2838"/>
                    <a:pt x="28614" y="2009"/>
                    <a:pt x="28345" y="1371"/>
                  </a:cubicBezTo>
                  <a:cubicBezTo>
                    <a:pt x="28072" y="781"/>
                    <a:pt x="27479" y="579"/>
                    <a:pt x="26878" y="497"/>
                  </a:cubicBezTo>
                  <a:cubicBezTo>
                    <a:pt x="26266" y="412"/>
                    <a:pt x="25675" y="286"/>
                    <a:pt x="25072" y="286"/>
                  </a:cubicBezTo>
                  <a:cubicBezTo>
                    <a:pt x="24906" y="286"/>
                    <a:pt x="24739" y="295"/>
                    <a:pt x="24570" y="318"/>
                  </a:cubicBezTo>
                  <a:cubicBezTo>
                    <a:pt x="24420" y="343"/>
                    <a:pt x="24321" y="365"/>
                    <a:pt x="24242" y="365"/>
                  </a:cubicBezTo>
                  <a:cubicBezTo>
                    <a:pt x="24128" y="365"/>
                    <a:pt x="24053" y="319"/>
                    <a:pt x="23921" y="165"/>
                  </a:cubicBezTo>
                  <a:cubicBezTo>
                    <a:pt x="23909" y="154"/>
                    <a:pt x="23898" y="142"/>
                    <a:pt x="23887" y="131"/>
                  </a:cubicBezTo>
                  <a:lnTo>
                    <a:pt x="2161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3;p36">
              <a:extLst>
                <a:ext uri="{FF2B5EF4-FFF2-40B4-BE49-F238E27FC236}">
                  <a16:creationId xmlns:a16="http://schemas.microsoft.com/office/drawing/2014/main" xmlns="" id="{B5E47444-18FF-7767-DABA-E866102B996A}"/>
                </a:ext>
              </a:extLst>
            </p:cNvPr>
            <p:cNvSpPr/>
            <p:nvPr/>
          </p:nvSpPr>
          <p:spPr>
            <a:xfrm>
              <a:off x="743758" y="4189521"/>
              <a:ext cx="457800" cy="34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09725" rIns="0" bIns="1005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 dirty="0">
                  <a:solidFill>
                    <a:srgbClr val="7030A0"/>
                  </a:solidFill>
                  <a:latin typeface="Nanum Myeongjo"/>
                  <a:ea typeface="Nanum Myeongjo"/>
                  <a:cs typeface="Nanum Myeongjo"/>
                  <a:sym typeface="Nanum Myeongjo"/>
                </a:rPr>
                <a:t>05</a:t>
              </a:r>
              <a:endParaRPr sz="2400" b="1" dirty="0">
                <a:solidFill>
                  <a:srgbClr val="7030A0"/>
                </a:solidFill>
                <a:latin typeface="Nanum Myeongjo"/>
                <a:ea typeface="Nanum Myeongjo"/>
                <a:cs typeface="Nanum Myeongjo"/>
                <a:sym typeface="Nanum Myeongjo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798E9BA3-63BA-E285-D9FC-3E7296FD0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A597481-FB7E-C94A-5BFA-E7DC91ED40E9}"/>
              </a:ext>
            </a:extLst>
          </p:cNvPr>
          <p:cNvSpPr txBox="1"/>
          <p:nvPr/>
        </p:nvSpPr>
        <p:spPr>
          <a:xfrm>
            <a:off x="2244929" y="287148"/>
            <a:ext cx="5191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Tujuan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 dan Hikmah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Berkurban</a:t>
            </a:r>
            <a:endParaRPr lang="en-ID" sz="2800" dirty="0">
              <a:solidFill>
                <a:schemeClr val="accent3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8"/>
          <p:cNvSpPr/>
          <p:nvPr/>
        </p:nvSpPr>
        <p:spPr>
          <a:xfrm>
            <a:off x="1916236" y="679326"/>
            <a:ext cx="5430862" cy="358433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7" name="Google Shape;267;p48"/>
          <p:cNvGrpSpPr/>
          <p:nvPr/>
        </p:nvGrpSpPr>
        <p:grpSpPr>
          <a:xfrm>
            <a:off x="1084522" y="87744"/>
            <a:ext cx="3447324" cy="1092469"/>
            <a:chOff x="4041853" y="3389163"/>
            <a:chExt cx="3366659" cy="986888"/>
          </a:xfrm>
        </p:grpSpPr>
        <p:sp>
          <p:nvSpPr>
            <p:cNvPr id="268" name="Google Shape;268;p48"/>
            <p:cNvSpPr/>
            <p:nvPr/>
          </p:nvSpPr>
          <p:spPr>
            <a:xfrm rot="322">
              <a:off x="4154699" y="3700301"/>
              <a:ext cx="3200400" cy="675600"/>
            </a:xfrm>
            <a:prstGeom prst="roundRect">
              <a:avLst>
                <a:gd name="adj" fmla="val 24529"/>
              </a:avLst>
            </a:prstGeom>
            <a:solidFill>
              <a:schemeClr val="accent3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9" name="Google Shape;269;p48"/>
            <p:cNvGrpSpPr/>
            <p:nvPr/>
          </p:nvGrpSpPr>
          <p:grpSpPr>
            <a:xfrm>
              <a:off x="7077003" y="3389163"/>
              <a:ext cx="331509" cy="506763"/>
              <a:chOff x="7052678" y="3327363"/>
              <a:chExt cx="331509" cy="506763"/>
            </a:xfrm>
          </p:grpSpPr>
          <p:sp>
            <p:nvSpPr>
              <p:cNvPr id="270" name="Google Shape;270;p48"/>
              <p:cNvSpPr/>
              <p:nvPr/>
            </p:nvSpPr>
            <p:spPr>
              <a:xfrm rot="1186565">
                <a:off x="7136441" y="3348830"/>
                <a:ext cx="28373" cy="49539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48"/>
              <p:cNvSpPr/>
              <p:nvPr/>
            </p:nvSpPr>
            <p:spPr>
              <a:xfrm>
                <a:off x="7052687" y="3327363"/>
                <a:ext cx="331500" cy="3315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2" name="Google Shape;272;p48"/>
            <p:cNvGrpSpPr/>
            <p:nvPr/>
          </p:nvGrpSpPr>
          <p:grpSpPr>
            <a:xfrm>
              <a:off x="4041853" y="3535238"/>
              <a:ext cx="331509" cy="506763"/>
              <a:chOff x="4003753" y="3620963"/>
              <a:chExt cx="331509" cy="506763"/>
            </a:xfrm>
          </p:grpSpPr>
          <p:sp>
            <p:nvSpPr>
              <p:cNvPr id="273" name="Google Shape;273;p48"/>
              <p:cNvSpPr/>
              <p:nvPr/>
            </p:nvSpPr>
            <p:spPr>
              <a:xfrm rot="-1186565" flipH="1">
                <a:off x="4223125" y="3642430"/>
                <a:ext cx="28373" cy="49539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48"/>
              <p:cNvSpPr/>
              <p:nvPr/>
            </p:nvSpPr>
            <p:spPr>
              <a:xfrm flipH="1">
                <a:off x="4003753" y="3620963"/>
                <a:ext cx="331500" cy="3315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85745D9-35A5-AE70-8206-7503655E5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1D54713-EF03-EE6B-0978-F8F84C849A19}"/>
              </a:ext>
            </a:extLst>
          </p:cNvPr>
          <p:cNvSpPr txBox="1"/>
          <p:nvPr/>
        </p:nvSpPr>
        <p:spPr>
          <a:xfrm>
            <a:off x="1499191" y="529725"/>
            <a:ext cx="2445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</a:rPr>
              <a:t>HAJI</a:t>
            </a:r>
            <a:endParaRPr lang="en-ID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5FC6F7F-A69E-18E7-6E6C-30578FEEB944}"/>
              </a:ext>
            </a:extLst>
          </p:cNvPr>
          <p:cNvSpPr txBox="1"/>
          <p:nvPr/>
        </p:nvSpPr>
        <p:spPr>
          <a:xfrm>
            <a:off x="2127700" y="1422323"/>
            <a:ext cx="5007934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/>
              <a:t>Haji </a:t>
            </a:r>
            <a:r>
              <a:rPr lang="en-US" sz="1800" b="1" dirty="0" err="1"/>
              <a:t>ialah</a:t>
            </a:r>
            <a:r>
              <a:rPr lang="en-US" sz="1800" b="1" dirty="0"/>
              <a:t> </a:t>
            </a:r>
            <a:r>
              <a:rPr lang="en-US" sz="1800" b="1" dirty="0" err="1"/>
              <a:t>berkunjung</a:t>
            </a:r>
            <a:r>
              <a:rPr lang="en-US" sz="1800" b="1" dirty="0"/>
              <a:t> </a:t>
            </a:r>
            <a:r>
              <a:rPr lang="en-US" sz="1800" b="1" dirty="0" err="1"/>
              <a:t>ke</a:t>
            </a:r>
            <a:r>
              <a:rPr lang="en-US" sz="1800" b="1" dirty="0"/>
              <a:t> </a:t>
            </a:r>
            <a:r>
              <a:rPr lang="en-US" sz="1800" b="1" dirty="0" err="1"/>
              <a:t>Baitullah</a:t>
            </a:r>
            <a:r>
              <a:rPr lang="en-US" sz="1800" b="1" dirty="0"/>
              <a:t> </a:t>
            </a:r>
            <a:r>
              <a:rPr lang="en-US" sz="1800" b="1" dirty="0" err="1"/>
              <a:t>untuk</a:t>
            </a:r>
            <a:r>
              <a:rPr lang="en-US" sz="1800" b="1" dirty="0"/>
              <a:t> </a:t>
            </a:r>
            <a:r>
              <a:rPr lang="en-US" sz="1800" b="1" dirty="0" err="1"/>
              <a:t>menunaikan</a:t>
            </a:r>
            <a:r>
              <a:rPr lang="en-US" sz="1800" b="1" dirty="0"/>
              <a:t> </a:t>
            </a:r>
            <a:r>
              <a:rPr lang="en-US" sz="1800" b="1" dirty="0" err="1"/>
              <a:t>beberapa</a:t>
            </a:r>
            <a:r>
              <a:rPr lang="en-US" sz="1800" b="1" dirty="0"/>
              <a:t> </a:t>
            </a:r>
            <a:r>
              <a:rPr lang="en-US" sz="1800" b="1" dirty="0" err="1"/>
              <a:t>amalan</a:t>
            </a:r>
            <a:r>
              <a:rPr lang="en-US" sz="1800" b="1" dirty="0"/>
              <a:t> haji. Haji </a:t>
            </a:r>
            <a:r>
              <a:rPr lang="en-US" sz="1800" b="1" dirty="0" err="1"/>
              <a:t>merupakan</a:t>
            </a:r>
            <a:r>
              <a:rPr lang="en-US" sz="1800" b="1" dirty="0"/>
              <a:t> </a:t>
            </a:r>
            <a:r>
              <a:rPr lang="en-US" sz="1800" b="1" dirty="0" err="1"/>
              <a:t>rukun</a:t>
            </a:r>
            <a:r>
              <a:rPr lang="en-US" sz="1800" b="1" dirty="0"/>
              <a:t> Islam yang </a:t>
            </a:r>
            <a:r>
              <a:rPr lang="en-US" sz="1800" b="1" dirty="0" err="1"/>
              <a:t>kelima</a:t>
            </a:r>
            <a:r>
              <a:rPr lang="en-US" sz="1800" b="1" dirty="0"/>
              <a:t> dan </a:t>
            </a:r>
            <a:r>
              <a:rPr lang="en-US" sz="1800" b="1" dirty="0" err="1"/>
              <a:t>wajib</a:t>
            </a:r>
            <a:r>
              <a:rPr lang="en-US" sz="1800" b="1" dirty="0"/>
              <a:t> </a:t>
            </a:r>
            <a:r>
              <a:rPr lang="en-US" sz="1800" b="1" dirty="0" err="1"/>
              <a:t>dilaksanakan</a:t>
            </a:r>
            <a:r>
              <a:rPr lang="en-US" sz="1800" b="1" dirty="0"/>
              <a:t> oleh </a:t>
            </a:r>
            <a:r>
              <a:rPr lang="en-US" sz="1800" b="1" dirty="0" err="1"/>
              <a:t>semua</a:t>
            </a:r>
            <a:r>
              <a:rPr lang="en-US" sz="1800" b="1" dirty="0"/>
              <a:t> </a:t>
            </a:r>
            <a:r>
              <a:rPr lang="en-US" sz="1800" b="1" dirty="0" err="1"/>
              <a:t>umat</a:t>
            </a:r>
            <a:r>
              <a:rPr lang="en-US" sz="1800" b="1" dirty="0"/>
              <a:t> Islam yang </a:t>
            </a:r>
            <a:r>
              <a:rPr lang="en-US" sz="1800" b="1" dirty="0" err="1"/>
              <a:t>mampu</a:t>
            </a:r>
            <a:r>
              <a:rPr lang="en-US" sz="1800" b="1" dirty="0"/>
              <a:t>. </a:t>
            </a:r>
            <a:endParaRPr lang="en-ID" sz="1800" b="1" dirty="0"/>
          </a:p>
          <a:p>
            <a:endParaRPr lang="en-ID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0"/>
          <p:cNvSpPr/>
          <p:nvPr/>
        </p:nvSpPr>
        <p:spPr>
          <a:xfrm>
            <a:off x="4306186" y="414670"/>
            <a:ext cx="3817088" cy="3997842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97;p50"/>
          <p:cNvGrpSpPr/>
          <p:nvPr/>
        </p:nvGrpSpPr>
        <p:grpSpPr>
          <a:xfrm>
            <a:off x="427462" y="1129749"/>
            <a:ext cx="4099156" cy="3304691"/>
            <a:chOff x="812052" y="1343587"/>
            <a:chExt cx="3719354" cy="3039174"/>
          </a:xfrm>
        </p:grpSpPr>
        <p:grpSp>
          <p:nvGrpSpPr>
            <p:cNvPr id="299" name="Google Shape;299;p50"/>
            <p:cNvGrpSpPr/>
            <p:nvPr/>
          </p:nvGrpSpPr>
          <p:grpSpPr>
            <a:xfrm>
              <a:off x="2386969" y="3825661"/>
              <a:ext cx="496363" cy="557100"/>
              <a:chOff x="2543531" y="5009686"/>
              <a:chExt cx="496363" cy="557100"/>
            </a:xfrm>
          </p:grpSpPr>
          <p:cxnSp>
            <p:nvCxnSpPr>
              <p:cNvPr id="300" name="Google Shape;300;p50"/>
              <p:cNvCxnSpPr/>
              <p:nvPr/>
            </p:nvCxnSpPr>
            <p:spPr>
              <a:xfrm>
                <a:off x="2696994" y="5061886"/>
                <a:ext cx="342900" cy="50490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50"/>
              <p:cNvCxnSpPr/>
              <p:nvPr/>
            </p:nvCxnSpPr>
            <p:spPr>
              <a:xfrm rot="10800000" flipH="1">
                <a:off x="2543531" y="5009686"/>
                <a:ext cx="267000" cy="55710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303" name="Google Shape;303;p50"/>
            <p:cNvSpPr/>
            <p:nvPr/>
          </p:nvSpPr>
          <p:spPr>
            <a:xfrm rot="-268686">
              <a:off x="812052" y="1343587"/>
              <a:ext cx="3719354" cy="2603856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D145D5C-D9DA-C3D0-827E-5153DCBE0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  <p:sp>
        <p:nvSpPr>
          <p:cNvPr id="5" name="Google Shape;341;p52">
            <a:extLst>
              <a:ext uri="{FF2B5EF4-FFF2-40B4-BE49-F238E27FC236}">
                <a16:creationId xmlns:a16="http://schemas.microsoft.com/office/drawing/2014/main" xmlns="" id="{99478982-5DE8-1868-0CFA-168750872352}"/>
              </a:ext>
            </a:extLst>
          </p:cNvPr>
          <p:cNvSpPr/>
          <p:nvPr/>
        </p:nvSpPr>
        <p:spPr>
          <a:xfrm rot="16200000">
            <a:off x="1663185" y="-1507210"/>
            <a:ext cx="772784" cy="4099155"/>
          </a:xfrm>
          <a:prstGeom prst="flowChartOffpageConnector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560020E-1792-2D2B-3143-449CF7AC1863}"/>
              </a:ext>
            </a:extLst>
          </p:cNvPr>
          <p:cNvSpPr txBox="1"/>
          <p:nvPr/>
        </p:nvSpPr>
        <p:spPr>
          <a:xfrm>
            <a:off x="74428" y="271762"/>
            <a:ext cx="3094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 Black" panose="020B0A04020102020204" pitchFamily="34" charset="0"/>
              </a:rPr>
              <a:t>Syarat</a:t>
            </a:r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</a:rPr>
              <a:t> Haji</a:t>
            </a:r>
            <a:endParaRPr lang="en-ID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B5789DA-A9EE-3760-38CD-FE441746ACB9}"/>
              </a:ext>
            </a:extLst>
          </p:cNvPr>
          <p:cNvSpPr txBox="1"/>
          <p:nvPr/>
        </p:nvSpPr>
        <p:spPr>
          <a:xfrm rot="21302298">
            <a:off x="746466" y="1464548"/>
            <a:ext cx="3381153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/>
              <a:t>Syarat</a:t>
            </a:r>
            <a:r>
              <a:rPr lang="en-US" sz="2000" b="1" dirty="0"/>
              <a:t> Haji </a:t>
            </a:r>
            <a:r>
              <a:rPr lang="en-US" sz="2000" b="1" dirty="0" err="1"/>
              <a:t>ialah</a:t>
            </a:r>
            <a:r>
              <a:rPr lang="en-US" sz="2000" b="1" dirty="0"/>
              <a:t> </a:t>
            </a:r>
            <a:r>
              <a:rPr lang="en-US" sz="2000" b="1" dirty="0" err="1"/>
              <a:t>segala</a:t>
            </a:r>
            <a:r>
              <a:rPr lang="en-US" sz="2000" b="1" dirty="0"/>
              <a:t> </a:t>
            </a:r>
            <a:r>
              <a:rPr lang="en-US" sz="2000" b="1" dirty="0" err="1"/>
              <a:t>sesuatu</a:t>
            </a:r>
            <a:r>
              <a:rPr lang="en-US" sz="2000" b="1" dirty="0"/>
              <a:t> yang </a:t>
            </a:r>
            <a:r>
              <a:rPr lang="en-US" sz="2000" b="1" dirty="0" err="1"/>
              <a:t>harus</a:t>
            </a:r>
            <a:r>
              <a:rPr lang="en-US" sz="2000" b="1" dirty="0"/>
              <a:t> </a:t>
            </a:r>
            <a:r>
              <a:rPr lang="en-US" sz="2000" b="1" dirty="0" err="1"/>
              <a:t>ditunaikan</a:t>
            </a:r>
            <a:r>
              <a:rPr lang="en-US" sz="2000" b="1" dirty="0"/>
              <a:t> </a:t>
            </a:r>
            <a:r>
              <a:rPr lang="en-US" sz="2000" b="1" dirty="0" err="1"/>
              <a:t>sebelum</a:t>
            </a:r>
            <a:r>
              <a:rPr lang="en-US" sz="2000" b="1" dirty="0"/>
              <a:t> </a:t>
            </a:r>
            <a:r>
              <a:rPr lang="en-US" sz="2000" b="1" dirty="0" err="1"/>
              <a:t>pelaksanaan</a:t>
            </a:r>
            <a:r>
              <a:rPr lang="en-US" sz="2000" b="1" dirty="0"/>
              <a:t> ibadah haji. </a:t>
            </a:r>
            <a:endParaRPr lang="en-ID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D086800-6E3D-159F-3E89-667F62276A5A}"/>
              </a:ext>
            </a:extLst>
          </p:cNvPr>
          <p:cNvSpPr txBox="1"/>
          <p:nvPr/>
        </p:nvSpPr>
        <p:spPr>
          <a:xfrm>
            <a:off x="4904474" y="868231"/>
            <a:ext cx="294521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Islam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b="1" dirty="0" err="1"/>
              <a:t>Balig</a:t>
            </a:r>
            <a:endParaRPr lang="en-US" sz="2000" b="1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b="1" dirty="0" err="1"/>
              <a:t>Berakal</a:t>
            </a:r>
            <a:endParaRPr lang="en-US" sz="2000" b="1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Mampu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b="1" dirty="0" err="1" smtClean="0"/>
              <a:t>Merdeka</a:t>
            </a:r>
            <a:endParaRPr lang="en-ID" sz="20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1" name="Google Shape;891;p72"/>
          <p:cNvGrpSpPr/>
          <p:nvPr/>
        </p:nvGrpSpPr>
        <p:grpSpPr>
          <a:xfrm>
            <a:off x="1872423" y="318976"/>
            <a:ext cx="6069631" cy="3561907"/>
            <a:chOff x="2390775" y="985657"/>
            <a:chExt cx="5000700" cy="2986118"/>
          </a:xfrm>
        </p:grpSpPr>
        <p:sp>
          <p:nvSpPr>
            <p:cNvPr id="892" name="Google Shape;892;p72"/>
            <p:cNvSpPr/>
            <p:nvPr/>
          </p:nvSpPr>
          <p:spPr>
            <a:xfrm>
              <a:off x="2390775" y="1285875"/>
              <a:ext cx="5000700" cy="2685900"/>
            </a:xfrm>
            <a:prstGeom prst="roundRect">
              <a:avLst>
                <a:gd name="adj" fmla="val 9340"/>
              </a:avLst>
            </a:prstGeom>
            <a:solidFill>
              <a:schemeClr val="accent5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3" name="Google Shape;893;p72"/>
            <p:cNvGrpSpPr/>
            <p:nvPr/>
          </p:nvGrpSpPr>
          <p:grpSpPr>
            <a:xfrm>
              <a:off x="4455730" y="985657"/>
              <a:ext cx="870793" cy="681073"/>
              <a:chOff x="4343742" y="1288126"/>
              <a:chExt cx="870793" cy="681073"/>
            </a:xfrm>
          </p:grpSpPr>
          <p:sp>
            <p:nvSpPr>
              <p:cNvPr id="894" name="Google Shape;894;p72"/>
              <p:cNvSpPr/>
              <p:nvPr/>
            </p:nvSpPr>
            <p:spPr>
              <a:xfrm>
                <a:off x="4367449" y="1469900"/>
                <a:ext cx="823379" cy="466387"/>
              </a:xfrm>
              <a:custGeom>
                <a:avLst/>
                <a:gdLst/>
                <a:ahLst/>
                <a:cxnLst/>
                <a:rect l="l" t="t" r="r" b="b"/>
                <a:pathLst>
                  <a:path w="12434" h="7043" extrusionOk="0">
                    <a:moveTo>
                      <a:pt x="1" y="1"/>
                    </a:moveTo>
                    <a:lnTo>
                      <a:pt x="1" y="7043"/>
                    </a:lnTo>
                    <a:lnTo>
                      <a:pt x="12434" y="7043"/>
                    </a:lnTo>
                    <a:lnTo>
                      <a:pt x="1243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72"/>
              <p:cNvSpPr/>
              <p:nvPr/>
            </p:nvSpPr>
            <p:spPr>
              <a:xfrm>
                <a:off x="4343742" y="1903309"/>
                <a:ext cx="870793" cy="65889"/>
              </a:xfrm>
              <a:custGeom>
                <a:avLst/>
                <a:gdLst/>
                <a:ahLst/>
                <a:cxnLst/>
                <a:rect l="l" t="t" r="r" b="b"/>
                <a:pathLst>
                  <a:path w="13150" h="995" extrusionOk="0">
                    <a:moveTo>
                      <a:pt x="478" y="0"/>
                    </a:moveTo>
                    <a:cubicBezTo>
                      <a:pt x="219" y="0"/>
                      <a:pt x="1" y="219"/>
                      <a:pt x="1" y="498"/>
                    </a:cubicBezTo>
                    <a:cubicBezTo>
                      <a:pt x="1" y="756"/>
                      <a:pt x="219" y="995"/>
                      <a:pt x="478" y="995"/>
                    </a:cubicBezTo>
                    <a:lnTo>
                      <a:pt x="12652" y="995"/>
                    </a:lnTo>
                    <a:cubicBezTo>
                      <a:pt x="12931" y="995"/>
                      <a:pt x="13150" y="756"/>
                      <a:pt x="13150" y="498"/>
                    </a:cubicBezTo>
                    <a:cubicBezTo>
                      <a:pt x="13150" y="219"/>
                      <a:pt x="12931" y="0"/>
                      <a:pt x="126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72"/>
              <p:cNvSpPr/>
              <p:nvPr/>
            </p:nvSpPr>
            <p:spPr>
              <a:xfrm>
                <a:off x="4501810" y="1288126"/>
                <a:ext cx="554659" cy="660015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9967" extrusionOk="0">
                    <a:moveTo>
                      <a:pt x="4178" y="0"/>
                    </a:moveTo>
                    <a:cubicBezTo>
                      <a:pt x="3303" y="0"/>
                      <a:pt x="2348" y="498"/>
                      <a:pt x="2348" y="1592"/>
                    </a:cubicBezTo>
                    <a:cubicBezTo>
                      <a:pt x="2348" y="2348"/>
                      <a:pt x="2885" y="2905"/>
                      <a:pt x="3184" y="3124"/>
                    </a:cubicBezTo>
                    <a:cubicBezTo>
                      <a:pt x="3243" y="6366"/>
                      <a:pt x="2447" y="8554"/>
                      <a:pt x="796" y="9609"/>
                    </a:cubicBezTo>
                    <a:lnTo>
                      <a:pt x="160" y="9609"/>
                    </a:lnTo>
                    <a:cubicBezTo>
                      <a:pt x="80" y="9609"/>
                      <a:pt x="1" y="9688"/>
                      <a:pt x="1" y="9788"/>
                    </a:cubicBezTo>
                    <a:cubicBezTo>
                      <a:pt x="1" y="9887"/>
                      <a:pt x="80" y="9947"/>
                      <a:pt x="160" y="9947"/>
                    </a:cubicBezTo>
                    <a:lnTo>
                      <a:pt x="160" y="9967"/>
                    </a:lnTo>
                    <a:cubicBezTo>
                      <a:pt x="160" y="9967"/>
                      <a:pt x="518" y="9947"/>
                      <a:pt x="836" y="9947"/>
                    </a:cubicBezTo>
                    <a:cubicBezTo>
                      <a:pt x="876" y="9947"/>
                      <a:pt x="896" y="9947"/>
                      <a:pt x="936" y="9927"/>
                    </a:cubicBezTo>
                    <a:cubicBezTo>
                      <a:pt x="2746" y="8813"/>
                      <a:pt x="3621" y="6485"/>
                      <a:pt x="3522" y="3024"/>
                    </a:cubicBezTo>
                    <a:cubicBezTo>
                      <a:pt x="3522" y="2964"/>
                      <a:pt x="3502" y="2925"/>
                      <a:pt x="3442" y="2885"/>
                    </a:cubicBezTo>
                    <a:cubicBezTo>
                      <a:pt x="3203" y="2726"/>
                      <a:pt x="2706" y="2209"/>
                      <a:pt x="2706" y="1592"/>
                    </a:cubicBezTo>
                    <a:cubicBezTo>
                      <a:pt x="2706" y="617"/>
                      <a:pt x="3641" y="359"/>
                      <a:pt x="4178" y="359"/>
                    </a:cubicBezTo>
                    <a:cubicBezTo>
                      <a:pt x="4735" y="359"/>
                      <a:pt x="5670" y="617"/>
                      <a:pt x="5670" y="1592"/>
                    </a:cubicBezTo>
                    <a:cubicBezTo>
                      <a:pt x="5670" y="2209"/>
                      <a:pt x="5173" y="2726"/>
                      <a:pt x="4934" y="2885"/>
                    </a:cubicBezTo>
                    <a:cubicBezTo>
                      <a:pt x="4874" y="2925"/>
                      <a:pt x="4855" y="2964"/>
                      <a:pt x="4835" y="3024"/>
                    </a:cubicBezTo>
                    <a:cubicBezTo>
                      <a:pt x="4755" y="6485"/>
                      <a:pt x="5630" y="8813"/>
                      <a:pt x="7441" y="9927"/>
                    </a:cubicBezTo>
                    <a:cubicBezTo>
                      <a:pt x="7460" y="9947"/>
                      <a:pt x="7500" y="9947"/>
                      <a:pt x="7540" y="9947"/>
                    </a:cubicBezTo>
                    <a:lnTo>
                      <a:pt x="8196" y="9947"/>
                    </a:lnTo>
                    <a:cubicBezTo>
                      <a:pt x="8296" y="9947"/>
                      <a:pt x="8376" y="9887"/>
                      <a:pt x="8376" y="9788"/>
                    </a:cubicBezTo>
                    <a:cubicBezTo>
                      <a:pt x="8376" y="9688"/>
                      <a:pt x="8296" y="9609"/>
                      <a:pt x="8196" y="9609"/>
                    </a:cubicBezTo>
                    <a:lnTo>
                      <a:pt x="7580" y="9609"/>
                    </a:lnTo>
                    <a:cubicBezTo>
                      <a:pt x="5929" y="8554"/>
                      <a:pt x="5113" y="6366"/>
                      <a:pt x="5193" y="3124"/>
                    </a:cubicBezTo>
                    <a:cubicBezTo>
                      <a:pt x="5471" y="2905"/>
                      <a:pt x="6028" y="2348"/>
                      <a:pt x="6028" y="1592"/>
                    </a:cubicBezTo>
                    <a:cubicBezTo>
                      <a:pt x="6028" y="498"/>
                      <a:pt x="5073" y="0"/>
                      <a:pt x="41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7" name="Google Shape;897;p72"/>
          <p:cNvGrpSpPr/>
          <p:nvPr/>
        </p:nvGrpSpPr>
        <p:grpSpPr>
          <a:xfrm>
            <a:off x="462241" y="2176050"/>
            <a:ext cx="2566200" cy="2237950"/>
            <a:chOff x="739125" y="2361475"/>
            <a:chExt cx="2566200" cy="2237950"/>
          </a:xfrm>
        </p:grpSpPr>
        <p:grpSp>
          <p:nvGrpSpPr>
            <p:cNvPr id="898" name="Google Shape;898;p72"/>
            <p:cNvGrpSpPr/>
            <p:nvPr/>
          </p:nvGrpSpPr>
          <p:grpSpPr>
            <a:xfrm>
              <a:off x="1705812" y="2361475"/>
              <a:ext cx="632838" cy="696716"/>
              <a:chOff x="1705812" y="2361475"/>
              <a:chExt cx="632838" cy="696716"/>
            </a:xfrm>
          </p:grpSpPr>
          <p:grpSp>
            <p:nvGrpSpPr>
              <p:cNvPr id="899" name="Google Shape;899;p72"/>
              <p:cNvGrpSpPr/>
              <p:nvPr/>
            </p:nvGrpSpPr>
            <p:grpSpPr>
              <a:xfrm rot="240484">
                <a:off x="1724554" y="2480940"/>
                <a:ext cx="595352" cy="557126"/>
                <a:chOff x="2314575" y="2133725"/>
                <a:chExt cx="595325" cy="557100"/>
              </a:xfrm>
            </p:grpSpPr>
            <p:cxnSp>
              <p:nvCxnSpPr>
                <p:cNvPr id="900" name="Google Shape;900;p72"/>
                <p:cNvCxnSpPr/>
                <p:nvPr/>
              </p:nvCxnSpPr>
              <p:spPr>
                <a:xfrm>
                  <a:off x="2567000" y="2143125"/>
                  <a:ext cx="342900" cy="5049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01" name="Google Shape;901;p72"/>
                <p:cNvCxnSpPr/>
                <p:nvPr/>
              </p:nvCxnSpPr>
              <p:spPr>
                <a:xfrm rot="10800000" flipH="1">
                  <a:off x="2314575" y="2133725"/>
                  <a:ext cx="267000" cy="5571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sp>
            <p:nvSpPr>
              <p:cNvPr id="902" name="Google Shape;902;p72"/>
              <p:cNvSpPr/>
              <p:nvPr/>
            </p:nvSpPr>
            <p:spPr>
              <a:xfrm>
                <a:off x="1856475" y="2361475"/>
                <a:ext cx="331500" cy="3315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3" name="Google Shape;903;p72"/>
            <p:cNvSpPr/>
            <p:nvPr/>
          </p:nvSpPr>
          <p:spPr>
            <a:xfrm>
              <a:off x="739125" y="2941925"/>
              <a:ext cx="2566200" cy="1657500"/>
            </a:xfrm>
            <a:prstGeom prst="roundRect">
              <a:avLst>
                <a:gd name="adj" fmla="val 9340"/>
              </a:avLst>
            </a:prstGeom>
            <a:solidFill>
              <a:schemeClr val="accent3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4CA01F6-B4B2-E997-20A0-D0AFE55C8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CA6EDCE-EA7E-38F7-4C2D-56DBC863ECFF}"/>
              </a:ext>
            </a:extLst>
          </p:cNvPr>
          <p:cNvSpPr txBox="1"/>
          <p:nvPr/>
        </p:nvSpPr>
        <p:spPr>
          <a:xfrm>
            <a:off x="670641" y="2756500"/>
            <a:ext cx="2094614" cy="1493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latin typeface="Arial Black" panose="020B0A04020102020204" pitchFamily="34" charset="0"/>
              </a:rPr>
              <a:t>Rukun</a:t>
            </a:r>
            <a:r>
              <a:rPr lang="en-US" sz="3200" dirty="0">
                <a:latin typeface="Arial Black" panose="020B0A04020102020204" pitchFamily="34" charset="0"/>
              </a:rPr>
              <a:t> Haji</a:t>
            </a:r>
            <a:endParaRPr lang="en-ID" sz="3200" dirty="0">
              <a:latin typeface="Arial Black" panose="020B0A040201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E14C997-04CF-8A5B-270D-15304462A97A}"/>
              </a:ext>
            </a:extLst>
          </p:cNvPr>
          <p:cNvSpPr txBox="1"/>
          <p:nvPr/>
        </p:nvSpPr>
        <p:spPr>
          <a:xfrm>
            <a:off x="2700915" y="1159350"/>
            <a:ext cx="4889552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 err="1">
                <a:solidFill>
                  <a:srgbClr val="002060"/>
                </a:solidFill>
                <a:latin typeface="+mn-lt"/>
              </a:rPr>
              <a:t>Rukun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 haji </a:t>
            </a:r>
            <a:r>
              <a:rPr lang="en-US" sz="1800" b="1" dirty="0" err="1">
                <a:solidFill>
                  <a:srgbClr val="002060"/>
                </a:solidFill>
                <a:latin typeface="+mn-lt"/>
              </a:rPr>
              <a:t>ialah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+mn-lt"/>
              </a:rPr>
              <a:t>segala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+mn-lt"/>
              </a:rPr>
              <a:t>sesuatu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 yang </a:t>
            </a:r>
            <a:r>
              <a:rPr lang="en-US" sz="1800" b="1" dirty="0" err="1">
                <a:solidFill>
                  <a:srgbClr val="002060"/>
                </a:solidFill>
                <a:latin typeface="+mn-lt"/>
              </a:rPr>
              <a:t>harus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+mn-lt"/>
              </a:rPr>
              <a:t>dilaksanakan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 pada </a:t>
            </a:r>
            <a:r>
              <a:rPr lang="en-US" sz="1800" b="1" dirty="0" err="1">
                <a:solidFill>
                  <a:srgbClr val="002060"/>
                </a:solidFill>
                <a:latin typeface="+mn-lt"/>
              </a:rPr>
              <a:t>saat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+mn-lt"/>
              </a:rPr>
              <a:t>menunaikan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 ibadah haji. </a:t>
            </a:r>
            <a:r>
              <a:rPr lang="en-US" sz="1800" b="1" dirty="0" err="1">
                <a:solidFill>
                  <a:srgbClr val="002060"/>
                </a:solidFill>
                <a:latin typeface="+mn-lt"/>
              </a:rPr>
              <a:t>Apabila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+mn-lt"/>
              </a:rPr>
              <a:t>tidak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+mn-lt"/>
              </a:rPr>
              <a:t>terpenuhi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latin typeface="+mn-lt"/>
              </a:rPr>
              <a:t>maka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+mn-lt"/>
              </a:rPr>
              <a:t>hajinya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+mn-lt"/>
              </a:rPr>
              <a:t>tidak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+mn-lt"/>
              </a:rPr>
              <a:t>sah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 dan </a:t>
            </a:r>
            <a:r>
              <a:rPr lang="en-US" sz="1800" b="1" dirty="0" err="1">
                <a:solidFill>
                  <a:srgbClr val="002060"/>
                </a:solidFill>
                <a:latin typeface="+mn-lt"/>
              </a:rPr>
              <a:t>tidak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+mn-lt"/>
              </a:rPr>
              <a:t>bisa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+mn-lt"/>
              </a:rPr>
              <a:t>diganti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+mn-lt"/>
              </a:rPr>
              <a:t>dengan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b="1" i="1" dirty="0">
                <a:solidFill>
                  <a:srgbClr val="002060"/>
                </a:solidFill>
                <a:latin typeface="+mn-lt"/>
              </a:rPr>
              <a:t>Dam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. </a:t>
            </a:r>
            <a:endParaRPr lang="en-ID" sz="1800" b="1" dirty="0">
              <a:solidFill>
                <a:srgbClr val="002060"/>
              </a:solidFill>
              <a:latin typeface="+mn-lt"/>
            </a:endParaRPr>
          </a:p>
          <a:p>
            <a:endParaRPr lang="en-ID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39;p52">
            <a:extLst>
              <a:ext uri="{FF2B5EF4-FFF2-40B4-BE49-F238E27FC236}">
                <a16:creationId xmlns:a16="http://schemas.microsoft.com/office/drawing/2014/main" xmlns="" id="{A1BF9771-5BF9-39DA-D645-AC0F058690CC}"/>
              </a:ext>
            </a:extLst>
          </p:cNvPr>
          <p:cNvGrpSpPr/>
          <p:nvPr/>
        </p:nvGrpSpPr>
        <p:grpSpPr>
          <a:xfrm>
            <a:off x="771839" y="1393754"/>
            <a:ext cx="3301010" cy="3162068"/>
            <a:chOff x="691172" y="2711985"/>
            <a:chExt cx="2752668" cy="1939207"/>
          </a:xfrm>
        </p:grpSpPr>
        <p:sp>
          <p:nvSpPr>
            <p:cNvPr id="3" name="Google Shape;340;p52">
              <a:extLst>
                <a:ext uri="{FF2B5EF4-FFF2-40B4-BE49-F238E27FC236}">
                  <a16:creationId xmlns:a16="http://schemas.microsoft.com/office/drawing/2014/main" xmlns="" id="{1385F2A3-CCAE-722D-44DD-3028348DC59C}"/>
                </a:ext>
              </a:extLst>
            </p:cNvPr>
            <p:cNvSpPr/>
            <p:nvPr/>
          </p:nvSpPr>
          <p:spPr>
            <a:xfrm>
              <a:off x="691172" y="2711985"/>
              <a:ext cx="2659200" cy="1798500"/>
            </a:xfrm>
            <a:prstGeom prst="roundRect">
              <a:avLst>
                <a:gd name="adj" fmla="val 9539"/>
              </a:avLst>
            </a:prstGeom>
            <a:solidFill>
              <a:schemeClr val="accent6">
                <a:lumMod val="75000"/>
              </a:schemeClr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" name="Google Shape;341;p52">
              <a:extLst>
                <a:ext uri="{FF2B5EF4-FFF2-40B4-BE49-F238E27FC236}">
                  <a16:creationId xmlns:a16="http://schemas.microsoft.com/office/drawing/2014/main" xmlns="" id="{96A2CBB5-1FA2-9753-0CAE-82B8D23B4D97}"/>
                </a:ext>
              </a:extLst>
            </p:cNvPr>
            <p:cNvSpPr/>
            <p:nvPr/>
          </p:nvSpPr>
          <p:spPr>
            <a:xfrm rot="1976501">
              <a:off x="3057687" y="4130700"/>
              <a:ext cx="386153" cy="520492"/>
            </a:xfrm>
            <a:prstGeom prst="flowChartOffpageConnector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52E0E3C-B51A-4F73-0410-BF3087DBD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E3EB43B-F676-60B9-6218-62D3AFBEE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75" b="90118" l="9969" r="89946">
                        <a14:foregroundMark x1="69123" y1="36784" x2="69123" y2="36784"/>
                        <a14:foregroundMark x1="69123" y1="36784" x2="69123" y2="36784"/>
                        <a14:foregroundMark x1="69123" y1="36784" x2="69123" y2="36784"/>
                        <a14:foregroundMark x1="37047" y1="41569" x2="37047" y2="41569"/>
                        <a14:foregroundMark x1="37047" y1="41569" x2="37047" y2="41569"/>
                        <a14:foregroundMark x1="37047" y1="41569" x2="37047" y2="41569"/>
                        <a14:foregroundMark x1="37047" y1="41569" x2="37361" y2="45490"/>
                        <a14:foregroundMark x1="37361" y1="45490" x2="37361" y2="45490"/>
                        <a14:foregroundMark x1="37361" y1="45490" x2="37361" y2="45490"/>
                        <a14:foregroundMark x1="43388" y1="42980" x2="43388" y2="42980"/>
                        <a14:foregroundMark x1="43388" y1="42980" x2="43388" y2="42980"/>
                        <a14:foregroundMark x1="43388" y1="42980" x2="43388" y2="42980"/>
                        <a14:foregroundMark x1="71380" y1="44863" x2="71380" y2="44863"/>
                        <a14:foregroundMark x1="71380" y1="44863" x2="71380" y2="44863"/>
                        <a14:foregroundMark x1="65810" y1="58314" x2="65810" y2="58314"/>
                        <a14:foregroundMark x1="65810" y1="58314" x2="65810" y2="58314"/>
                        <a14:foregroundMark x1="64296" y1="41961" x2="64296" y2="41961"/>
                        <a14:foregroundMark x1="64296" y1="41961" x2="64296" y2="41961"/>
                        <a14:foregroundMark x1="64296" y1="41961" x2="64296" y2="41961"/>
                        <a14:foregroundMark x1="64296" y1="41961" x2="64296" y2="41961"/>
                        <a14:foregroundMark x1="64296" y1="41961" x2="64296" y2="41961"/>
                        <a14:foregroundMark x1="62039" y1="18392" x2="62039" y2="18392"/>
                        <a14:foregroundMark x1="62039" y1="18392" x2="62039" y2="18392"/>
                        <a14:foregroundMark x1="59326" y1="39882" x2="59326" y2="39882"/>
                        <a14:foregroundMark x1="59326" y1="39882" x2="59326" y2="39882"/>
                        <a14:foregroundMark x1="59497" y1="40118" x2="59497" y2="40118"/>
                        <a14:foregroundMark x1="59497" y1="40118" x2="59497" y2="40118"/>
                        <a14:foregroundMark x1="69866" y1="43216" x2="69866" y2="43216"/>
                        <a14:foregroundMark x1="69866" y1="43216" x2="69866" y2="43216"/>
                        <a14:foregroundMark x1="60983" y1="29961" x2="60983" y2="29961"/>
                        <a14:foregroundMark x1="49843" y1="9294" x2="49843" y2="9294"/>
                        <a14:foregroundMark x1="41731" y1="90118" x2="41731" y2="90118"/>
                        <a14:foregroundMark x1="32391" y1="55608" x2="32391" y2="55608"/>
                        <a14:foregroundMark x1="40074" y1="52706" x2="40074" y2="52706"/>
                        <a14:foregroundMark x1="60526" y1="51490" x2="60526" y2="51490"/>
                        <a14:foregroundMark x1="57241" y1="51490" x2="57241" y2="51490"/>
                        <a14:foregroundMark x1="57241" y1="51490" x2="57241" y2="51490"/>
                        <a14:foregroundMark x1="61154" y1="37216" x2="60983" y2="38863"/>
                        <a14:foregroundMark x1="59783" y1="27922" x2="65210" y2="36549"/>
                        <a14:foregroundMark x1="65210" y1="36549" x2="63668" y2="60314"/>
                        <a14:foregroundMark x1="63668" y1="60314" x2="56412" y2="50431"/>
                        <a14:foregroundMark x1="56412" y1="50431" x2="62382" y2="61490"/>
                        <a14:foregroundMark x1="62382" y1="61490" x2="60097" y2="63255"/>
                        <a14:foregroundMark x1="40503" y1="72549" x2="40503" y2="72549"/>
                        <a14:foregroundMark x1="40503" y1="72549" x2="40503" y2="72549"/>
                        <a14:foregroundMark x1="42474" y1="72157" x2="42474" y2="72157"/>
                        <a14:foregroundMark x1="36447" y1="8667" x2="36447" y2="8667"/>
                        <a14:foregroundMark x1="36447" y1="8667" x2="35990" y2="9098"/>
                        <a14:foregroundMark x1="37189" y1="8275" x2="33133" y2="10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9981" y="916353"/>
            <a:ext cx="4220012" cy="3644102"/>
          </a:xfrm>
          <a:prstGeom prst="rect">
            <a:avLst/>
          </a:prstGeom>
        </p:spPr>
      </p:pic>
      <p:sp>
        <p:nvSpPr>
          <p:cNvPr id="7" name="Google Shape;623;p18">
            <a:extLst>
              <a:ext uri="{FF2B5EF4-FFF2-40B4-BE49-F238E27FC236}">
                <a16:creationId xmlns:a16="http://schemas.microsoft.com/office/drawing/2014/main" xmlns="" id="{25F9E99C-C28B-FD14-D8BE-CF923B9A5977}"/>
              </a:ext>
            </a:extLst>
          </p:cNvPr>
          <p:cNvSpPr/>
          <p:nvPr/>
        </p:nvSpPr>
        <p:spPr>
          <a:xfrm>
            <a:off x="1953305" y="268328"/>
            <a:ext cx="5734035" cy="567756"/>
          </a:xfrm>
          <a:custGeom>
            <a:avLst/>
            <a:gdLst/>
            <a:ahLst/>
            <a:cxnLst/>
            <a:rect l="l" t="t" r="r" b="b"/>
            <a:pathLst>
              <a:path w="28674" h="31158" extrusionOk="0">
                <a:moveTo>
                  <a:pt x="21616" y="0"/>
                </a:moveTo>
                <a:lnTo>
                  <a:pt x="19902" y="710"/>
                </a:lnTo>
                <a:lnTo>
                  <a:pt x="19783" y="176"/>
                </a:lnTo>
                <a:lnTo>
                  <a:pt x="15183" y="236"/>
                </a:lnTo>
                <a:lnTo>
                  <a:pt x="14297" y="1110"/>
                </a:lnTo>
                <a:lnTo>
                  <a:pt x="13883" y="176"/>
                </a:lnTo>
                <a:lnTo>
                  <a:pt x="11942" y="213"/>
                </a:lnTo>
                <a:cubicBezTo>
                  <a:pt x="11434" y="247"/>
                  <a:pt x="10926" y="344"/>
                  <a:pt x="10418" y="378"/>
                </a:cubicBezTo>
                <a:cubicBezTo>
                  <a:pt x="10298" y="385"/>
                  <a:pt x="10178" y="387"/>
                  <a:pt x="10057" y="387"/>
                </a:cubicBezTo>
                <a:cubicBezTo>
                  <a:pt x="9688" y="387"/>
                  <a:pt x="9318" y="362"/>
                  <a:pt x="8948" y="362"/>
                </a:cubicBezTo>
                <a:cubicBezTo>
                  <a:pt x="8800" y="362"/>
                  <a:pt x="8651" y="366"/>
                  <a:pt x="8503" y="378"/>
                </a:cubicBezTo>
                <a:cubicBezTo>
                  <a:pt x="8383" y="389"/>
                  <a:pt x="8290" y="426"/>
                  <a:pt x="8207" y="497"/>
                </a:cubicBezTo>
                <a:cubicBezTo>
                  <a:pt x="8203" y="496"/>
                  <a:pt x="8198" y="495"/>
                  <a:pt x="8192" y="495"/>
                </a:cubicBezTo>
                <a:cubicBezTo>
                  <a:pt x="8145" y="495"/>
                  <a:pt x="8042" y="531"/>
                  <a:pt x="7946" y="531"/>
                </a:cubicBezTo>
                <a:cubicBezTo>
                  <a:pt x="7793" y="531"/>
                  <a:pt x="7640" y="520"/>
                  <a:pt x="7487" y="508"/>
                </a:cubicBezTo>
                <a:cubicBezTo>
                  <a:pt x="7177" y="471"/>
                  <a:pt x="6893" y="378"/>
                  <a:pt x="6610" y="318"/>
                </a:cubicBezTo>
                <a:lnTo>
                  <a:pt x="1953" y="415"/>
                </a:lnTo>
                <a:lnTo>
                  <a:pt x="236" y="1524"/>
                </a:lnTo>
                <a:lnTo>
                  <a:pt x="415" y="4600"/>
                </a:lnTo>
                <a:lnTo>
                  <a:pt x="119" y="9612"/>
                </a:lnTo>
                <a:cubicBezTo>
                  <a:pt x="119" y="9612"/>
                  <a:pt x="119" y="13267"/>
                  <a:pt x="179" y="15086"/>
                </a:cubicBezTo>
                <a:cubicBezTo>
                  <a:pt x="236" y="16920"/>
                  <a:pt x="179" y="19746"/>
                  <a:pt x="179" y="19925"/>
                </a:cubicBezTo>
                <a:cubicBezTo>
                  <a:pt x="179" y="20101"/>
                  <a:pt x="355" y="23058"/>
                  <a:pt x="179" y="24465"/>
                </a:cubicBezTo>
                <a:cubicBezTo>
                  <a:pt x="0" y="25884"/>
                  <a:pt x="236" y="31157"/>
                  <a:pt x="236" y="31157"/>
                </a:cubicBezTo>
                <a:lnTo>
                  <a:pt x="14297" y="30862"/>
                </a:lnTo>
                <a:lnTo>
                  <a:pt x="16426" y="29182"/>
                </a:lnTo>
                <a:lnTo>
                  <a:pt x="17490" y="31097"/>
                </a:lnTo>
                <a:lnTo>
                  <a:pt x="21699" y="31049"/>
                </a:lnTo>
                <a:cubicBezTo>
                  <a:pt x="21747" y="31038"/>
                  <a:pt x="21781" y="31038"/>
                  <a:pt x="21829" y="31038"/>
                </a:cubicBezTo>
                <a:cubicBezTo>
                  <a:pt x="22811" y="30907"/>
                  <a:pt x="23767" y="30922"/>
                  <a:pt x="24761" y="30896"/>
                </a:cubicBezTo>
                <a:cubicBezTo>
                  <a:pt x="25081" y="30896"/>
                  <a:pt x="25493" y="30956"/>
                  <a:pt x="25918" y="31004"/>
                </a:cubicBezTo>
                <a:lnTo>
                  <a:pt x="27352" y="30992"/>
                </a:lnTo>
                <a:cubicBezTo>
                  <a:pt x="27777" y="30873"/>
                  <a:pt x="28095" y="30624"/>
                  <a:pt x="28189" y="30093"/>
                </a:cubicBezTo>
                <a:cubicBezTo>
                  <a:pt x="28260" y="29738"/>
                  <a:pt x="28177" y="29832"/>
                  <a:pt x="28177" y="29477"/>
                </a:cubicBezTo>
                <a:cubicBezTo>
                  <a:pt x="28177" y="29006"/>
                  <a:pt x="28260" y="28532"/>
                  <a:pt x="28260" y="28069"/>
                </a:cubicBezTo>
                <a:cubicBezTo>
                  <a:pt x="28260" y="27790"/>
                  <a:pt x="28263" y="27700"/>
                  <a:pt x="28268" y="27700"/>
                </a:cubicBezTo>
                <a:cubicBezTo>
                  <a:pt x="28278" y="27700"/>
                  <a:pt x="28294" y="27996"/>
                  <a:pt x="28309" y="27996"/>
                </a:cubicBezTo>
                <a:cubicBezTo>
                  <a:pt x="28317" y="27996"/>
                  <a:pt x="28325" y="27907"/>
                  <a:pt x="28331" y="27632"/>
                </a:cubicBezTo>
                <a:cubicBezTo>
                  <a:pt x="28356" y="26568"/>
                  <a:pt x="28237" y="25493"/>
                  <a:pt x="28390" y="24451"/>
                </a:cubicBezTo>
                <a:cubicBezTo>
                  <a:pt x="28416" y="24253"/>
                  <a:pt x="28438" y="24062"/>
                  <a:pt x="28450" y="23872"/>
                </a:cubicBezTo>
                <a:lnTo>
                  <a:pt x="28532" y="11255"/>
                </a:lnTo>
                <a:lnTo>
                  <a:pt x="27516" y="9022"/>
                </a:lnTo>
                <a:cubicBezTo>
                  <a:pt x="27516" y="8962"/>
                  <a:pt x="27976" y="8596"/>
                  <a:pt x="28203" y="8361"/>
                </a:cubicBezTo>
                <a:cubicBezTo>
                  <a:pt x="28674" y="7887"/>
                  <a:pt x="28487" y="6905"/>
                  <a:pt x="28498" y="6303"/>
                </a:cubicBezTo>
                <a:cubicBezTo>
                  <a:pt x="28498" y="5829"/>
                  <a:pt x="28521" y="5355"/>
                  <a:pt x="28532" y="4884"/>
                </a:cubicBezTo>
                <a:lnTo>
                  <a:pt x="28532" y="3653"/>
                </a:lnTo>
                <a:cubicBezTo>
                  <a:pt x="28532" y="3607"/>
                  <a:pt x="28532" y="3559"/>
                  <a:pt x="28521" y="3511"/>
                </a:cubicBezTo>
                <a:cubicBezTo>
                  <a:pt x="28498" y="2838"/>
                  <a:pt x="28614" y="2009"/>
                  <a:pt x="28345" y="1371"/>
                </a:cubicBezTo>
                <a:cubicBezTo>
                  <a:pt x="28072" y="781"/>
                  <a:pt x="27479" y="579"/>
                  <a:pt x="26878" y="497"/>
                </a:cubicBezTo>
                <a:cubicBezTo>
                  <a:pt x="26266" y="412"/>
                  <a:pt x="25675" y="286"/>
                  <a:pt x="25072" y="286"/>
                </a:cubicBezTo>
                <a:cubicBezTo>
                  <a:pt x="24906" y="286"/>
                  <a:pt x="24739" y="295"/>
                  <a:pt x="24570" y="318"/>
                </a:cubicBezTo>
                <a:cubicBezTo>
                  <a:pt x="24420" y="343"/>
                  <a:pt x="24321" y="365"/>
                  <a:pt x="24242" y="365"/>
                </a:cubicBezTo>
                <a:cubicBezTo>
                  <a:pt x="24128" y="365"/>
                  <a:pt x="24053" y="319"/>
                  <a:pt x="23921" y="165"/>
                </a:cubicBezTo>
                <a:cubicBezTo>
                  <a:pt x="23909" y="154"/>
                  <a:pt x="23898" y="142"/>
                  <a:pt x="23887" y="131"/>
                </a:cubicBezTo>
                <a:lnTo>
                  <a:pt x="21616" y="0"/>
                </a:lnTo>
                <a:close/>
              </a:path>
            </a:pathLst>
          </a:custGeom>
          <a:solidFill>
            <a:schemeClr val="accent4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E0D2CF7-5605-EB0B-F168-9BCDEB20C97A}"/>
              </a:ext>
            </a:extLst>
          </p:cNvPr>
          <p:cNvSpPr txBox="1"/>
          <p:nvPr/>
        </p:nvSpPr>
        <p:spPr>
          <a:xfrm>
            <a:off x="2284457" y="321373"/>
            <a:ext cx="5071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Ihram </a:t>
            </a:r>
            <a:r>
              <a:rPr lang="en-US" sz="2400" dirty="0" err="1">
                <a:latin typeface="Arial Black" panose="020B0A04020102020204" pitchFamily="34" charset="0"/>
              </a:rPr>
              <a:t>disertai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dengan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niat</a:t>
            </a:r>
            <a:endParaRPr lang="en-ID" sz="2400" dirty="0">
              <a:latin typeface="Arial Black" panose="020B0A04020102020204" pitchFamily="34" charset="0"/>
            </a:endParaRPr>
          </a:p>
        </p:txBody>
      </p:sp>
      <p:sp>
        <p:nvSpPr>
          <p:cNvPr id="9" name="Google Shape;341;p52">
            <a:extLst>
              <a:ext uri="{FF2B5EF4-FFF2-40B4-BE49-F238E27FC236}">
                <a16:creationId xmlns:a16="http://schemas.microsoft.com/office/drawing/2014/main" xmlns="" id="{47C5E230-FFB0-4A94-6A52-C3528FB4EF68}"/>
              </a:ext>
            </a:extLst>
          </p:cNvPr>
          <p:cNvSpPr/>
          <p:nvPr/>
        </p:nvSpPr>
        <p:spPr>
          <a:xfrm rot="12935769">
            <a:off x="659751" y="1170352"/>
            <a:ext cx="463076" cy="848713"/>
          </a:xfrm>
          <a:prstGeom prst="flowChartOffpageConnector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59B2C68-5037-DDAC-1597-6DDCBC135495}"/>
              </a:ext>
            </a:extLst>
          </p:cNvPr>
          <p:cNvSpPr txBox="1"/>
          <p:nvPr/>
        </p:nvSpPr>
        <p:spPr>
          <a:xfrm>
            <a:off x="1000294" y="2164406"/>
            <a:ext cx="2732012" cy="1485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700" b="1" dirty="0" err="1">
                <a:latin typeface="+mn-lt"/>
              </a:rPr>
              <a:t>Sebelum</a:t>
            </a:r>
            <a:r>
              <a:rPr lang="en-US" sz="1700" b="1" dirty="0">
                <a:latin typeface="+mn-lt"/>
              </a:rPr>
              <a:t> </a:t>
            </a:r>
            <a:r>
              <a:rPr lang="en-US" sz="1700" b="1" dirty="0" err="1">
                <a:latin typeface="+mn-lt"/>
              </a:rPr>
              <a:t>memakai</a:t>
            </a:r>
            <a:r>
              <a:rPr lang="en-US" sz="1700" b="1" dirty="0">
                <a:latin typeface="+mn-lt"/>
              </a:rPr>
              <a:t> </a:t>
            </a:r>
            <a:r>
              <a:rPr lang="en-US" sz="1700" b="1" dirty="0" err="1">
                <a:latin typeface="+mn-lt"/>
              </a:rPr>
              <a:t>kain</a:t>
            </a:r>
            <a:r>
              <a:rPr lang="en-US" sz="1700" b="1" dirty="0">
                <a:latin typeface="+mn-lt"/>
              </a:rPr>
              <a:t> ihram, </a:t>
            </a:r>
            <a:r>
              <a:rPr lang="en-US" sz="1700" b="1" dirty="0" err="1">
                <a:latin typeface="+mn-lt"/>
              </a:rPr>
              <a:t>dianjurkan</a:t>
            </a:r>
            <a:r>
              <a:rPr lang="en-US" sz="1700" b="1" dirty="0">
                <a:latin typeface="+mn-lt"/>
              </a:rPr>
              <a:t> mandi </a:t>
            </a:r>
            <a:r>
              <a:rPr lang="en-US" sz="1700" b="1" i="1" dirty="0" err="1">
                <a:latin typeface="+mn-lt"/>
              </a:rPr>
              <a:t>lil</a:t>
            </a:r>
            <a:r>
              <a:rPr lang="en-US" sz="1700" b="1" i="1" dirty="0">
                <a:latin typeface="+mn-lt"/>
              </a:rPr>
              <a:t> </a:t>
            </a:r>
            <a:r>
              <a:rPr lang="en-US" sz="1700" b="1" i="1" dirty="0" err="1">
                <a:latin typeface="+mn-lt"/>
              </a:rPr>
              <a:t>i</a:t>
            </a:r>
            <a:r>
              <a:rPr lang="en-US" sz="1700" b="1" i="1" dirty="0" err="1">
                <a:latin typeface="+mn-lt"/>
                <a:cs typeface="Arial" panose="020B0604020202020204" pitchFamily="34" charset="0"/>
              </a:rPr>
              <a:t>ḥr</a:t>
            </a:r>
            <a:r>
              <a:rPr lang="en-US" sz="1700" b="1" i="1" dirty="0" err="1">
                <a:latin typeface="+mn-lt"/>
                <a:cs typeface="IrisUPC" panose="020B0604020202020204" pitchFamily="34" charset="-34"/>
              </a:rPr>
              <a:t>ām</a:t>
            </a:r>
            <a:r>
              <a:rPr lang="en-US" sz="1700" b="1" i="1" dirty="0">
                <a:latin typeface="+mn-lt"/>
                <a:cs typeface="IrisUPC" panose="020B0604020202020204" pitchFamily="34" charset="-34"/>
              </a:rPr>
              <a:t> </a:t>
            </a:r>
            <a:r>
              <a:rPr lang="en-US" sz="1700" b="1" dirty="0" err="1">
                <a:latin typeface="+mn-lt"/>
                <a:cs typeface="IrisUPC" panose="020B0604020202020204" pitchFamily="34" charset="-34"/>
              </a:rPr>
              <a:t>terlebih</a:t>
            </a:r>
            <a:r>
              <a:rPr lang="en-US" sz="1700" b="1" dirty="0">
                <a:latin typeface="+mn-lt"/>
                <a:cs typeface="IrisUPC" panose="020B0604020202020204" pitchFamily="34" charset="-34"/>
              </a:rPr>
              <a:t> </a:t>
            </a:r>
            <a:r>
              <a:rPr lang="en-US" sz="1700" b="1" dirty="0" err="1">
                <a:latin typeface="+mn-lt"/>
                <a:cs typeface="IrisUPC" panose="020B0604020202020204" pitchFamily="34" charset="-34"/>
              </a:rPr>
              <a:t>dahulu</a:t>
            </a:r>
            <a:r>
              <a:rPr lang="en-US" sz="1700" b="1" dirty="0">
                <a:latin typeface="+mn-lt"/>
                <a:cs typeface="IrisUPC" panose="020B0604020202020204" pitchFamily="34" charset="-34"/>
              </a:rPr>
              <a:t>.  </a:t>
            </a:r>
            <a:endParaRPr lang="en-ID" sz="1700" b="1" dirty="0">
              <a:latin typeface="+mn-lt"/>
            </a:endParaRPr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091136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croll: Horizontal 5">
            <a:extLst>
              <a:ext uri="{FF2B5EF4-FFF2-40B4-BE49-F238E27FC236}">
                <a16:creationId xmlns:a16="http://schemas.microsoft.com/office/drawing/2014/main" xmlns="" id="{050BBABC-D63E-AD30-56AD-887269319C5A}"/>
              </a:ext>
            </a:extLst>
          </p:cNvPr>
          <p:cNvSpPr/>
          <p:nvPr/>
        </p:nvSpPr>
        <p:spPr>
          <a:xfrm>
            <a:off x="1951074" y="233916"/>
            <a:ext cx="5241851" cy="1084521"/>
          </a:xfrm>
          <a:prstGeom prst="horizontalScroll">
            <a:avLst/>
          </a:prstGeom>
          <a:solidFill>
            <a:srgbClr val="BAD8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85EFE59-D56A-53A1-C248-F738836B0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94" y="1220789"/>
            <a:ext cx="4854463" cy="34680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8C2BAFD-73CB-0A7F-6575-DE62A5E64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CC70113-741F-6EEB-97F2-AD0E900AAC45}"/>
              </a:ext>
            </a:extLst>
          </p:cNvPr>
          <p:cNvSpPr txBox="1"/>
          <p:nvPr/>
        </p:nvSpPr>
        <p:spPr>
          <a:xfrm>
            <a:off x="2339163" y="514566"/>
            <a:ext cx="4667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 Black" panose="020B0A04020102020204" pitchFamily="34" charset="0"/>
              </a:rPr>
              <a:t>Wukuf</a:t>
            </a:r>
            <a:r>
              <a:rPr lang="en-US" sz="2800" dirty="0">
                <a:latin typeface="Arial Black" panose="020B0A04020102020204" pitchFamily="34" charset="0"/>
              </a:rPr>
              <a:t> di </a:t>
            </a:r>
            <a:r>
              <a:rPr lang="en-US" sz="2800" dirty="0" err="1">
                <a:latin typeface="Arial Black" panose="020B0A04020102020204" pitchFamily="34" charset="0"/>
              </a:rPr>
              <a:t>Arafah</a:t>
            </a:r>
            <a:endParaRPr lang="en-ID" sz="2800" dirty="0">
              <a:latin typeface="Arial Black" panose="020B0A04020102020204" pitchFamily="34" charset="0"/>
            </a:endParaRPr>
          </a:p>
        </p:txBody>
      </p:sp>
      <p:sp>
        <p:nvSpPr>
          <p:cNvPr id="12" name="Google Shape;961;p21">
            <a:extLst>
              <a:ext uri="{FF2B5EF4-FFF2-40B4-BE49-F238E27FC236}">
                <a16:creationId xmlns:a16="http://schemas.microsoft.com/office/drawing/2014/main" xmlns="" id="{2BEB691B-75C7-59CF-9360-4A32882B9029}"/>
              </a:ext>
            </a:extLst>
          </p:cNvPr>
          <p:cNvSpPr/>
          <p:nvPr/>
        </p:nvSpPr>
        <p:spPr>
          <a:xfrm>
            <a:off x="4962657" y="1639602"/>
            <a:ext cx="3952246" cy="2790898"/>
          </a:xfrm>
          <a:custGeom>
            <a:avLst/>
            <a:gdLst/>
            <a:ahLst/>
            <a:cxnLst/>
            <a:rect l="l" t="t" r="r" b="b"/>
            <a:pathLst>
              <a:path w="27644" h="34656" extrusionOk="0">
                <a:moveTo>
                  <a:pt x="0" y="0"/>
                </a:moveTo>
                <a:lnTo>
                  <a:pt x="0" y="7356"/>
                </a:lnTo>
                <a:cubicBezTo>
                  <a:pt x="437" y="8323"/>
                  <a:pt x="769" y="9566"/>
                  <a:pt x="863" y="11139"/>
                </a:cubicBezTo>
                <a:cubicBezTo>
                  <a:pt x="1135" y="15679"/>
                  <a:pt x="343" y="19664"/>
                  <a:pt x="0" y="21142"/>
                </a:cubicBezTo>
                <a:lnTo>
                  <a:pt x="0" y="34656"/>
                </a:lnTo>
                <a:lnTo>
                  <a:pt x="4316" y="34656"/>
                </a:lnTo>
                <a:lnTo>
                  <a:pt x="5321" y="33592"/>
                </a:lnTo>
                <a:lnTo>
                  <a:pt x="10866" y="34656"/>
                </a:lnTo>
                <a:lnTo>
                  <a:pt x="20739" y="34656"/>
                </a:lnTo>
                <a:lnTo>
                  <a:pt x="22240" y="33983"/>
                </a:lnTo>
                <a:lnTo>
                  <a:pt x="24025" y="34656"/>
                </a:lnTo>
                <a:lnTo>
                  <a:pt x="27644" y="34656"/>
                </a:lnTo>
                <a:lnTo>
                  <a:pt x="27644" y="26344"/>
                </a:lnTo>
                <a:cubicBezTo>
                  <a:pt x="27101" y="24156"/>
                  <a:pt x="26463" y="21568"/>
                  <a:pt x="26463" y="21437"/>
                </a:cubicBezTo>
                <a:cubicBezTo>
                  <a:pt x="26463" y="21318"/>
                  <a:pt x="27042" y="20526"/>
                  <a:pt x="27644" y="19723"/>
                </a:cubicBezTo>
                <a:lnTo>
                  <a:pt x="27644" y="10676"/>
                </a:lnTo>
                <a:lnTo>
                  <a:pt x="26463" y="10985"/>
                </a:lnTo>
                <a:lnTo>
                  <a:pt x="27644" y="9186"/>
                </a:lnTo>
                <a:lnTo>
                  <a:pt x="27644" y="0"/>
                </a:lnTo>
                <a:lnTo>
                  <a:pt x="17251" y="0"/>
                </a:lnTo>
                <a:lnTo>
                  <a:pt x="16340" y="971"/>
                </a:lnTo>
                <a:lnTo>
                  <a:pt x="16068" y="0"/>
                </a:lnTo>
                <a:lnTo>
                  <a:pt x="7282" y="0"/>
                </a:lnTo>
                <a:cubicBezTo>
                  <a:pt x="6729" y="497"/>
                  <a:pt x="5818" y="934"/>
                  <a:pt x="4316" y="971"/>
                </a:cubicBezTo>
                <a:cubicBezTo>
                  <a:pt x="4266" y="972"/>
                  <a:pt x="4216" y="972"/>
                  <a:pt x="4167" y="972"/>
                </a:cubicBezTo>
                <a:cubicBezTo>
                  <a:pt x="2844" y="972"/>
                  <a:pt x="1977" y="536"/>
                  <a:pt x="1408" y="0"/>
                </a:cubicBezTo>
                <a:close/>
              </a:path>
            </a:pathLst>
          </a:custGeom>
          <a:solidFill>
            <a:srgbClr val="6E98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7EFB249-93F5-9FBE-B2BF-74BC18974B9D}"/>
              </a:ext>
            </a:extLst>
          </p:cNvPr>
          <p:cNvSpPr txBox="1"/>
          <p:nvPr/>
        </p:nvSpPr>
        <p:spPr>
          <a:xfrm>
            <a:off x="5241851" y="2101053"/>
            <a:ext cx="3444949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 err="1">
                <a:solidFill>
                  <a:srgbClr val="FFC000"/>
                </a:solidFill>
              </a:rPr>
              <a:t>Wukuf</a:t>
            </a:r>
            <a:r>
              <a:rPr lang="en-US" sz="1800" b="1" dirty="0">
                <a:solidFill>
                  <a:srgbClr val="FFC000"/>
                </a:solidFill>
              </a:rPr>
              <a:t> </a:t>
            </a:r>
            <a:r>
              <a:rPr lang="en-US" sz="1800" b="1" dirty="0" err="1">
                <a:solidFill>
                  <a:srgbClr val="FFC000"/>
                </a:solidFill>
              </a:rPr>
              <a:t>adalah</a:t>
            </a:r>
            <a:r>
              <a:rPr lang="en-US" sz="1800" b="1" dirty="0">
                <a:solidFill>
                  <a:srgbClr val="FFC000"/>
                </a:solidFill>
              </a:rPr>
              <a:t> </a:t>
            </a:r>
            <a:r>
              <a:rPr lang="en-US" sz="1800" b="1" dirty="0" err="1">
                <a:solidFill>
                  <a:srgbClr val="FFC000"/>
                </a:solidFill>
              </a:rPr>
              <a:t>berdiam</a:t>
            </a:r>
            <a:r>
              <a:rPr lang="en-US" sz="1800" b="1" dirty="0">
                <a:solidFill>
                  <a:srgbClr val="FFC000"/>
                </a:solidFill>
              </a:rPr>
              <a:t> </a:t>
            </a:r>
            <a:r>
              <a:rPr lang="en-US" sz="1800" b="1" dirty="0" err="1">
                <a:solidFill>
                  <a:srgbClr val="FFC000"/>
                </a:solidFill>
              </a:rPr>
              <a:t>diri</a:t>
            </a:r>
            <a:r>
              <a:rPr lang="en-US" sz="1800" b="1" dirty="0">
                <a:solidFill>
                  <a:srgbClr val="FFC000"/>
                </a:solidFill>
              </a:rPr>
              <a:t> </a:t>
            </a:r>
            <a:r>
              <a:rPr lang="en-US" sz="1800" b="1" dirty="0" err="1">
                <a:solidFill>
                  <a:srgbClr val="FFC000"/>
                </a:solidFill>
              </a:rPr>
              <a:t>sambil</a:t>
            </a:r>
            <a:r>
              <a:rPr lang="en-US" sz="1800" b="1" dirty="0">
                <a:solidFill>
                  <a:srgbClr val="FFC000"/>
                </a:solidFill>
              </a:rPr>
              <a:t> </a:t>
            </a:r>
            <a:r>
              <a:rPr lang="en-US" sz="1800" b="1" dirty="0" err="1">
                <a:solidFill>
                  <a:srgbClr val="FFC000"/>
                </a:solidFill>
              </a:rPr>
              <a:t>berzikir</a:t>
            </a:r>
            <a:r>
              <a:rPr lang="en-US" sz="1800" b="1" dirty="0">
                <a:solidFill>
                  <a:srgbClr val="FFC000"/>
                </a:solidFill>
              </a:rPr>
              <a:t> dan </a:t>
            </a:r>
            <a:r>
              <a:rPr lang="en-US" sz="1800" b="1" dirty="0" err="1">
                <a:solidFill>
                  <a:srgbClr val="FFC000"/>
                </a:solidFill>
              </a:rPr>
              <a:t>mendengarkan</a:t>
            </a:r>
            <a:r>
              <a:rPr lang="en-US" sz="1800" b="1" dirty="0">
                <a:solidFill>
                  <a:srgbClr val="FFC000"/>
                </a:solidFill>
              </a:rPr>
              <a:t> khutbah pada </a:t>
            </a:r>
            <a:r>
              <a:rPr lang="en-US" sz="1800" b="1" dirty="0" err="1">
                <a:solidFill>
                  <a:srgbClr val="FFC000"/>
                </a:solidFill>
              </a:rPr>
              <a:t>tanggal</a:t>
            </a:r>
            <a:r>
              <a:rPr lang="en-US" sz="1800" b="1" dirty="0">
                <a:solidFill>
                  <a:srgbClr val="FFC000"/>
                </a:solidFill>
              </a:rPr>
              <a:t> 9 </a:t>
            </a:r>
            <a:r>
              <a:rPr lang="en-US" sz="1800" b="1" dirty="0" err="1">
                <a:solidFill>
                  <a:srgbClr val="FFC000"/>
                </a:solidFill>
              </a:rPr>
              <a:t>Zulhijjah</a:t>
            </a:r>
            <a:r>
              <a:rPr lang="en-US" sz="1800" b="1" dirty="0">
                <a:solidFill>
                  <a:srgbClr val="FFC000"/>
                </a:solidFill>
              </a:rPr>
              <a:t> di </a:t>
            </a:r>
            <a:r>
              <a:rPr lang="en-US" sz="1800" b="1" dirty="0" err="1">
                <a:solidFill>
                  <a:srgbClr val="FFC000"/>
                </a:solidFill>
              </a:rPr>
              <a:t>Arafah</a:t>
            </a:r>
            <a:r>
              <a:rPr lang="en-US" sz="1800" b="1" dirty="0">
                <a:solidFill>
                  <a:srgbClr val="FFC000"/>
                </a:solidFill>
              </a:rPr>
              <a:t>. </a:t>
            </a:r>
          </a:p>
          <a:p>
            <a:pPr algn="ctr">
              <a:lnSpc>
                <a:spcPct val="150000"/>
              </a:lnSpc>
            </a:pPr>
            <a:endParaRPr lang="en-ID" sz="1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" name="Google Shape;440;p58"/>
          <p:cNvGrpSpPr/>
          <p:nvPr/>
        </p:nvGrpSpPr>
        <p:grpSpPr>
          <a:xfrm>
            <a:off x="4726684" y="1714775"/>
            <a:ext cx="4213200" cy="2831485"/>
            <a:chOff x="1868425" y="1319965"/>
            <a:chExt cx="4213200" cy="2831485"/>
          </a:xfrm>
        </p:grpSpPr>
        <p:sp>
          <p:nvSpPr>
            <p:cNvPr id="441" name="Google Shape;441;p58"/>
            <p:cNvSpPr/>
            <p:nvPr/>
          </p:nvSpPr>
          <p:spPr>
            <a:xfrm>
              <a:off x="1868425" y="1552850"/>
              <a:ext cx="4213200" cy="2598600"/>
            </a:xfrm>
            <a:prstGeom prst="roundRect">
              <a:avLst>
                <a:gd name="adj" fmla="val 9429"/>
              </a:avLst>
            </a:prstGeom>
            <a:solidFill>
              <a:schemeClr val="accent5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58"/>
            <p:cNvSpPr/>
            <p:nvPr/>
          </p:nvSpPr>
          <p:spPr>
            <a:xfrm rot="132954" flipH="1">
              <a:off x="5308970" y="1331795"/>
              <a:ext cx="629904" cy="927819"/>
            </a:xfrm>
            <a:custGeom>
              <a:avLst/>
              <a:gdLst/>
              <a:ahLst/>
              <a:cxnLst/>
              <a:rect l="l" t="t" r="r" b="b"/>
              <a:pathLst>
                <a:path w="14919" h="21975" extrusionOk="0">
                  <a:moveTo>
                    <a:pt x="4405" y="0"/>
                  </a:moveTo>
                  <a:cubicBezTo>
                    <a:pt x="3855" y="0"/>
                    <a:pt x="3301" y="102"/>
                    <a:pt x="2767" y="302"/>
                  </a:cubicBezTo>
                  <a:cubicBezTo>
                    <a:pt x="1737" y="736"/>
                    <a:pt x="869" y="1550"/>
                    <a:pt x="435" y="2608"/>
                  </a:cubicBezTo>
                  <a:cubicBezTo>
                    <a:pt x="55" y="3476"/>
                    <a:pt x="1" y="4479"/>
                    <a:pt x="272" y="5374"/>
                  </a:cubicBezTo>
                  <a:lnTo>
                    <a:pt x="1547" y="5374"/>
                  </a:lnTo>
                  <a:cubicBezTo>
                    <a:pt x="950" y="3828"/>
                    <a:pt x="1682" y="2092"/>
                    <a:pt x="3256" y="1441"/>
                  </a:cubicBezTo>
                  <a:cubicBezTo>
                    <a:pt x="3629" y="1291"/>
                    <a:pt x="4016" y="1219"/>
                    <a:pt x="4396" y="1219"/>
                  </a:cubicBezTo>
                  <a:cubicBezTo>
                    <a:pt x="5589" y="1219"/>
                    <a:pt x="6722" y="1923"/>
                    <a:pt x="7216" y="3096"/>
                  </a:cubicBezTo>
                  <a:lnTo>
                    <a:pt x="13454" y="18475"/>
                  </a:lnTo>
                  <a:cubicBezTo>
                    <a:pt x="13617" y="18882"/>
                    <a:pt x="13617" y="19316"/>
                    <a:pt x="13454" y="19723"/>
                  </a:cubicBezTo>
                  <a:cubicBezTo>
                    <a:pt x="13291" y="20130"/>
                    <a:pt x="12939" y="20428"/>
                    <a:pt x="12532" y="20618"/>
                  </a:cubicBezTo>
                  <a:cubicBezTo>
                    <a:pt x="12336" y="20694"/>
                    <a:pt x="12132" y="20730"/>
                    <a:pt x="11931" y="20730"/>
                  </a:cubicBezTo>
                  <a:cubicBezTo>
                    <a:pt x="11269" y="20730"/>
                    <a:pt x="10632" y="20340"/>
                    <a:pt x="10362" y="19696"/>
                  </a:cubicBezTo>
                  <a:lnTo>
                    <a:pt x="6429" y="10067"/>
                  </a:lnTo>
                  <a:cubicBezTo>
                    <a:pt x="6324" y="9836"/>
                    <a:pt x="6105" y="9669"/>
                    <a:pt x="5848" y="9669"/>
                  </a:cubicBezTo>
                  <a:cubicBezTo>
                    <a:pt x="5773" y="9669"/>
                    <a:pt x="5695" y="9684"/>
                    <a:pt x="5615" y="9714"/>
                  </a:cubicBezTo>
                  <a:cubicBezTo>
                    <a:pt x="5317" y="9850"/>
                    <a:pt x="5154" y="10202"/>
                    <a:pt x="5290" y="10528"/>
                  </a:cubicBezTo>
                  <a:lnTo>
                    <a:pt x="9223" y="20157"/>
                  </a:lnTo>
                  <a:cubicBezTo>
                    <a:pt x="9657" y="21296"/>
                    <a:pt x="10742" y="21974"/>
                    <a:pt x="11908" y="21974"/>
                  </a:cubicBezTo>
                  <a:cubicBezTo>
                    <a:pt x="12261" y="21974"/>
                    <a:pt x="12640" y="21893"/>
                    <a:pt x="12993" y="21757"/>
                  </a:cubicBezTo>
                  <a:cubicBezTo>
                    <a:pt x="13698" y="21459"/>
                    <a:pt x="14268" y="20916"/>
                    <a:pt x="14539" y="20184"/>
                  </a:cubicBezTo>
                  <a:cubicBezTo>
                    <a:pt x="14810" y="19479"/>
                    <a:pt x="14919" y="18746"/>
                    <a:pt x="14621" y="18041"/>
                  </a:cubicBezTo>
                  <a:lnTo>
                    <a:pt x="8382" y="2662"/>
                  </a:lnTo>
                  <a:cubicBezTo>
                    <a:pt x="7921" y="1631"/>
                    <a:pt x="7107" y="763"/>
                    <a:pt x="6077" y="329"/>
                  </a:cubicBezTo>
                  <a:cubicBezTo>
                    <a:pt x="5539" y="109"/>
                    <a:pt x="4974" y="0"/>
                    <a:pt x="44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4" name="Google Shape;444;p58"/>
          <p:cNvSpPr txBox="1">
            <a:spLocks noGrp="1"/>
          </p:cNvSpPr>
          <p:nvPr>
            <p:ph type="subTitle" idx="4294967295"/>
          </p:nvPr>
        </p:nvSpPr>
        <p:spPr>
          <a:xfrm rot="-791">
            <a:off x="2124325" y="1772136"/>
            <a:ext cx="3913500" cy="331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Raleway Black"/>
                <a:ea typeface="Raleway Black"/>
                <a:cs typeface="Raleway Black"/>
                <a:sym typeface="Raleway Black"/>
              </a:rPr>
              <a:t>MARS</a:t>
            </a:r>
            <a:endParaRPr sz="1800" dirty="0"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D640FF6-C270-BA92-72DB-3463A93D5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549" l="9169" r="92745">
                        <a14:foregroundMark x1="39474" y1="80431" x2="39474" y2="80431"/>
                        <a14:foregroundMark x1="39474" y1="80431" x2="39474" y2="80431"/>
                        <a14:foregroundMark x1="39474" y1="80431" x2="39474" y2="80431"/>
                        <a14:foregroundMark x1="39474" y1="80431" x2="37646" y2="83098"/>
                        <a14:foregroundMark x1="65210" y1="66980" x2="62182" y2="72353"/>
                        <a14:foregroundMark x1="69580" y1="44863" x2="66467" y2="53373"/>
                        <a14:foregroundMark x1="66467" y1="53373" x2="70723" y2="70667"/>
                        <a14:foregroundMark x1="70723" y1="70667" x2="76207" y2="77529"/>
                        <a14:foregroundMark x1="76207" y1="77529" x2="78920" y2="77098"/>
                        <a14:foregroundMark x1="38418" y1="57059" x2="38418" y2="57059"/>
                        <a14:foregroundMark x1="38418" y1="57059" x2="38418" y2="57059"/>
                        <a14:foregroundMark x1="9197" y1="53333" x2="9197" y2="53333"/>
                        <a14:foregroundMark x1="9197" y1="53333" x2="9197" y2="53333"/>
                        <a14:foregroundMark x1="9197" y1="53333" x2="9197" y2="53333"/>
                        <a14:foregroundMark x1="9197" y1="53333" x2="9197" y2="53333"/>
                        <a14:foregroundMark x1="9197" y1="53333" x2="9197" y2="53333"/>
                        <a14:foregroundMark x1="87946" y1="61176" x2="87946" y2="61176"/>
                        <a14:foregroundMark x1="87946" y1="61176" x2="87946" y2="61176"/>
                        <a14:foregroundMark x1="87946" y1="61176" x2="87946" y2="61176"/>
                        <a14:foregroundMark x1="89746" y1="59961" x2="89746" y2="59961"/>
                        <a14:foregroundMark x1="90488" y1="56039" x2="90488" y2="56039"/>
                        <a14:foregroundMark x1="90488" y1="56039" x2="90488" y2="56039"/>
                        <a14:foregroundMark x1="92773" y1="49216" x2="92773" y2="49216"/>
                        <a14:foregroundMark x1="92773" y1="49216" x2="92773" y2="49216"/>
                        <a14:foregroundMark x1="66267" y1="68431" x2="66267" y2="68431"/>
                        <a14:foregroundMark x1="78606" y1="72157" x2="78606" y2="72157"/>
                        <a14:foregroundMark x1="78606" y1="72157" x2="78606" y2="72157"/>
                        <a14:foregroundMark x1="78606" y1="72157" x2="78606" y2="72157"/>
                        <a14:foregroundMark x1="78606" y1="72157" x2="78606" y2="72157"/>
                        <a14:foregroundMark x1="78606" y1="72157" x2="78606" y2="72157"/>
                        <a14:foregroundMark x1="78606" y1="72157" x2="78606" y2="72157"/>
                        <a14:foregroundMark x1="76207" y1="62627" x2="76207" y2="62627"/>
                        <a14:foregroundMark x1="76207" y1="62627" x2="76664" y2="70275"/>
                        <a14:foregroundMark x1="36447" y1="64275" x2="36447" y2="64275"/>
                        <a14:foregroundMark x1="36447" y1="64275" x2="36447" y2="64275"/>
                        <a14:foregroundMark x1="37961" y1="63451" x2="37961" y2="63451"/>
                        <a14:foregroundMark x1="37961" y1="63451" x2="37961" y2="63451"/>
                        <a14:foregroundMark x1="37961" y1="63451" x2="34504" y2="77725"/>
                        <a14:foregroundMark x1="34504" y1="77725" x2="34504" y2="77725"/>
                        <a14:foregroundMark x1="13853" y1="73804" x2="21251" y2="68000"/>
                        <a14:foregroundMark x1="21251" y1="68000" x2="21251" y2="68000"/>
                        <a14:foregroundMark x1="20794" y1="69882" x2="15881" y2="79255"/>
                        <a14:foregroundMark x1="15881" y1="79255" x2="17481" y2="79804"/>
                        <a14:foregroundMark x1="14624" y1="79804" x2="19423" y2="84980"/>
                        <a14:foregroundMark x1="29677" y1="76902" x2="33390" y2="84863"/>
                        <a14:foregroundMark x1="33390" y1="84863" x2="33876" y2="88078"/>
                        <a14:foregroundMark x1="32991" y1="70078" x2="27421" y2="84863"/>
                        <a14:foregroundMark x1="27421" y1="84863" x2="30277" y2="88275"/>
                        <a14:foregroundMark x1="37361" y1="60549" x2="40360" y2="82157"/>
                        <a14:foregroundMark x1="40360" y1="82157" x2="45044" y2="89294"/>
                        <a14:foregroundMark x1="38246" y1="54784" x2="38103" y2="53961"/>
                        <a14:foregroundMark x1="39474" y1="89725" x2="39474" y2="90549"/>
                        <a14:foregroundMark x1="14910" y1="86196" x2="16738" y2="87020"/>
                        <a14:foregroundMark x1="37504" y1="56039" x2="38560" y2="57451"/>
                        <a14:foregroundMark x1="51642" y1="60157" x2="53813" y2="72235"/>
                        <a14:foregroundMark x1="53813" y1="72235" x2="59326" y2="82824"/>
                        <a14:foregroundMark x1="59326" y1="82824" x2="67009" y2="84353"/>
                        <a14:foregroundMark x1="67009" y1="84353" x2="75378" y2="90078"/>
                        <a14:foregroundMark x1="75378" y1="90078" x2="67009" y2="87373"/>
                        <a14:foregroundMark x1="67009" y1="87373" x2="53642" y2="88275"/>
                        <a14:foregroundMark x1="53642" y1="88275" x2="49329" y2="70667"/>
                        <a14:foregroundMark x1="49329" y1="70667" x2="52099" y2="75647"/>
                        <a14:foregroundMark x1="48500" y1="69255" x2="50614" y2="70078"/>
                        <a14:foregroundMark x1="51814" y1="60157" x2="51642" y2="56235"/>
                        <a14:foregroundMark x1="55870" y1="67373" x2="57012" y2="57647"/>
                        <a14:foregroundMark x1="57012" y1="57647" x2="57841" y2="59725"/>
                        <a14:foregroundMark x1="56470" y1="56863" x2="58583" y2="57255"/>
                        <a14:foregroundMark x1="56612" y1="69059" x2="56013" y2="72784"/>
                        <a14:foregroundMark x1="61440" y1="72157" x2="61440" y2="72157"/>
                        <a14:foregroundMark x1="61440" y1="72157" x2="61440" y2="72157"/>
                        <a14:foregroundMark x1="61440" y1="72157" x2="61440" y2="72157"/>
                        <a14:foregroundMark x1="62039" y1="56627" x2="62039" y2="56627"/>
                        <a14:foregroundMark x1="63553" y1="47765" x2="63553" y2="47765"/>
                        <a14:foregroundMark x1="63553" y1="47765" x2="63553" y2="47765"/>
                        <a14:foregroundMark x1="63553" y1="47765" x2="63839" y2="82078"/>
                        <a14:foregroundMark x1="63839" y1="82078" x2="64153" y2="75451"/>
                        <a14:foregroundMark x1="61754" y1="66549" x2="62811" y2="71725"/>
                        <a14:foregroundMark x1="61754" y1="50235" x2="66238" y2="42235"/>
                        <a14:foregroundMark x1="66238" y1="42235" x2="65353" y2="44863"/>
                        <a14:foregroundMark x1="71979" y1="40314" x2="71979" y2="42784"/>
                        <a14:foregroundMark x1="68066" y1="81451" x2="67466" y2="78549"/>
                        <a14:foregroundMark x1="68666" y1="90549" x2="68523" y2="90118"/>
                        <a14:foregroundMark x1="76207" y1="87216" x2="71437" y2="77647"/>
                        <a14:foregroundMark x1="71437" y1="77647" x2="75007" y2="81451"/>
                        <a14:foregroundMark x1="80263" y1="81843" x2="80006" y2="72118"/>
                        <a14:foregroundMark x1="80006" y1="72118" x2="84033" y2="82980"/>
                        <a14:foregroundMark x1="84033" y1="82980" x2="81005" y2="82471"/>
                        <a14:foregroundMark x1="84319" y1="90549" x2="83576" y2="86392"/>
                        <a14:foregroundMark x1="89746" y1="89922" x2="89746" y2="89922"/>
                        <a14:foregroundMark x1="89746" y1="90353" x2="89746" y2="903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7609" y="582475"/>
            <a:ext cx="5184912" cy="3776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12783AB-B96B-AADC-496C-E5B8FD3B2C1E}"/>
              </a:ext>
            </a:extLst>
          </p:cNvPr>
          <p:cNvSpPr txBox="1"/>
          <p:nvPr/>
        </p:nvSpPr>
        <p:spPr>
          <a:xfrm>
            <a:off x="4572000" y="731319"/>
            <a:ext cx="420220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Tawaf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adalah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mengelilingi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Ka’bah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sebanyak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 7 kali. </a:t>
            </a:r>
            <a:endParaRPr lang="en-ID" sz="2000" b="1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7ABCB41-7B98-301B-58F9-078E17F6BF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2B9C33A-76E7-45C5-1B25-5DE20BE789E4}"/>
              </a:ext>
            </a:extLst>
          </p:cNvPr>
          <p:cNvSpPr txBox="1"/>
          <p:nvPr/>
        </p:nvSpPr>
        <p:spPr>
          <a:xfrm>
            <a:off x="4828353" y="2794010"/>
            <a:ext cx="368949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err="1"/>
              <a:t>Suci</a:t>
            </a:r>
            <a:r>
              <a:rPr lang="en-US" sz="1600" b="1" dirty="0"/>
              <a:t> </a:t>
            </a:r>
            <a:r>
              <a:rPr lang="en-US" sz="1600" b="1" dirty="0" err="1"/>
              <a:t>dari</a:t>
            </a:r>
            <a:r>
              <a:rPr lang="en-US" sz="1600" b="1" dirty="0"/>
              <a:t> </a:t>
            </a:r>
            <a:r>
              <a:rPr lang="en-US" sz="1600" b="1" dirty="0" err="1"/>
              <a:t>hadas</a:t>
            </a:r>
            <a:r>
              <a:rPr lang="en-US" sz="1600" b="1" dirty="0"/>
              <a:t> dan </a:t>
            </a:r>
            <a:r>
              <a:rPr lang="en-US" sz="1600" b="1" dirty="0" err="1"/>
              <a:t>najis</a:t>
            </a:r>
            <a:r>
              <a:rPr lang="en-US" sz="1600" b="1" dirty="0"/>
              <a:t>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err="1"/>
              <a:t>Menutup</a:t>
            </a:r>
            <a:r>
              <a:rPr lang="en-US" sz="1600" b="1" dirty="0"/>
              <a:t> </a:t>
            </a:r>
            <a:r>
              <a:rPr lang="en-US" sz="1600" b="1" dirty="0" err="1"/>
              <a:t>aurat</a:t>
            </a:r>
            <a:r>
              <a:rPr lang="en-US" sz="1600" b="1" dirty="0"/>
              <a:t>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err="1"/>
              <a:t>Dimulai</a:t>
            </a:r>
            <a:r>
              <a:rPr lang="en-US" sz="1600" b="1" dirty="0"/>
              <a:t> dan </a:t>
            </a:r>
            <a:r>
              <a:rPr lang="en-US" sz="1600" b="1" dirty="0" err="1"/>
              <a:t>diakhiri</a:t>
            </a:r>
            <a:r>
              <a:rPr lang="en-US" sz="1600" b="1" dirty="0"/>
              <a:t> </a:t>
            </a:r>
            <a:r>
              <a:rPr lang="en-US" sz="1600" b="1" dirty="0" err="1"/>
              <a:t>dari</a:t>
            </a:r>
            <a:r>
              <a:rPr lang="en-US" sz="1600" b="1" dirty="0"/>
              <a:t> </a:t>
            </a:r>
            <a:r>
              <a:rPr lang="en-US" sz="1600" b="1" dirty="0" err="1"/>
              <a:t>sudut</a:t>
            </a:r>
            <a:r>
              <a:rPr lang="en-US" sz="1600" b="1" dirty="0"/>
              <a:t> Hajar Aswad. </a:t>
            </a:r>
            <a:endParaRPr lang="en-ID" sz="1600" b="1" dirty="0"/>
          </a:p>
          <a:p>
            <a:endParaRPr lang="en-ID" dirty="0"/>
          </a:p>
        </p:txBody>
      </p:sp>
      <p:sp>
        <p:nvSpPr>
          <p:cNvPr id="6" name="Google Shape;1749;p28">
            <a:extLst>
              <a:ext uri="{FF2B5EF4-FFF2-40B4-BE49-F238E27FC236}">
                <a16:creationId xmlns:a16="http://schemas.microsoft.com/office/drawing/2014/main" xmlns="" id="{5812B63F-7353-B54F-C580-3160C9F93CC1}"/>
              </a:ext>
            </a:extLst>
          </p:cNvPr>
          <p:cNvSpPr/>
          <p:nvPr/>
        </p:nvSpPr>
        <p:spPr>
          <a:xfrm>
            <a:off x="5320163" y="2135701"/>
            <a:ext cx="2721365" cy="485032"/>
          </a:xfrm>
          <a:custGeom>
            <a:avLst/>
            <a:gdLst/>
            <a:ahLst/>
            <a:cxnLst/>
            <a:rect l="l" t="t" r="r" b="b"/>
            <a:pathLst>
              <a:path w="28674" h="31158" extrusionOk="0">
                <a:moveTo>
                  <a:pt x="21616" y="0"/>
                </a:moveTo>
                <a:lnTo>
                  <a:pt x="19902" y="710"/>
                </a:lnTo>
                <a:lnTo>
                  <a:pt x="19783" y="176"/>
                </a:lnTo>
                <a:lnTo>
                  <a:pt x="15183" y="236"/>
                </a:lnTo>
                <a:lnTo>
                  <a:pt x="14297" y="1110"/>
                </a:lnTo>
                <a:lnTo>
                  <a:pt x="13883" y="176"/>
                </a:lnTo>
                <a:lnTo>
                  <a:pt x="11942" y="213"/>
                </a:lnTo>
                <a:cubicBezTo>
                  <a:pt x="11434" y="247"/>
                  <a:pt x="10926" y="344"/>
                  <a:pt x="10418" y="378"/>
                </a:cubicBezTo>
                <a:cubicBezTo>
                  <a:pt x="10298" y="385"/>
                  <a:pt x="10178" y="387"/>
                  <a:pt x="10057" y="387"/>
                </a:cubicBezTo>
                <a:cubicBezTo>
                  <a:pt x="9688" y="387"/>
                  <a:pt x="9318" y="362"/>
                  <a:pt x="8948" y="362"/>
                </a:cubicBezTo>
                <a:cubicBezTo>
                  <a:pt x="8800" y="362"/>
                  <a:pt x="8651" y="366"/>
                  <a:pt x="8503" y="378"/>
                </a:cubicBezTo>
                <a:cubicBezTo>
                  <a:pt x="8383" y="389"/>
                  <a:pt x="8290" y="426"/>
                  <a:pt x="8207" y="497"/>
                </a:cubicBezTo>
                <a:cubicBezTo>
                  <a:pt x="8203" y="496"/>
                  <a:pt x="8198" y="495"/>
                  <a:pt x="8192" y="495"/>
                </a:cubicBezTo>
                <a:cubicBezTo>
                  <a:pt x="8145" y="495"/>
                  <a:pt x="8042" y="531"/>
                  <a:pt x="7946" y="531"/>
                </a:cubicBezTo>
                <a:cubicBezTo>
                  <a:pt x="7793" y="531"/>
                  <a:pt x="7640" y="520"/>
                  <a:pt x="7487" y="508"/>
                </a:cubicBezTo>
                <a:cubicBezTo>
                  <a:pt x="7177" y="471"/>
                  <a:pt x="6893" y="378"/>
                  <a:pt x="6610" y="318"/>
                </a:cubicBezTo>
                <a:lnTo>
                  <a:pt x="1953" y="415"/>
                </a:lnTo>
                <a:lnTo>
                  <a:pt x="236" y="1524"/>
                </a:lnTo>
                <a:lnTo>
                  <a:pt x="415" y="4600"/>
                </a:lnTo>
                <a:lnTo>
                  <a:pt x="119" y="9612"/>
                </a:lnTo>
                <a:cubicBezTo>
                  <a:pt x="119" y="9612"/>
                  <a:pt x="119" y="13267"/>
                  <a:pt x="179" y="15086"/>
                </a:cubicBezTo>
                <a:cubicBezTo>
                  <a:pt x="236" y="16920"/>
                  <a:pt x="179" y="19746"/>
                  <a:pt x="179" y="19925"/>
                </a:cubicBezTo>
                <a:cubicBezTo>
                  <a:pt x="179" y="20101"/>
                  <a:pt x="355" y="23058"/>
                  <a:pt x="179" y="24465"/>
                </a:cubicBezTo>
                <a:cubicBezTo>
                  <a:pt x="0" y="25884"/>
                  <a:pt x="236" y="31157"/>
                  <a:pt x="236" y="31157"/>
                </a:cubicBezTo>
                <a:lnTo>
                  <a:pt x="14297" y="30862"/>
                </a:lnTo>
                <a:lnTo>
                  <a:pt x="16426" y="29182"/>
                </a:lnTo>
                <a:lnTo>
                  <a:pt x="17490" y="31097"/>
                </a:lnTo>
                <a:lnTo>
                  <a:pt x="21699" y="31049"/>
                </a:lnTo>
                <a:cubicBezTo>
                  <a:pt x="21747" y="31038"/>
                  <a:pt x="21781" y="31038"/>
                  <a:pt x="21829" y="31038"/>
                </a:cubicBezTo>
                <a:cubicBezTo>
                  <a:pt x="22811" y="30907"/>
                  <a:pt x="23767" y="30922"/>
                  <a:pt x="24761" y="30896"/>
                </a:cubicBezTo>
                <a:cubicBezTo>
                  <a:pt x="25081" y="30896"/>
                  <a:pt x="25493" y="30956"/>
                  <a:pt x="25918" y="31004"/>
                </a:cubicBezTo>
                <a:lnTo>
                  <a:pt x="27352" y="30992"/>
                </a:lnTo>
                <a:cubicBezTo>
                  <a:pt x="27777" y="30873"/>
                  <a:pt x="28095" y="30624"/>
                  <a:pt x="28189" y="30093"/>
                </a:cubicBezTo>
                <a:cubicBezTo>
                  <a:pt x="28260" y="29738"/>
                  <a:pt x="28177" y="29832"/>
                  <a:pt x="28177" y="29477"/>
                </a:cubicBezTo>
                <a:cubicBezTo>
                  <a:pt x="28177" y="29006"/>
                  <a:pt x="28260" y="28532"/>
                  <a:pt x="28260" y="28069"/>
                </a:cubicBezTo>
                <a:cubicBezTo>
                  <a:pt x="28260" y="27790"/>
                  <a:pt x="28263" y="27700"/>
                  <a:pt x="28268" y="27700"/>
                </a:cubicBezTo>
                <a:cubicBezTo>
                  <a:pt x="28278" y="27700"/>
                  <a:pt x="28294" y="27996"/>
                  <a:pt x="28309" y="27996"/>
                </a:cubicBezTo>
                <a:cubicBezTo>
                  <a:pt x="28317" y="27996"/>
                  <a:pt x="28325" y="27907"/>
                  <a:pt x="28331" y="27632"/>
                </a:cubicBezTo>
                <a:cubicBezTo>
                  <a:pt x="28356" y="26568"/>
                  <a:pt x="28237" y="25493"/>
                  <a:pt x="28390" y="24451"/>
                </a:cubicBezTo>
                <a:cubicBezTo>
                  <a:pt x="28416" y="24253"/>
                  <a:pt x="28438" y="24062"/>
                  <a:pt x="28450" y="23872"/>
                </a:cubicBezTo>
                <a:lnTo>
                  <a:pt x="28532" y="11255"/>
                </a:lnTo>
                <a:lnTo>
                  <a:pt x="27516" y="9022"/>
                </a:lnTo>
                <a:cubicBezTo>
                  <a:pt x="27516" y="8962"/>
                  <a:pt x="27976" y="8596"/>
                  <a:pt x="28203" y="8361"/>
                </a:cubicBezTo>
                <a:cubicBezTo>
                  <a:pt x="28674" y="7887"/>
                  <a:pt x="28487" y="6905"/>
                  <a:pt x="28498" y="6303"/>
                </a:cubicBezTo>
                <a:cubicBezTo>
                  <a:pt x="28498" y="5829"/>
                  <a:pt x="28521" y="5355"/>
                  <a:pt x="28532" y="4884"/>
                </a:cubicBezTo>
                <a:lnTo>
                  <a:pt x="28532" y="3653"/>
                </a:lnTo>
                <a:cubicBezTo>
                  <a:pt x="28532" y="3607"/>
                  <a:pt x="28532" y="3559"/>
                  <a:pt x="28521" y="3511"/>
                </a:cubicBezTo>
                <a:cubicBezTo>
                  <a:pt x="28498" y="2838"/>
                  <a:pt x="28614" y="2009"/>
                  <a:pt x="28345" y="1371"/>
                </a:cubicBezTo>
                <a:cubicBezTo>
                  <a:pt x="28072" y="781"/>
                  <a:pt x="27479" y="579"/>
                  <a:pt x="26878" y="497"/>
                </a:cubicBezTo>
                <a:cubicBezTo>
                  <a:pt x="26266" y="412"/>
                  <a:pt x="25675" y="286"/>
                  <a:pt x="25072" y="286"/>
                </a:cubicBezTo>
                <a:cubicBezTo>
                  <a:pt x="24906" y="286"/>
                  <a:pt x="24739" y="295"/>
                  <a:pt x="24570" y="318"/>
                </a:cubicBezTo>
                <a:cubicBezTo>
                  <a:pt x="24420" y="343"/>
                  <a:pt x="24321" y="365"/>
                  <a:pt x="24242" y="365"/>
                </a:cubicBezTo>
                <a:cubicBezTo>
                  <a:pt x="24128" y="365"/>
                  <a:pt x="24053" y="319"/>
                  <a:pt x="23921" y="165"/>
                </a:cubicBezTo>
                <a:cubicBezTo>
                  <a:pt x="23909" y="154"/>
                  <a:pt x="23898" y="142"/>
                  <a:pt x="23887" y="131"/>
                </a:cubicBezTo>
                <a:lnTo>
                  <a:pt x="2161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bg1"/>
                </a:solidFill>
              </a:rPr>
              <a:t>Syarat</a:t>
            </a:r>
            <a:r>
              <a:rPr lang="en-US" sz="2000" b="1" dirty="0">
                <a:solidFill>
                  <a:schemeClr val="bg1"/>
                </a:solidFill>
              </a:rPr>
              <a:t> Tawaf</a:t>
            </a:r>
            <a:endParaRPr sz="2000" b="1" dirty="0">
              <a:solidFill>
                <a:schemeClr val="bg1"/>
              </a:solidFill>
            </a:endParaRPr>
          </a:p>
        </p:txBody>
      </p:sp>
      <p:sp>
        <p:nvSpPr>
          <p:cNvPr id="9" name="Google Shape;290;p49">
            <a:extLst>
              <a:ext uri="{FF2B5EF4-FFF2-40B4-BE49-F238E27FC236}">
                <a16:creationId xmlns:a16="http://schemas.microsoft.com/office/drawing/2014/main" xmlns="" id="{6076F438-AE47-317C-94F2-7170E9DAE9CD}"/>
              </a:ext>
            </a:extLst>
          </p:cNvPr>
          <p:cNvSpPr/>
          <p:nvPr/>
        </p:nvSpPr>
        <p:spPr>
          <a:xfrm rot="964">
            <a:off x="337259" y="160901"/>
            <a:ext cx="4194198" cy="623035"/>
          </a:xfrm>
          <a:prstGeom prst="roundRect">
            <a:avLst>
              <a:gd name="adj" fmla="val 24529"/>
            </a:avLst>
          </a:prstGeom>
          <a:solidFill>
            <a:schemeClr val="accent6">
              <a:lumMod val="75000"/>
            </a:schemeClr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CC9A7C9-61AA-C16F-F44B-BDADF0A8A681}"/>
              </a:ext>
            </a:extLst>
          </p:cNvPr>
          <p:cNvSpPr txBox="1"/>
          <p:nvPr/>
        </p:nvSpPr>
        <p:spPr>
          <a:xfrm>
            <a:off x="392099" y="210808"/>
            <a:ext cx="3763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</a:rPr>
              <a:t>Tawaf </a:t>
            </a:r>
            <a:endParaRPr lang="en-ID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0" name="Google Shape;770;p69"/>
          <p:cNvGrpSpPr/>
          <p:nvPr/>
        </p:nvGrpSpPr>
        <p:grpSpPr>
          <a:xfrm>
            <a:off x="141834" y="869242"/>
            <a:ext cx="2760533" cy="1989387"/>
            <a:chOff x="1047925" y="1332531"/>
            <a:chExt cx="2295170" cy="1343100"/>
          </a:xfrm>
        </p:grpSpPr>
        <p:sp>
          <p:nvSpPr>
            <p:cNvPr id="771" name="Google Shape;771;p69"/>
            <p:cNvSpPr/>
            <p:nvPr/>
          </p:nvSpPr>
          <p:spPr>
            <a:xfrm>
              <a:off x="1047925" y="1332531"/>
              <a:ext cx="2145600" cy="1343100"/>
            </a:xfrm>
            <a:prstGeom prst="roundRect">
              <a:avLst>
                <a:gd name="adj" fmla="val 16667"/>
              </a:avLst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69"/>
            <p:cNvSpPr/>
            <p:nvPr/>
          </p:nvSpPr>
          <p:spPr>
            <a:xfrm rot="18371097" flipH="1">
              <a:off x="2864730" y="1275009"/>
              <a:ext cx="386877" cy="569852"/>
            </a:xfrm>
            <a:custGeom>
              <a:avLst/>
              <a:gdLst/>
              <a:ahLst/>
              <a:cxnLst/>
              <a:rect l="l" t="t" r="r" b="b"/>
              <a:pathLst>
                <a:path w="14919" h="21975" extrusionOk="0">
                  <a:moveTo>
                    <a:pt x="4405" y="0"/>
                  </a:moveTo>
                  <a:cubicBezTo>
                    <a:pt x="3855" y="0"/>
                    <a:pt x="3301" y="102"/>
                    <a:pt x="2767" y="302"/>
                  </a:cubicBezTo>
                  <a:cubicBezTo>
                    <a:pt x="1737" y="736"/>
                    <a:pt x="869" y="1550"/>
                    <a:pt x="435" y="2608"/>
                  </a:cubicBezTo>
                  <a:cubicBezTo>
                    <a:pt x="55" y="3476"/>
                    <a:pt x="1" y="4479"/>
                    <a:pt x="272" y="5374"/>
                  </a:cubicBezTo>
                  <a:lnTo>
                    <a:pt x="1547" y="5374"/>
                  </a:lnTo>
                  <a:cubicBezTo>
                    <a:pt x="950" y="3828"/>
                    <a:pt x="1682" y="2092"/>
                    <a:pt x="3256" y="1441"/>
                  </a:cubicBezTo>
                  <a:cubicBezTo>
                    <a:pt x="3629" y="1291"/>
                    <a:pt x="4016" y="1219"/>
                    <a:pt x="4396" y="1219"/>
                  </a:cubicBezTo>
                  <a:cubicBezTo>
                    <a:pt x="5589" y="1219"/>
                    <a:pt x="6722" y="1923"/>
                    <a:pt x="7216" y="3096"/>
                  </a:cubicBezTo>
                  <a:lnTo>
                    <a:pt x="13454" y="18475"/>
                  </a:lnTo>
                  <a:cubicBezTo>
                    <a:pt x="13617" y="18882"/>
                    <a:pt x="13617" y="19316"/>
                    <a:pt x="13454" y="19723"/>
                  </a:cubicBezTo>
                  <a:cubicBezTo>
                    <a:pt x="13291" y="20130"/>
                    <a:pt x="12939" y="20428"/>
                    <a:pt x="12532" y="20618"/>
                  </a:cubicBezTo>
                  <a:cubicBezTo>
                    <a:pt x="12336" y="20694"/>
                    <a:pt x="12132" y="20730"/>
                    <a:pt x="11931" y="20730"/>
                  </a:cubicBezTo>
                  <a:cubicBezTo>
                    <a:pt x="11269" y="20730"/>
                    <a:pt x="10632" y="20340"/>
                    <a:pt x="10362" y="19696"/>
                  </a:cubicBezTo>
                  <a:lnTo>
                    <a:pt x="6429" y="10067"/>
                  </a:lnTo>
                  <a:cubicBezTo>
                    <a:pt x="6324" y="9836"/>
                    <a:pt x="6105" y="9669"/>
                    <a:pt x="5848" y="9669"/>
                  </a:cubicBezTo>
                  <a:cubicBezTo>
                    <a:pt x="5773" y="9669"/>
                    <a:pt x="5695" y="9684"/>
                    <a:pt x="5615" y="9714"/>
                  </a:cubicBezTo>
                  <a:cubicBezTo>
                    <a:pt x="5317" y="9850"/>
                    <a:pt x="5154" y="10202"/>
                    <a:pt x="5290" y="10528"/>
                  </a:cubicBezTo>
                  <a:lnTo>
                    <a:pt x="9223" y="20157"/>
                  </a:lnTo>
                  <a:cubicBezTo>
                    <a:pt x="9657" y="21296"/>
                    <a:pt x="10742" y="21974"/>
                    <a:pt x="11908" y="21974"/>
                  </a:cubicBezTo>
                  <a:cubicBezTo>
                    <a:pt x="12261" y="21974"/>
                    <a:pt x="12640" y="21893"/>
                    <a:pt x="12993" y="21757"/>
                  </a:cubicBezTo>
                  <a:cubicBezTo>
                    <a:pt x="13698" y="21459"/>
                    <a:pt x="14268" y="20916"/>
                    <a:pt x="14539" y="20184"/>
                  </a:cubicBezTo>
                  <a:cubicBezTo>
                    <a:pt x="14810" y="19479"/>
                    <a:pt x="14919" y="18746"/>
                    <a:pt x="14621" y="18041"/>
                  </a:cubicBezTo>
                  <a:lnTo>
                    <a:pt x="8382" y="2662"/>
                  </a:lnTo>
                  <a:cubicBezTo>
                    <a:pt x="7921" y="1631"/>
                    <a:pt x="7107" y="763"/>
                    <a:pt x="6077" y="329"/>
                  </a:cubicBezTo>
                  <a:cubicBezTo>
                    <a:pt x="5539" y="109"/>
                    <a:pt x="4974" y="0"/>
                    <a:pt x="4405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3" name="Google Shape;773;p69"/>
          <p:cNvGrpSpPr/>
          <p:nvPr/>
        </p:nvGrpSpPr>
        <p:grpSpPr>
          <a:xfrm>
            <a:off x="5739888" y="916383"/>
            <a:ext cx="3299383" cy="1990713"/>
            <a:chOff x="5638738" y="1306883"/>
            <a:chExt cx="2445237" cy="1368748"/>
          </a:xfrm>
        </p:grpSpPr>
        <p:sp>
          <p:nvSpPr>
            <p:cNvPr id="774" name="Google Shape;774;p69"/>
            <p:cNvSpPr/>
            <p:nvPr/>
          </p:nvSpPr>
          <p:spPr>
            <a:xfrm>
              <a:off x="5938375" y="1332531"/>
              <a:ext cx="2145600" cy="1343100"/>
            </a:xfrm>
            <a:prstGeom prst="roundRect">
              <a:avLst>
                <a:gd name="adj" fmla="val 16667"/>
              </a:avLst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69"/>
            <p:cNvSpPr/>
            <p:nvPr/>
          </p:nvSpPr>
          <p:spPr>
            <a:xfrm rot="-3228903" flipH="1">
              <a:off x="5789473" y="1346303"/>
              <a:ext cx="386877" cy="569852"/>
            </a:xfrm>
            <a:custGeom>
              <a:avLst/>
              <a:gdLst/>
              <a:ahLst/>
              <a:cxnLst/>
              <a:rect l="l" t="t" r="r" b="b"/>
              <a:pathLst>
                <a:path w="14919" h="21975" extrusionOk="0">
                  <a:moveTo>
                    <a:pt x="4405" y="0"/>
                  </a:moveTo>
                  <a:cubicBezTo>
                    <a:pt x="3855" y="0"/>
                    <a:pt x="3301" y="102"/>
                    <a:pt x="2767" y="302"/>
                  </a:cubicBezTo>
                  <a:cubicBezTo>
                    <a:pt x="1737" y="736"/>
                    <a:pt x="869" y="1550"/>
                    <a:pt x="435" y="2608"/>
                  </a:cubicBezTo>
                  <a:cubicBezTo>
                    <a:pt x="55" y="3476"/>
                    <a:pt x="1" y="4479"/>
                    <a:pt x="272" y="5374"/>
                  </a:cubicBezTo>
                  <a:lnTo>
                    <a:pt x="1547" y="5374"/>
                  </a:lnTo>
                  <a:cubicBezTo>
                    <a:pt x="950" y="3828"/>
                    <a:pt x="1682" y="2092"/>
                    <a:pt x="3256" y="1441"/>
                  </a:cubicBezTo>
                  <a:cubicBezTo>
                    <a:pt x="3629" y="1291"/>
                    <a:pt x="4016" y="1219"/>
                    <a:pt x="4396" y="1219"/>
                  </a:cubicBezTo>
                  <a:cubicBezTo>
                    <a:pt x="5589" y="1219"/>
                    <a:pt x="6722" y="1923"/>
                    <a:pt x="7216" y="3096"/>
                  </a:cubicBezTo>
                  <a:lnTo>
                    <a:pt x="13454" y="18475"/>
                  </a:lnTo>
                  <a:cubicBezTo>
                    <a:pt x="13617" y="18882"/>
                    <a:pt x="13617" y="19316"/>
                    <a:pt x="13454" y="19723"/>
                  </a:cubicBezTo>
                  <a:cubicBezTo>
                    <a:pt x="13291" y="20130"/>
                    <a:pt x="12939" y="20428"/>
                    <a:pt x="12532" y="20618"/>
                  </a:cubicBezTo>
                  <a:cubicBezTo>
                    <a:pt x="12336" y="20694"/>
                    <a:pt x="12132" y="20730"/>
                    <a:pt x="11931" y="20730"/>
                  </a:cubicBezTo>
                  <a:cubicBezTo>
                    <a:pt x="11269" y="20730"/>
                    <a:pt x="10632" y="20340"/>
                    <a:pt x="10362" y="19696"/>
                  </a:cubicBezTo>
                  <a:lnTo>
                    <a:pt x="6429" y="10067"/>
                  </a:lnTo>
                  <a:cubicBezTo>
                    <a:pt x="6324" y="9836"/>
                    <a:pt x="6105" y="9669"/>
                    <a:pt x="5848" y="9669"/>
                  </a:cubicBezTo>
                  <a:cubicBezTo>
                    <a:pt x="5773" y="9669"/>
                    <a:pt x="5695" y="9684"/>
                    <a:pt x="5615" y="9714"/>
                  </a:cubicBezTo>
                  <a:cubicBezTo>
                    <a:pt x="5317" y="9850"/>
                    <a:pt x="5154" y="10202"/>
                    <a:pt x="5290" y="10528"/>
                  </a:cubicBezTo>
                  <a:lnTo>
                    <a:pt x="9223" y="20157"/>
                  </a:lnTo>
                  <a:cubicBezTo>
                    <a:pt x="9657" y="21296"/>
                    <a:pt x="10742" y="21974"/>
                    <a:pt x="11908" y="21974"/>
                  </a:cubicBezTo>
                  <a:cubicBezTo>
                    <a:pt x="12261" y="21974"/>
                    <a:pt x="12640" y="21893"/>
                    <a:pt x="12993" y="21757"/>
                  </a:cubicBezTo>
                  <a:cubicBezTo>
                    <a:pt x="13698" y="21459"/>
                    <a:pt x="14268" y="20916"/>
                    <a:pt x="14539" y="20184"/>
                  </a:cubicBezTo>
                  <a:cubicBezTo>
                    <a:pt x="14810" y="19479"/>
                    <a:pt x="14919" y="18746"/>
                    <a:pt x="14621" y="18041"/>
                  </a:cubicBezTo>
                  <a:lnTo>
                    <a:pt x="8382" y="2662"/>
                  </a:lnTo>
                  <a:cubicBezTo>
                    <a:pt x="7921" y="1631"/>
                    <a:pt x="7107" y="763"/>
                    <a:pt x="6077" y="329"/>
                  </a:cubicBezTo>
                  <a:cubicBezTo>
                    <a:pt x="5539" y="109"/>
                    <a:pt x="4974" y="0"/>
                    <a:pt x="4405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6" name="Google Shape;776;p69"/>
          <p:cNvGrpSpPr/>
          <p:nvPr/>
        </p:nvGrpSpPr>
        <p:grpSpPr>
          <a:xfrm>
            <a:off x="4136105" y="2789779"/>
            <a:ext cx="3812047" cy="1672773"/>
            <a:chOff x="4422238" y="2984356"/>
            <a:chExt cx="2478987" cy="1343100"/>
          </a:xfrm>
        </p:grpSpPr>
        <p:sp>
          <p:nvSpPr>
            <p:cNvPr id="777" name="Google Shape;777;p69"/>
            <p:cNvSpPr/>
            <p:nvPr/>
          </p:nvSpPr>
          <p:spPr>
            <a:xfrm>
              <a:off x="4755625" y="2984356"/>
              <a:ext cx="2145600" cy="1343100"/>
            </a:xfrm>
            <a:prstGeom prst="roundRect">
              <a:avLst>
                <a:gd name="adj" fmla="val 16667"/>
              </a:avLst>
            </a:pr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69"/>
            <p:cNvSpPr/>
            <p:nvPr/>
          </p:nvSpPr>
          <p:spPr>
            <a:xfrm rot="-3228903" flipH="1">
              <a:off x="4572973" y="3588303"/>
              <a:ext cx="386877" cy="569852"/>
            </a:xfrm>
            <a:custGeom>
              <a:avLst/>
              <a:gdLst/>
              <a:ahLst/>
              <a:cxnLst/>
              <a:rect l="l" t="t" r="r" b="b"/>
              <a:pathLst>
                <a:path w="14919" h="21975" extrusionOk="0">
                  <a:moveTo>
                    <a:pt x="4405" y="0"/>
                  </a:moveTo>
                  <a:cubicBezTo>
                    <a:pt x="3855" y="0"/>
                    <a:pt x="3301" y="102"/>
                    <a:pt x="2767" y="302"/>
                  </a:cubicBezTo>
                  <a:cubicBezTo>
                    <a:pt x="1737" y="736"/>
                    <a:pt x="869" y="1550"/>
                    <a:pt x="435" y="2608"/>
                  </a:cubicBezTo>
                  <a:cubicBezTo>
                    <a:pt x="55" y="3476"/>
                    <a:pt x="1" y="4479"/>
                    <a:pt x="272" y="5374"/>
                  </a:cubicBezTo>
                  <a:lnTo>
                    <a:pt x="1547" y="5374"/>
                  </a:lnTo>
                  <a:cubicBezTo>
                    <a:pt x="950" y="3828"/>
                    <a:pt x="1682" y="2092"/>
                    <a:pt x="3256" y="1441"/>
                  </a:cubicBezTo>
                  <a:cubicBezTo>
                    <a:pt x="3629" y="1291"/>
                    <a:pt x="4016" y="1219"/>
                    <a:pt x="4396" y="1219"/>
                  </a:cubicBezTo>
                  <a:cubicBezTo>
                    <a:pt x="5589" y="1219"/>
                    <a:pt x="6722" y="1923"/>
                    <a:pt x="7216" y="3096"/>
                  </a:cubicBezTo>
                  <a:lnTo>
                    <a:pt x="13454" y="18475"/>
                  </a:lnTo>
                  <a:cubicBezTo>
                    <a:pt x="13617" y="18882"/>
                    <a:pt x="13617" y="19316"/>
                    <a:pt x="13454" y="19723"/>
                  </a:cubicBezTo>
                  <a:cubicBezTo>
                    <a:pt x="13291" y="20130"/>
                    <a:pt x="12939" y="20428"/>
                    <a:pt x="12532" y="20618"/>
                  </a:cubicBezTo>
                  <a:cubicBezTo>
                    <a:pt x="12336" y="20694"/>
                    <a:pt x="12132" y="20730"/>
                    <a:pt x="11931" y="20730"/>
                  </a:cubicBezTo>
                  <a:cubicBezTo>
                    <a:pt x="11269" y="20730"/>
                    <a:pt x="10632" y="20340"/>
                    <a:pt x="10362" y="19696"/>
                  </a:cubicBezTo>
                  <a:lnTo>
                    <a:pt x="6429" y="10067"/>
                  </a:lnTo>
                  <a:cubicBezTo>
                    <a:pt x="6324" y="9836"/>
                    <a:pt x="6105" y="9669"/>
                    <a:pt x="5848" y="9669"/>
                  </a:cubicBezTo>
                  <a:cubicBezTo>
                    <a:pt x="5773" y="9669"/>
                    <a:pt x="5695" y="9684"/>
                    <a:pt x="5615" y="9714"/>
                  </a:cubicBezTo>
                  <a:cubicBezTo>
                    <a:pt x="5317" y="9850"/>
                    <a:pt x="5154" y="10202"/>
                    <a:pt x="5290" y="10528"/>
                  </a:cubicBezTo>
                  <a:lnTo>
                    <a:pt x="9223" y="20157"/>
                  </a:lnTo>
                  <a:cubicBezTo>
                    <a:pt x="9657" y="21296"/>
                    <a:pt x="10742" y="21974"/>
                    <a:pt x="11908" y="21974"/>
                  </a:cubicBezTo>
                  <a:cubicBezTo>
                    <a:pt x="12261" y="21974"/>
                    <a:pt x="12640" y="21893"/>
                    <a:pt x="12993" y="21757"/>
                  </a:cubicBezTo>
                  <a:cubicBezTo>
                    <a:pt x="13698" y="21459"/>
                    <a:pt x="14268" y="20916"/>
                    <a:pt x="14539" y="20184"/>
                  </a:cubicBezTo>
                  <a:cubicBezTo>
                    <a:pt x="14810" y="19479"/>
                    <a:pt x="14919" y="18746"/>
                    <a:pt x="14621" y="18041"/>
                  </a:cubicBezTo>
                  <a:lnTo>
                    <a:pt x="8382" y="2662"/>
                  </a:lnTo>
                  <a:cubicBezTo>
                    <a:pt x="7921" y="1631"/>
                    <a:pt x="7107" y="763"/>
                    <a:pt x="6077" y="329"/>
                  </a:cubicBezTo>
                  <a:cubicBezTo>
                    <a:pt x="5539" y="109"/>
                    <a:pt x="4974" y="0"/>
                    <a:pt x="4405" y="0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9" name="Google Shape;779;p69"/>
          <p:cNvSpPr/>
          <p:nvPr/>
        </p:nvSpPr>
        <p:spPr>
          <a:xfrm>
            <a:off x="1105787" y="2808622"/>
            <a:ext cx="3223290" cy="1672773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69"/>
          <p:cNvSpPr/>
          <p:nvPr/>
        </p:nvSpPr>
        <p:spPr>
          <a:xfrm>
            <a:off x="3029711" y="1006267"/>
            <a:ext cx="2799855" cy="181841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69"/>
          <p:cNvSpPr txBox="1">
            <a:spLocks noGrp="1"/>
          </p:cNvSpPr>
          <p:nvPr>
            <p:ph type="title"/>
          </p:nvPr>
        </p:nvSpPr>
        <p:spPr>
          <a:xfrm>
            <a:off x="713250" y="256942"/>
            <a:ext cx="7717500" cy="612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dirty="0"/>
              <a:t>M</a:t>
            </a:r>
            <a:r>
              <a:rPr lang="en" dirty="0"/>
              <a:t>acam-macam Tawaf</a:t>
            </a:r>
            <a:endParaRPr dirty="0"/>
          </a:p>
        </p:txBody>
      </p:sp>
      <p:sp>
        <p:nvSpPr>
          <p:cNvPr id="787" name="Google Shape;787;p69"/>
          <p:cNvSpPr txBox="1">
            <a:spLocks noGrp="1"/>
          </p:cNvSpPr>
          <p:nvPr>
            <p:ph type="subTitle" idx="6"/>
          </p:nvPr>
        </p:nvSpPr>
        <p:spPr>
          <a:xfrm rot="-1128">
            <a:off x="479593" y="1229496"/>
            <a:ext cx="1828800" cy="591808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ID" sz="18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Nanum Myeongjo"/>
                <a:cs typeface="Nanum Myeongjo"/>
                <a:sym typeface="Nanum Myeongjo"/>
              </a:rPr>
              <a:t>Tawaf </a:t>
            </a:r>
            <a:r>
              <a:rPr lang="en-ID" sz="1800" b="1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Nanum Myeongjo"/>
                <a:cs typeface="Nanum Myeongjo"/>
                <a:sym typeface="Nanum Myeongjo"/>
              </a:rPr>
              <a:t>qudum</a:t>
            </a:r>
            <a:endParaRPr lang="en-ID" sz="18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  <a:ea typeface="Nanum Myeongjo"/>
              <a:cs typeface="Nanum Myeongjo"/>
              <a:sym typeface="Nanum Myeongj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7C0042A-34BB-8FAD-6201-451686034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0B34629-EDAF-8BBC-63E6-AFC8DE26C9F6}"/>
              </a:ext>
            </a:extLst>
          </p:cNvPr>
          <p:cNvSpPr txBox="1"/>
          <p:nvPr/>
        </p:nvSpPr>
        <p:spPr>
          <a:xfrm>
            <a:off x="141834" y="1700110"/>
            <a:ext cx="263330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Tawaf yang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dilaksanakan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ketika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jamaah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 haji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baru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tiba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 di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Mekah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. </a:t>
            </a:r>
          </a:p>
          <a:p>
            <a:pPr algn="just"/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4DE880A-A25E-7474-F762-1CB8FC99748D}"/>
              </a:ext>
            </a:extLst>
          </p:cNvPr>
          <p:cNvSpPr txBox="1"/>
          <p:nvPr/>
        </p:nvSpPr>
        <p:spPr>
          <a:xfrm>
            <a:off x="3221636" y="1196909"/>
            <a:ext cx="2416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800" b="1" dirty="0">
                <a:solidFill>
                  <a:schemeClr val="tx1"/>
                </a:solidFill>
                <a:latin typeface="Arial Black" panose="020B0A04020102020204" pitchFamily="34" charset="0"/>
                <a:ea typeface="Nanum Myeongjo"/>
                <a:cs typeface="Nanum Myeongjo"/>
                <a:sym typeface="Nanum Myeongjo"/>
              </a:rPr>
              <a:t>Tawaf </a:t>
            </a:r>
            <a:r>
              <a:rPr lang="en-ID" sz="1800" b="1" dirty="0" err="1">
                <a:solidFill>
                  <a:schemeClr val="tx1"/>
                </a:solidFill>
                <a:latin typeface="Arial Black" panose="020B0A04020102020204" pitchFamily="34" charset="0"/>
                <a:ea typeface="Nanum Myeongjo"/>
                <a:cs typeface="Nanum Myeongjo"/>
                <a:sym typeface="Nanum Myeongjo"/>
              </a:rPr>
              <a:t>ifadah</a:t>
            </a:r>
            <a:endParaRPr lang="en-ID" sz="1800" b="1" dirty="0">
              <a:solidFill>
                <a:schemeClr val="tx1"/>
              </a:solidFill>
              <a:latin typeface="Arial Black" panose="020B0A04020102020204" pitchFamily="34" charset="0"/>
              <a:ea typeface="Nanum Myeongjo"/>
              <a:cs typeface="Nanum Myeongjo"/>
              <a:sym typeface="Nanum Myeongjo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F1DDC9A-11CD-C7AC-D0D2-2763DEBA5A0F}"/>
              </a:ext>
            </a:extLst>
          </p:cNvPr>
          <p:cNvSpPr txBox="1"/>
          <p:nvPr/>
        </p:nvSpPr>
        <p:spPr>
          <a:xfrm>
            <a:off x="3115183" y="1566241"/>
            <a:ext cx="259225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600" b="1" dirty="0">
                <a:solidFill>
                  <a:srgbClr val="C00000"/>
                </a:solidFill>
                <a:latin typeface="+mn-lt"/>
                <a:ea typeface="Marcellus"/>
                <a:cs typeface="Marcellus"/>
                <a:sym typeface="Marcellus"/>
              </a:rPr>
              <a:t>Tawaf yang </a:t>
            </a:r>
            <a:r>
              <a:rPr lang="en-ID" sz="1600" b="1" dirty="0" err="1">
                <a:solidFill>
                  <a:srgbClr val="C00000"/>
                </a:solidFill>
                <a:latin typeface="+mn-lt"/>
                <a:ea typeface="Marcellus"/>
                <a:cs typeface="Marcellus"/>
                <a:sym typeface="Marcellus"/>
              </a:rPr>
              <a:t>harus</a:t>
            </a:r>
            <a:r>
              <a:rPr lang="en-ID" sz="1600" b="1" dirty="0">
                <a:solidFill>
                  <a:srgbClr val="C00000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600" b="1" dirty="0" err="1">
                <a:solidFill>
                  <a:srgbClr val="C00000"/>
                </a:solidFill>
                <a:latin typeface="+mn-lt"/>
                <a:ea typeface="Marcellus"/>
                <a:cs typeface="Marcellus"/>
                <a:sym typeface="Marcellus"/>
              </a:rPr>
              <a:t>dilaksanakan</a:t>
            </a:r>
            <a:r>
              <a:rPr lang="en-ID" sz="1600" b="1" dirty="0">
                <a:solidFill>
                  <a:srgbClr val="C00000"/>
                </a:solidFill>
                <a:latin typeface="+mn-lt"/>
                <a:ea typeface="Marcellus"/>
                <a:cs typeface="Marcellus"/>
                <a:sym typeface="Marcellus"/>
              </a:rPr>
              <a:t> oleh </a:t>
            </a:r>
            <a:r>
              <a:rPr lang="en-ID" sz="1600" b="1" dirty="0" err="1">
                <a:solidFill>
                  <a:srgbClr val="C00000"/>
                </a:solidFill>
                <a:latin typeface="+mn-lt"/>
                <a:ea typeface="Marcellus"/>
                <a:cs typeface="Marcellus"/>
                <a:sym typeface="Marcellus"/>
              </a:rPr>
              <a:t>setiap</a:t>
            </a:r>
            <a:r>
              <a:rPr lang="en-ID" sz="1600" b="1" dirty="0">
                <a:solidFill>
                  <a:srgbClr val="C00000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600" b="1" dirty="0" err="1">
                <a:solidFill>
                  <a:srgbClr val="C00000"/>
                </a:solidFill>
                <a:latin typeface="+mn-lt"/>
                <a:ea typeface="Marcellus"/>
                <a:cs typeface="Marcellus"/>
                <a:sym typeface="Marcellus"/>
              </a:rPr>
              <a:t>jamaah</a:t>
            </a:r>
            <a:r>
              <a:rPr lang="en-ID" sz="1600" b="1" dirty="0">
                <a:solidFill>
                  <a:srgbClr val="C00000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600" b="1" dirty="0" err="1">
                <a:solidFill>
                  <a:srgbClr val="C00000"/>
                </a:solidFill>
                <a:latin typeface="+mn-lt"/>
                <a:ea typeface="Marcellus"/>
                <a:cs typeface="Marcellus"/>
                <a:sym typeface="Marcellus"/>
              </a:rPr>
              <a:t>untuk</a:t>
            </a:r>
            <a:r>
              <a:rPr lang="en-ID" sz="1600" b="1" dirty="0">
                <a:solidFill>
                  <a:srgbClr val="C00000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600" b="1" dirty="0" err="1">
                <a:solidFill>
                  <a:srgbClr val="C00000"/>
                </a:solidFill>
                <a:latin typeface="+mn-lt"/>
                <a:ea typeface="Marcellus"/>
                <a:cs typeface="Marcellus"/>
                <a:sym typeface="Marcellus"/>
              </a:rPr>
              <a:t>memenuhi</a:t>
            </a:r>
            <a:r>
              <a:rPr lang="en-ID" sz="1600" b="1" dirty="0">
                <a:solidFill>
                  <a:srgbClr val="C00000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600" b="1" dirty="0" err="1">
                <a:solidFill>
                  <a:srgbClr val="C00000"/>
                </a:solidFill>
                <a:latin typeface="+mn-lt"/>
                <a:ea typeface="Marcellus"/>
                <a:cs typeface="Marcellus"/>
                <a:sym typeface="Marcellus"/>
              </a:rPr>
              <a:t>rukun</a:t>
            </a:r>
            <a:r>
              <a:rPr lang="en-ID" sz="1600" b="1" dirty="0">
                <a:solidFill>
                  <a:srgbClr val="C00000"/>
                </a:solidFill>
                <a:latin typeface="+mn-lt"/>
                <a:ea typeface="Marcellus"/>
                <a:cs typeface="Marcellus"/>
                <a:sym typeface="Marcellus"/>
              </a:rPr>
              <a:t> haji. </a:t>
            </a:r>
          </a:p>
          <a:p>
            <a:endParaRPr lang="en-ID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79208A7-96B9-5C35-6A8E-AB02C845F568}"/>
              </a:ext>
            </a:extLst>
          </p:cNvPr>
          <p:cNvSpPr txBox="1"/>
          <p:nvPr/>
        </p:nvSpPr>
        <p:spPr>
          <a:xfrm>
            <a:off x="6539023" y="1060990"/>
            <a:ext cx="2125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8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ea typeface="Nanum Myeongjo"/>
                <a:cs typeface="Nanum Myeongjo"/>
                <a:sym typeface="Nanum Myeongjo"/>
              </a:rPr>
              <a:t>Tawaf </a:t>
            </a:r>
            <a:r>
              <a:rPr lang="en-ID" sz="1800" b="1" dirty="0" err="1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ea typeface="Nanum Myeongjo"/>
                <a:cs typeface="Nanum Myeongjo"/>
                <a:sym typeface="Nanum Myeongjo"/>
              </a:rPr>
              <a:t>wada</a:t>
            </a:r>
            <a:r>
              <a:rPr lang="en-ID" sz="18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ea typeface="Nanum Myeongjo"/>
                <a:cs typeface="Nanum Myeongjo"/>
                <a:sym typeface="Nanum Myeongjo"/>
              </a:rPr>
              <a:t>’</a:t>
            </a:r>
          </a:p>
          <a:p>
            <a:pPr algn="ctr"/>
            <a:endParaRPr lang="en-ID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CA72B4C-F2DA-5324-5DF2-02426B29C0D8}"/>
              </a:ext>
            </a:extLst>
          </p:cNvPr>
          <p:cNvSpPr txBox="1"/>
          <p:nvPr/>
        </p:nvSpPr>
        <p:spPr>
          <a:xfrm>
            <a:off x="6222278" y="1473547"/>
            <a:ext cx="280690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Tawaf yang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dilakaksanakan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 oleh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setiap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jamaah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 haji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ketika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akan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meninggalkan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kota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600" b="1" dirty="0" err="1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Mekah</a:t>
            </a:r>
            <a:r>
              <a:rPr lang="en-ID" sz="1600" b="1" dirty="0">
                <a:solidFill>
                  <a:schemeClr val="tx1"/>
                </a:solidFill>
                <a:latin typeface="+mn-lt"/>
                <a:ea typeface="Marcellus"/>
                <a:cs typeface="Marcellus"/>
                <a:sym typeface="Marcellus"/>
              </a:rPr>
              <a:t>. </a:t>
            </a:r>
          </a:p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14E6633-640C-DFA4-9E8B-2B6FE5E0F88F}"/>
              </a:ext>
            </a:extLst>
          </p:cNvPr>
          <p:cNvSpPr txBox="1"/>
          <p:nvPr/>
        </p:nvSpPr>
        <p:spPr>
          <a:xfrm>
            <a:off x="1657754" y="2975628"/>
            <a:ext cx="2041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800" b="1" dirty="0">
                <a:solidFill>
                  <a:schemeClr val="dk1"/>
                </a:solidFill>
                <a:latin typeface="Arial Black" panose="020B0A04020102020204" pitchFamily="34" charset="0"/>
                <a:ea typeface="Nanum Myeongjo"/>
                <a:cs typeface="Nanum Myeongjo"/>
                <a:sym typeface="Nanum Myeongjo"/>
              </a:rPr>
              <a:t>Tawaf </a:t>
            </a:r>
            <a:r>
              <a:rPr lang="en-ID" sz="1800" b="1" dirty="0" err="1">
                <a:solidFill>
                  <a:schemeClr val="dk1"/>
                </a:solidFill>
                <a:latin typeface="Arial Black" panose="020B0A04020102020204" pitchFamily="34" charset="0"/>
                <a:ea typeface="Nanum Myeongjo"/>
                <a:cs typeface="Nanum Myeongjo"/>
                <a:sym typeface="Nanum Myeongjo"/>
              </a:rPr>
              <a:t>sunah</a:t>
            </a:r>
            <a:endParaRPr lang="en-ID" sz="1800" b="1" dirty="0">
              <a:solidFill>
                <a:schemeClr val="dk1"/>
              </a:solidFill>
              <a:latin typeface="Arial Black" panose="020B0A04020102020204" pitchFamily="34" charset="0"/>
              <a:ea typeface="Nanum Myeongjo"/>
              <a:cs typeface="Nanum Myeongjo"/>
              <a:sym typeface="Nanum Myeongjo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13A21CC-59B2-EBCF-4258-A12C812FB2DA}"/>
              </a:ext>
            </a:extLst>
          </p:cNvPr>
          <p:cNvSpPr txBox="1"/>
          <p:nvPr/>
        </p:nvSpPr>
        <p:spPr>
          <a:xfrm>
            <a:off x="1164266" y="3452675"/>
            <a:ext cx="294674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600" b="1" dirty="0">
                <a:solidFill>
                  <a:schemeClr val="lt2"/>
                </a:solidFill>
                <a:latin typeface="+mn-lt"/>
                <a:ea typeface="Marcellus"/>
                <a:cs typeface="Marcellus"/>
                <a:sym typeface="Marcellus"/>
              </a:rPr>
              <a:t>Tawaf yang </a:t>
            </a:r>
            <a:r>
              <a:rPr lang="en-ID" sz="1600" b="1" dirty="0" err="1">
                <a:solidFill>
                  <a:schemeClr val="lt2"/>
                </a:solidFill>
                <a:latin typeface="+mn-lt"/>
                <a:ea typeface="Marcellus"/>
                <a:cs typeface="Marcellus"/>
                <a:sym typeface="Marcellus"/>
              </a:rPr>
              <a:t>dilaksanakan</a:t>
            </a:r>
            <a:r>
              <a:rPr lang="en-ID" sz="1600" b="1" dirty="0">
                <a:solidFill>
                  <a:schemeClr val="lt2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600" b="1" dirty="0" err="1">
                <a:solidFill>
                  <a:schemeClr val="lt2"/>
                </a:solidFill>
                <a:latin typeface="+mn-lt"/>
                <a:ea typeface="Marcellus"/>
                <a:cs typeface="Marcellus"/>
                <a:sym typeface="Marcellus"/>
              </a:rPr>
              <a:t>setiap</a:t>
            </a:r>
            <a:r>
              <a:rPr lang="en-ID" sz="1600" b="1" dirty="0">
                <a:solidFill>
                  <a:schemeClr val="lt2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600" b="1" dirty="0" err="1">
                <a:solidFill>
                  <a:schemeClr val="lt2"/>
                </a:solidFill>
                <a:latin typeface="+mn-lt"/>
                <a:ea typeface="Marcellus"/>
                <a:cs typeface="Marcellus"/>
                <a:sym typeface="Marcellus"/>
              </a:rPr>
              <a:t>saat</a:t>
            </a:r>
            <a:r>
              <a:rPr lang="en-ID" sz="1600" b="1" dirty="0">
                <a:solidFill>
                  <a:schemeClr val="lt2"/>
                </a:solidFill>
                <a:latin typeface="+mn-lt"/>
                <a:ea typeface="Marcellus"/>
                <a:cs typeface="Marcellus"/>
                <a:sym typeface="Marcellus"/>
              </a:rPr>
              <a:t>. </a:t>
            </a:r>
          </a:p>
          <a:p>
            <a:endParaRPr lang="en-ID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DB2020D-7A45-9685-2800-5CFE490E60C3}"/>
              </a:ext>
            </a:extLst>
          </p:cNvPr>
          <p:cNvSpPr txBox="1"/>
          <p:nvPr/>
        </p:nvSpPr>
        <p:spPr>
          <a:xfrm>
            <a:off x="5263116" y="2975628"/>
            <a:ext cx="222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800" b="1" dirty="0">
                <a:solidFill>
                  <a:schemeClr val="accent5">
                    <a:lumMod val="25000"/>
                  </a:schemeClr>
                </a:solidFill>
                <a:latin typeface="Arial Black" panose="020B0A04020102020204" pitchFamily="34" charset="0"/>
                <a:ea typeface="Nanum Myeongjo"/>
                <a:cs typeface="Nanum Myeongjo"/>
                <a:sym typeface="Nanum Myeongjo"/>
              </a:rPr>
              <a:t>Tawaf </a:t>
            </a:r>
            <a:r>
              <a:rPr lang="en-ID" sz="1800" b="1" dirty="0" err="1">
                <a:solidFill>
                  <a:schemeClr val="accent5">
                    <a:lumMod val="25000"/>
                  </a:schemeClr>
                </a:solidFill>
                <a:latin typeface="Arial Black" panose="020B0A04020102020204" pitchFamily="34" charset="0"/>
                <a:ea typeface="Nanum Myeongjo"/>
                <a:cs typeface="Nanum Myeongjo"/>
                <a:sym typeface="Nanum Myeongjo"/>
              </a:rPr>
              <a:t>nazar</a:t>
            </a:r>
            <a:endParaRPr lang="en-ID" sz="1800" b="1" dirty="0">
              <a:solidFill>
                <a:schemeClr val="accent5">
                  <a:lumMod val="25000"/>
                </a:schemeClr>
              </a:solidFill>
              <a:latin typeface="Arial Black" panose="020B0A04020102020204" pitchFamily="34" charset="0"/>
              <a:ea typeface="Nanum Myeongjo"/>
              <a:cs typeface="Nanum Myeongjo"/>
              <a:sym typeface="Nanum Myeongjo"/>
            </a:endParaRPr>
          </a:p>
          <a:p>
            <a:pPr algn="ctr"/>
            <a:endParaRPr lang="en-ID" sz="1800" dirty="0">
              <a:solidFill>
                <a:schemeClr val="accent5">
                  <a:lumMod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E2D47C8-9915-69B7-C76A-9300DF754065}"/>
              </a:ext>
            </a:extLst>
          </p:cNvPr>
          <p:cNvSpPr txBox="1"/>
          <p:nvPr/>
        </p:nvSpPr>
        <p:spPr>
          <a:xfrm>
            <a:off x="4604710" y="3358223"/>
            <a:ext cx="3387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600" b="1" dirty="0">
                <a:solidFill>
                  <a:schemeClr val="accent3"/>
                </a:solidFill>
                <a:latin typeface="+mn-lt"/>
                <a:ea typeface="Marcellus"/>
                <a:cs typeface="Marcellus"/>
                <a:sym typeface="Marcellus"/>
              </a:rPr>
              <a:t>Tawaf yang </a:t>
            </a:r>
            <a:r>
              <a:rPr lang="en-ID" sz="1600" b="1" dirty="0" err="1">
                <a:solidFill>
                  <a:schemeClr val="accent3"/>
                </a:solidFill>
                <a:latin typeface="+mn-lt"/>
                <a:ea typeface="Marcellus"/>
                <a:cs typeface="Marcellus"/>
                <a:sym typeface="Marcellus"/>
              </a:rPr>
              <a:t>dilaksanakan</a:t>
            </a:r>
            <a:r>
              <a:rPr lang="en-ID" sz="1600" b="1" dirty="0">
                <a:solidFill>
                  <a:schemeClr val="accent3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600" b="1" dirty="0" err="1">
                <a:solidFill>
                  <a:schemeClr val="accent3"/>
                </a:solidFill>
                <a:latin typeface="+mn-lt"/>
                <a:ea typeface="Marcellus"/>
                <a:cs typeface="Marcellus"/>
                <a:sym typeface="Marcellus"/>
              </a:rPr>
              <a:t>untuk</a:t>
            </a:r>
            <a:r>
              <a:rPr lang="en-ID" sz="1600" b="1" dirty="0">
                <a:solidFill>
                  <a:schemeClr val="accent3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600" b="1" dirty="0" err="1">
                <a:solidFill>
                  <a:schemeClr val="accent3"/>
                </a:solidFill>
                <a:latin typeface="+mn-lt"/>
                <a:ea typeface="Marcellus"/>
                <a:cs typeface="Marcellus"/>
                <a:sym typeface="Marcellus"/>
              </a:rPr>
              <a:t>memenuhi</a:t>
            </a:r>
            <a:r>
              <a:rPr lang="en-ID" sz="1600" b="1" dirty="0">
                <a:solidFill>
                  <a:schemeClr val="accent3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600" b="1" dirty="0" err="1">
                <a:solidFill>
                  <a:schemeClr val="accent3"/>
                </a:solidFill>
                <a:latin typeface="+mn-lt"/>
                <a:ea typeface="Marcellus"/>
                <a:cs typeface="Marcellus"/>
                <a:sym typeface="Marcellus"/>
              </a:rPr>
              <a:t>nazar</a:t>
            </a:r>
            <a:r>
              <a:rPr lang="en-ID" sz="1600" b="1" dirty="0">
                <a:solidFill>
                  <a:schemeClr val="accent3"/>
                </a:solidFill>
                <a:latin typeface="+mn-lt"/>
                <a:ea typeface="Marcellus"/>
                <a:cs typeface="Marcellus"/>
                <a:sym typeface="Marcellus"/>
              </a:rPr>
              <a:t> yang </a:t>
            </a:r>
            <a:r>
              <a:rPr lang="en-ID" sz="1600" b="1" dirty="0" err="1">
                <a:solidFill>
                  <a:schemeClr val="accent3"/>
                </a:solidFill>
                <a:latin typeface="+mn-lt"/>
                <a:ea typeface="Marcellus"/>
                <a:cs typeface="Marcellus"/>
                <a:sym typeface="Marcellus"/>
              </a:rPr>
              <a:t>telah</a:t>
            </a:r>
            <a:r>
              <a:rPr lang="en-ID" sz="1600" b="1" dirty="0">
                <a:solidFill>
                  <a:schemeClr val="accent3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600" b="1" dirty="0" err="1">
                <a:solidFill>
                  <a:schemeClr val="accent3"/>
                </a:solidFill>
                <a:latin typeface="+mn-lt"/>
                <a:ea typeface="Marcellus"/>
                <a:cs typeface="Marcellus"/>
                <a:sym typeface="Marcellus"/>
              </a:rPr>
              <a:t>diucapkan</a:t>
            </a:r>
            <a:r>
              <a:rPr lang="en-ID" sz="1600" b="1" dirty="0">
                <a:solidFill>
                  <a:schemeClr val="accent3"/>
                </a:solidFill>
                <a:latin typeface="+mn-lt"/>
                <a:ea typeface="Marcellus"/>
                <a:cs typeface="Marcellus"/>
                <a:sym typeface="Marcellus"/>
              </a:rPr>
              <a:t>, </a:t>
            </a:r>
            <a:r>
              <a:rPr lang="en-ID" sz="1600" b="1" dirty="0" err="1">
                <a:solidFill>
                  <a:schemeClr val="accent3"/>
                </a:solidFill>
                <a:latin typeface="+mn-lt"/>
                <a:ea typeface="Marcellus"/>
                <a:cs typeface="Marcellus"/>
                <a:sym typeface="Marcellus"/>
              </a:rPr>
              <a:t>hukumnya</a:t>
            </a:r>
            <a:r>
              <a:rPr lang="en-ID" sz="1600" b="1" dirty="0">
                <a:solidFill>
                  <a:schemeClr val="accent3"/>
                </a:solidFill>
                <a:latin typeface="+mn-lt"/>
                <a:ea typeface="Marcellus"/>
                <a:cs typeface="Marcellus"/>
                <a:sym typeface="Marcellus"/>
              </a:rPr>
              <a:t> </a:t>
            </a:r>
            <a:r>
              <a:rPr lang="en-ID" sz="1600" b="1" dirty="0" err="1">
                <a:solidFill>
                  <a:schemeClr val="accent3"/>
                </a:solidFill>
                <a:latin typeface="+mn-lt"/>
                <a:ea typeface="Marcellus"/>
                <a:cs typeface="Marcellus"/>
                <a:sym typeface="Marcellus"/>
              </a:rPr>
              <a:t>wajib</a:t>
            </a:r>
            <a:r>
              <a:rPr lang="en-ID" sz="1600" b="1" dirty="0">
                <a:solidFill>
                  <a:schemeClr val="accent3"/>
                </a:solidFill>
                <a:latin typeface="+mn-lt"/>
                <a:ea typeface="Marcellus"/>
                <a:cs typeface="Marcellus"/>
                <a:sym typeface="Marcellus"/>
              </a:rPr>
              <a:t>.</a:t>
            </a:r>
          </a:p>
          <a:p>
            <a:pPr algn="ctr"/>
            <a:endParaRPr lang="en-ID" sz="1600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Introducing Myself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3D405B"/>
      </a:accent1>
      <a:accent2>
        <a:srgbClr val="73877B"/>
      </a:accent2>
      <a:accent3>
        <a:srgbClr val="E07A5F"/>
      </a:accent3>
      <a:accent4>
        <a:srgbClr val="D2ECC8"/>
      </a:accent4>
      <a:accent5>
        <a:srgbClr val="F4F1DE"/>
      </a:accent5>
      <a:accent6>
        <a:srgbClr val="F2CC8F"/>
      </a:accent6>
      <a:hlink>
        <a:srgbClr val="3D405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803</Words>
  <Application>Microsoft Office PowerPoint</Application>
  <PresentationFormat>On-screen Show (16:9)</PresentationFormat>
  <Paragraphs>136</Paragraphs>
  <Slides>23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Arial</vt:lpstr>
      <vt:lpstr>Nunito</vt:lpstr>
      <vt:lpstr>ＭＳ Ｐゴシック</vt:lpstr>
      <vt:lpstr>IrisUPC</vt:lpstr>
      <vt:lpstr>Roboto Condensed Light</vt:lpstr>
      <vt:lpstr>Livvic</vt:lpstr>
      <vt:lpstr>Open Sans</vt:lpstr>
      <vt:lpstr>Homemade Apple</vt:lpstr>
      <vt:lpstr>Nanum Myeongjo</vt:lpstr>
      <vt:lpstr>Arial Black</vt:lpstr>
      <vt:lpstr>Raleway Black</vt:lpstr>
      <vt:lpstr>Calibri</vt:lpstr>
      <vt:lpstr>Marcellus</vt:lpstr>
      <vt:lpstr>Introducing Myself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Macam-macam Tawaf</vt:lpstr>
      <vt:lpstr>PowerPoint Presentation</vt:lpstr>
      <vt:lpstr>PowerPoint Presentation</vt:lpstr>
      <vt:lpstr>Tertib artinya urut. Semua rukun harus dilakukan dengan urut, tidak boleh dibolak-balik.  </vt:lpstr>
      <vt:lpstr>Larangan Haji</vt:lpstr>
      <vt:lpstr>Wajib Haji</vt:lpstr>
      <vt:lpstr>Macam-macam Dam</vt:lpstr>
      <vt:lpstr>PowerPoint Presentation</vt:lpstr>
      <vt:lpstr>Mikat Makani</vt:lpstr>
      <vt:lpstr>Macam-macam Haji</vt:lpstr>
      <vt:lpstr>PowerPoint Presentation</vt:lpstr>
      <vt:lpstr>Kurban </vt:lpstr>
      <vt:lpstr>PowerPoint Presentation</vt:lpstr>
      <vt:lpstr>Syarat Hewan Kurban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Risa Purnama</dc:creator>
  <cp:lastModifiedBy>Sani Nurlatifah</cp:lastModifiedBy>
  <cp:revision>15</cp:revision>
  <dcterms:modified xsi:type="dcterms:W3CDTF">2022-08-27T06:38:44Z</dcterms:modified>
</cp:coreProperties>
</file>