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05" r:id="rId3"/>
    <p:sldId id="262" r:id="rId4"/>
    <p:sldId id="263" r:id="rId5"/>
    <p:sldId id="286" r:id="rId6"/>
    <p:sldId id="301" r:id="rId7"/>
    <p:sldId id="289" r:id="rId8"/>
    <p:sldId id="288" r:id="rId9"/>
    <p:sldId id="290" r:id="rId10"/>
    <p:sldId id="292" r:id="rId11"/>
    <p:sldId id="291" r:id="rId12"/>
    <p:sldId id="293" r:id="rId13"/>
    <p:sldId id="295" r:id="rId14"/>
    <p:sldId id="294" r:id="rId15"/>
    <p:sldId id="303" r:id="rId16"/>
    <p:sldId id="304" r:id="rId17"/>
    <p:sldId id="297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008080"/>
    <a:srgbClr val="339966"/>
    <a:srgbClr val="FFFF99"/>
    <a:srgbClr val="990033"/>
    <a:srgbClr val="FF0066"/>
    <a:srgbClr val="C0FF0D"/>
    <a:srgbClr val="CCFF33"/>
    <a:srgbClr val="99FF99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84" autoAdjust="0"/>
  </p:normalViewPr>
  <p:slideViewPr>
    <p:cSldViewPr>
      <p:cViewPr>
        <p:scale>
          <a:sx n="50" d="100"/>
          <a:sy n="50" d="100"/>
        </p:scale>
        <p:origin x="-72" y="-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706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1777335"/>
            <a:ext cx="4495800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Pendidikan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Jasmani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Olahraga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Kesehatan</a:t>
            </a:r>
            <a:endParaRPr lang="en-US" sz="2800" b="1" dirty="0" smtClean="0">
              <a:solidFill>
                <a:srgbClr val="FF0066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50" y="1034080"/>
            <a:ext cx="2177450" cy="31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334018"/>
            <a:ext cx="3464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Memutar Pinggang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037102"/>
            <a:ext cx="4071966" cy="341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Berdiri tegak dan kedua kaki dibuka sejajar.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tangan direntangkan sejajar bahu.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Putar badan ke kanan, ubahlah arah gerakan.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Putar badan ke kiri.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Saat memutar badan, kedua kaki tetap di tempat.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9827" y="1928808"/>
            <a:ext cx="4312276" cy="266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214296"/>
            <a:ext cx="658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Memutar Menirukan Gerak Kincir Angin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989948"/>
            <a:ext cx="5252318" cy="3046988"/>
          </a:xfrm>
          <a:prstGeom prst="rect">
            <a:avLst/>
          </a:prstGeom>
          <a:solidFill>
            <a:srgbClr val="FFFF99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Berdiri tegak dan kedua kaki rapat.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tangan direntangkan sejajar bahu.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Putar tangan ke depan berulang-ulang.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Putar tangan ke belakang berulang-ulang.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Putaran tangan membentuk lingkaran kecil.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3" y="1428742"/>
            <a:ext cx="2693655" cy="3238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419864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Variasi Gerak Dasar Mengayun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4282" y="1071552"/>
            <a:ext cx="664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Mengayun Tangan ke Atas dan ke Bawah Membawa Tongkat Kecil.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2132956"/>
            <a:ext cx="4000528" cy="2308324"/>
          </a:xfrm>
          <a:prstGeom prst="rect">
            <a:avLst/>
          </a:prstGeom>
          <a:solidFill>
            <a:srgbClr val="990033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FF00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Berdiri tegak dan kedua kaki dibuka lebar.</a:t>
            </a:r>
          </a:p>
          <a:p>
            <a:pPr marL="177800" indent="-177800">
              <a:buClr>
                <a:srgbClr val="FFFF00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Kedua tangan memegang tongkat.</a:t>
            </a:r>
          </a:p>
          <a:p>
            <a:pPr marL="177800" indent="-177800">
              <a:buClr>
                <a:srgbClr val="FFFF00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Ayunkan kedua tangan ke atas dan ke bawah.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1578" y="1857370"/>
            <a:ext cx="4229578" cy="280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376" y="214296"/>
            <a:ext cx="6550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Mengayun Kaki dengan Posisi Telentang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571882"/>
            <a:ext cx="3714776" cy="919401"/>
          </a:xfrm>
          <a:prstGeom prst="roundRect">
            <a:avLst/>
          </a:prstGeom>
          <a:solidFill>
            <a:srgbClr val="339966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400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Badan berbaring telentang.</a:t>
            </a:r>
          </a:p>
          <a:p>
            <a:pPr algn="ctr">
              <a:buClr>
                <a:srgbClr val="FF0066"/>
              </a:buClr>
            </a:pPr>
            <a:r>
              <a:rPr lang="id-ID" sz="2400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Kedua kaki rapat.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285998"/>
            <a:ext cx="3643338" cy="87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00694" y="3571882"/>
            <a:ext cx="2786082" cy="919401"/>
          </a:xfrm>
          <a:prstGeom prst="roundRect">
            <a:avLst/>
          </a:prstGeom>
          <a:solidFill>
            <a:srgbClr val="339966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 algn="ctr">
              <a:buClr>
                <a:srgbClr val="FF0066"/>
              </a:buClr>
              <a:tabLst>
                <a:tab pos="177800" algn="l"/>
              </a:tabLst>
            </a:pPr>
            <a:r>
              <a:rPr lang="id-ID" sz="2400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Ayunkan kaki kanan ke atas.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567275"/>
            <a:ext cx="3555153" cy="1597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2790407"/>
            <a:ext cx="3143272" cy="919401"/>
          </a:xfrm>
          <a:prstGeom prst="roundRect">
            <a:avLst/>
          </a:prstGeom>
          <a:solidFill>
            <a:srgbClr val="339966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400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Turunkan kaki kembali ke posisi awal.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1504523"/>
            <a:ext cx="3643336" cy="87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00694" y="2790407"/>
            <a:ext cx="2786082" cy="919401"/>
          </a:xfrm>
          <a:prstGeom prst="roundRect">
            <a:avLst/>
          </a:prstGeom>
          <a:solidFill>
            <a:srgbClr val="339966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 algn="ctr">
              <a:buClr>
                <a:srgbClr val="FF0066"/>
              </a:buClr>
              <a:tabLst>
                <a:tab pos="177800" algn="l"/>
              </a:tabLst>
            </a:pPr>
            <a:r>
              <a:rPr lang="id-ID" sz="2400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Ayunkan kaki kiri ke atas.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5204" y="785800"/>
            <a:ext cx="3428876" cy="1597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2790407"/>
            <a:ext cx="3143272" cy="919401"/>
          </a:xfrm>
          <a:prstGeom prst="roundRect">
            <a:avLst/>
          </a:prstGeom>
          <a:solidFill>
            <a:srgbClr val="339966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400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Turunkan kaki kembali ke posisi awal.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1504523"/>
            <a:ext cx="3643336" cy="8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00694" y="2790407"/>
            <a:ext cx="2786082" cy="919401"/>
          </a:xfrm>
          <a:prstGeom prst="roundRect">
            <a:avLst/>
          </a:prstGeom>
          <a:solidFill>
            <a:srgbClr val="339966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 algn="ctr">
              <a:buClr>
                <a:srgbClr val="FF0066"/>
              </a:buClr>
              <a:tabLst>
                <a:tab pos="177800" algn="l"/>
              </a:tabLst>
            </a:pPr>
            <a:r>
              <a:rPr lang="id-ID" sz="2400" dirty="0" smtClean="0">
                <a:solidFill>
                  <a:srgbClr val="FFFF99"/>
                </a:solidFill>
                <a:latin typeface="+mj-lt"/>
                <a:cs typeface="Arial" panose="020B0604020202020204" pitchFamily="34" charset="0"/>
              </a:rPr>
              <a:t>Ayunkan kedua kaki ke atas.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9" y="610464"/>
            <a:ext cx="3631540" cy="177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214296"/>
            <a:ext cx="851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Menirukan Orang Utan Menggantung dan Mengayun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000114"/>
            <a:ext cx="3929090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Kedua tangan memegang palang besi.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Ayunkan kaki ke depan dan ke belakang.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Jika merasa berat untuk mengayunkan kaki, minta tolong teman untuk mengayunkan kaki.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428742"/>
            <a:ext cx="4586379" cy="316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4349" y="500048"/>
            <a:ext cx="5516163" cy="4643452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1126641" y="497255"/>
            <a:ext cx="7231573" cy="810793"/>
            <a:chOff x="1611544" y="3352296"/>
            <a:chExt cx="6727549" cy="625617"/>
          </a:xfrm>
          <a:solidFill>
            <a:srgbClr val="9966FF"/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6727549" cy="609244"/>
            </a:xfrm>
            <a:prstGeom prst="parallelogram">
              <a:avLst>
                <a:gd name="adj" fmla="val 45313"/>
              </a:avLst>
            </a:prstGeom>
            <a:solidFill>
              <a:srgbClr val="9999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4568" y="3368313"/>
              <a:ext cx="5472230" cy="609600"/>
            </a:xfrm>
            <a:prstGeom prst="rect">
              <a:avLst/>
            </a:prstGeom>
            <a:no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200" b="1" dirty="0" smtClean="0">
                  <a:solidFill>
                    <a:schemeClr val="tx1"/>
                  </a:solidFill>
                </a:rPr>
                <a:t>GERAK DASAR</a:t>
              </a:r>
              <a:r>
                <a:rPr lang="id-ID" sz="3200" b="1" dirty="0" smtClean="0">
                  <a:solidFill>
                    <a:schemeClr val="tx1"/>
                  </a:solidFill>
                </a:rPr>
                <a:t> NONLOKOMOTOR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55033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id-ID" sz="32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5720" y="2000246"/>
            <a:ext cx="4929223" cy="2266713"/>
            <a:chOff x="836416" y="2426714"/>
            <a:chExt cx="4929223" cy="2266713"/>
          </a:xfrm>
        </p:grpSpPr>
        <p:grpSp>
          <p:nvGrpSpPr>
            <p:cNvPr id="15" name="Group 14"/>
            <p:cNvGrpSpPr/>
            <p:nvPr/>
          </p:nvGrpSpPr>
          <p:grpSpPr>
            <a:xfrm>
              <a:off x="836416" y="2426714"/>
              <a:ext cx="4929223" cy="2266713"/>
              <a:chOff x="836416" y="2426714"/>
              <a:chExt cx="4929223" cy="2266713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36417" y="2985267"/>
                <a:ext cx="4929222" cy="1708160"/>
              </a:xfrm>
              <a:prstGeom prst="rect">
                <a:avLst/>
              </a:prstGeom>
              <a:solidFill>
                <a:srgbClr val="339966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Setelah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mempelajari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materi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pada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bab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ini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siswa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diharapkan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dapat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menjelaskan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mempraktikkan</a:t>
                </a:r>
                <a:r>
                  <a:rPr lang="en-US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:</a:t>
                </a:r>
              </a:p>
              <a:p>
                <a:pPr marL="346075" indent="-346075"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Variasi gerak dasar nonlokomotor dengan cara menekuk;</a:t>
                </a:r>
              </a:p>
              <a:p>
                <a:pPr marL="346075" indent="-346075"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Variasi gerak dasar nonlokomotor dengan cara meliuk;</a:t>
                </a:r>
              </a:p>
              <a:p>
                <a:pPr marL="346075" indent="-346075">
                  <a:buFontTx/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Variasi gerak dasar nonlokomotor dengan cara memutar;</a:t>
                </a:r>
              </a:p>
              <a:p>
                <a:pPr marL="346075" indent="-346075">
                  <a:buFontTx/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Variasi gerak dasar nonlokomotor dengan cara mengayun.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36416" y="2426714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23144" y="2455258"/>
              <a:ext cx="2431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+mj-lt"/>
                </a:rPr>
                <a:t>Tujuan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 err="1">
                  <a:latin typeface="+mj-lt"/>
                </a:rPr>
                <a:t>Pembelajaran</a:t>
              </a:r>
              <a:endParaRPr lang="en-US" sz="2000" b="1" dirty="0">
                <a:latin typeface="+mj-lt"/>
              </a:endParaRPr>
            </a:p>
          </p:txBody>
        </p:sp>
      </p:grpSp>
      <p:pic>
        <p:nvPicPr>
          <p:cNvPr id="1027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594772"/>
            <a:ext cx="6357950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634178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Variasi Gerak Dasar Menekuk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2844" y="1071552"/>
            <a:ext cx="6229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Menekuk Tangan dan Kaki Naik Turun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871487"/>
            <a:ext cx="4071966" cy="2308324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Berdiri tegak dan tangan di samping.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Angkat kedua tangan ke atas.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Jongkok serta kedua tangan dan kaki ditekuk.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Kembali ke posisi semula.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4158" y="2139474"/>
            <a:ext cx="4355560" cy="228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06" y="214296"/>
            <a:ext cx="670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Menekuk Tangan dan Kaki Sambil Berdiri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3" y="857238"/>
            <a:ext cx="2005782" cy="378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1142990"/>
            <a:ext cx="3786214" cy="2308324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Tekuk kaki ke atas.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Tekuk tangan untuk menahan kaki kanan.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Kaki dan tangan kiri lurus.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Lakukan bergantian kaki kanan dan kiri.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34" y="3571882"/>
            <a:ext cx="35719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+mj-lt"/>
                <a:cs typeface="Arial" panose="020B0604020202020204" pitchFamily="34" charset="0"/>
              </a:rPr>
              <a:t>Gerakan ini dapat melatih keseimbangan. </a:t>
            </a:r>
            <a:endParaRPr lang="en-US" sz="2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14362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357172"/>
            <a:ext cx="622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Menirukan Gerakan Atlet Angkat Besi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643056"/>
            <a:ext cx="3651871" cy="301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596" y="1142990"/>
            <a:ext cx="4429156" cy="2677656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Pegang kayu dengan kedua tangan.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Angkat kayu ke atas kepala.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Tekuk kaki dan tangan.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Gerakkan tubuh naik dan turun.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Jongkok dan berdiri sambil memegang kayu.</a:t>
            </a: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276988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Variasi Gerak Dasar Meliuk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5720" y="1071552"/>
            <a:ext cx="690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Meliuk ke Kanan dan ke Kiri Sambil Duduk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1785932"/>
            <a:ext cx="4214842" cy="2308324"/>
          </a:xfrm>
          <a:prstGeom prst="rect">
            <a:avLst/>
          </a:prstGeom>
          <a:solidFill>
            <a:srgbClr val="99FF99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Duduk dan kaki dibuka lebar.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tangan saling berpegangan.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Angkat kedua tangan ke atas.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Goyangkan tubuh ke kanan dan kiri.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0368" y="1714494"/>
            <a:ext cx="2619284" cy="297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357172"/>
            <a:ext cx="7091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Meliuk ke Atas dan ke Depan Sambil Duduk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194378"/>
            <a:ext cx="4071966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Duduk dan kaki dibuka lebar.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tangan saling berpegangan.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Angkat kedua tangan ke atas.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Goyangkan tangan ke depan.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Sentuh ujung kaki kanan. selanjutnya, sentuh ujung kaki kiri.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0683" y="2197354"/>
            <a:ext cx="4573349" cy="2017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7884" y="214296"/>
            <a:ext cx="7926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Meliuk Menirukan Gerakan Pak Tani Mencangkul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322" y="903830"/>
            <a:ext cx="4143404" cy="2677656"/>
          </a:xfrm>
          <a:prstGeom prst="rect">
            <a:avLst/>
          </a:prstGeom>
          <a:solidFill>
            <a:srgbClr val="99FF99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Bungkukkan badan.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Kaki kanan di depan dan kaki kiri di belakang.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tangan di depan.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Pegang gulungan kertas.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Gerakkan tubuh ke samping kanan dan kiri.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2966" y="1785932"/>
            <a:ext cx="1911423" cy="280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/>
          <a:srcRect l="9375" r="9106" b="15236"/>
          <a:stretch>
            <a:fillRect/>
          </a:stretch>
        </p:blipFill>
        <p:spPr bwMode="auto">
          <a:xfrm>
            <a:off x="0" y="288281"/>
            <a:ext cx="9144000" cy="4557275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276988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Variasi Gerak Dasar Memutar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4282" y="1071552"/>
            <a:ext cx="418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Memutar Kedua Tangan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1785932"/>
            <a:ext cx="4357718" cy="2677656"/>
          </a:xfrm>
          <a:prstGeom prst="rect">
            <a:avLst/>
          </a:prstGeom>
          <a:solidFill>
            <a:srgbClr val="9999FF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Berdiri tegak dengan kaki rapat.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tangan lurus ke depan.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Putar kedua tangan ke belakang, sampai kembali ke depan.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Saat memutar tangan, lutut ditekuk lalu berdiri kembali.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643056"/>
            <a:ext cx="4018724" cy="288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5223</TotalTime>
  <Words>564</Words>
  <Application>Microsoft Office PowerPoint</Application>
  <PresentationFormat>On-screen Show (16:9)</PresentationFormat>
  <Paragraphs>86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user</cp:lastModifiedBy>
  <cp:revision>75</cp:revision>
  <dcterms:created xsi:type="dcterms:W3CDTF">2022-01-17T01:37:52Z</dcterms:created>
  <dcterms:modified xsi:type="dcterms:W3CDTF">2022-11-01T07:33:33Z</dcterms:modified>
</cp:coreProperties>
</file>