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8" r:id="rId2"/>
    <p:sldId id="281" r:id="rId3"/>
    <p:sldId id="259" r:id="rId4"/>
    <p:sldId id="260" r:id="rId5"/>
    <p:sldId id="267" r:id="rId6"/>
    <p:sldId id="268" r:id="rId7"/>
    <p:sldId id="261" r:id="rId8"/>
    <p:sldId id="269" r:id="rId9"/>
    <p:sldId id="262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76" r:id="rId18"/>
    <p:sldId id="277" r:id="rId19"/>
    <p:sldId id="264" r:id="rId20"/>
    <p:sldId id="278" r:id="rId21"/>
    <p:sldId id="265" r:id="rId22"/>
    <p:sldId id="279" r:id="rId23"/>
    <p:sldId id="266" r:id="rId24"/>
    <p:sldId id="280" r:id="rId25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E37"/>
    <a:srgbClr val="CCFF66"/>
    <a:srgbClr val="FF7C80"/>
    <a:srgbClr val="FFFF99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>
        <p:scale>
          <a:sx n="96" d="100"/>
          <a:sy n="96" d="100"/>
        </p:scale>
        <p:origin x="-7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B1CE37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JOB TUTI\JOB 2022\KOVER2\X_Kover depan ajah SD\X_Kover depan ajah SD\ESPS Mat 1 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8" y="845611"/>
            <a:ext cx="2405668" cy="32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0268" y="380191"/>
            <a:ext cx="3209012" cy="892005"/>
            <a:chOff x="381000" y="209546"/>
            <a:chExt cx="4267253" cy="11861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09550"/>
              <a:ext cx="609653" cy="5883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53" y="209549"/>
              <a:ext cx="609653" cy="5883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47" y="209549"/>
              <a:ext cx="609653" cy="5883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9548"/>
              <a:ext cx="609653" cy="588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53" y="209547"/>
              <a:ext cx="609653" cy="5883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106" y="209546"/>
              <a:ext cx="609653" cy="5883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209546"/>
              <a:ext cx="609653" cy="5883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807394"/>
              <a:ext cx="609653" cy="588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53" y="807393"/>
              <a:ext cx="609653" cy="5883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47" y="807393"/>
              <a:ext cx="609653" cy="588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807392"/>
              <a:ext cx="609653" cy="5883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53" y="807391"/>
              <a:ext cx="609653" cy="5883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106" y="807390"/>
              <a:ext cx="609653" cy="5883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807390"/>
              <a:ext cx="609653" cy="58831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78635" y="1396484"/>
            <a:ext cx="2014782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empat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pisang</a:t>
            </a:r>
            <a:endParaRPr lang="en-US" b="1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525" y="1950481"/>
            <a:ext cx="4499476" cy="1965476"/>
            <a:chOff x="72524" y="1950481"/>
            <a:chExt cx="5782961" cy="25261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4" y="3105150"/>
              <a:ext cx="3036085" cy="13714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038350"/>
              <a:ext cx="3036085" cy="137146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2" y="1950481"/>
              <a:ext cx="3036085" cy="137146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1345704" y="4020960"/>
            <a:ext cx="1880643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lima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burung</a:t>
            </a:r>
            <a:endParaRPr lang="en-US" b="1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43474" y="367473"/>
            <a:ext cx="3113348" cy="3838153"/>
            <a:chOff x="4943474" y="367473"/>
            <a:chExt cx="3113348" cy="383815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67473"/>
              <a:ext cx="1551911" cy="9047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911" y="527755"/>
              <a:ext cx="1551911" cy="9047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75" y="1313454"/>
              <a:ext cx="1551911" cy="9047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432478"/>
              <a:ext cx="1551911" cy="90472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75" y="2246438"/>
              <a:ext cx="1551911" cy="90472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386" y="2352827"/>
              <a:ext cx="1551911" cy="90472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74" y="3178488"/>
              <a:ext cx="1551911" cy="90472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910" y="3300903"/>
              <a:ext cx="1551911" cy="904723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5647190" y="4261961"/>
            <a:ext cx="170591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enam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sapi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69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4212" y="462164"/>
            <a:ext cx="3453315" cy="966380"/>
            <a:chOff x="152400" y="133350"/>
            <a:chExt cx="2438815" cy="68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33350"/>
              <a:ext cx="269874" cy="38099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16" y="133350"/>
              <a:ext cx="269874" cy="3809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32" y="133350"/>
              <a:ext cx="269874" cy="380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47" y="133350"/>
              <a:ext cx="269874" cy="380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438150"/>
              <a:ext cx="269874" cy="3809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66" y="438150"/>
              <a:ext cx="269874" cy="3809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82" y="438150"/>
              <a:ext cx="269874" cy="380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297" y="438150"/>
              <a:ext cx="269874" cy="3809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84" y="133351"/>
              <a:ext cx="269874" cy="3809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300" y="133351"/>
              <a:ext cx="269874" cy="3809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116" y="133351"/>
              <a:ext cx="269874" cy="3809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1" y="133351"/>
              <a:ext cx="269874" cy="3809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934" y="438151"/>
              <a:ext cx="269874" cy="3809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50" y="438151"/>
              <a:ext cx="269874" cy="3809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566" y="438151"/>
              <a:ext cx="269874" cy="3809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381" y="438151"/>
              <a:ext cx="269874" cy="38099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41" y="133351"/>
              <a:ext cx="269874" cy="3809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50396" y="1504950"/>
            <a:ext cx="2033057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tujuh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stroberi</a:t>
            </a:r>
            <a:endParaRPr lang="en-US" b="1" dirty="0"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7506" y="2114550"/>
            <a:ext cx="3392629" cy="1883375"/>
            <a:chOff x="413757" y="2266950"/>
            <a:chExt cx="2417723" cy="134216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62" y="2266950"/>
              <a:ext cx="264548" cy="6710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10" y="2266950"/>
              <a:ext cx="264548" cy="6710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158" y="2266950"/>
              <a:ext cx="264548" cy="6710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06" y="2266950"/>
              <a:ext cx="264548" cy="6710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40" y="2266950"/>
              <a:ext cx="264548" cy="6710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288" y="2266950"/>
              <a:ext cx="264548" cy="6710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36" y="2266950"/>
              <a:ext cx="264548" cy="6710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384" y="2266950"/>
              <a:ext cx="264548" cy="6710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32" y="2266950"/>
              <a:ext cx="264548" cy="6710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57" y="2938034"/>
              <a:ext cx="264548" cy="6710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05" y="2938034"/>
              <a:ext cx="264548" cy="6710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3" y="2938034"/>
              <a:ext cx="264548" cy="67108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01" y="2938034"/>
              <a:ext cx="264548" cy="67108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435" y="2938034"/>
              <a:ext cx="264548" cy="67108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983" y="2938034"/>
              <a:ext cx="264548" cy="6710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1" y="2938034"/>
              <a:ext cx="264548" cy="6710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079" y="2938034"/>
              <a:ext cx="264548" cy="67108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27" y="2938034"/>
              <a:ext cx="264548" cy="671084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286480" y="4095750"/>
            <a:ext cx="211468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delapan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pensil</a:t>
            </a:r>
            <a:endParaRPr lang="en-US" b="1" dirty="0"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257800" y="983112"/>
            <a:ext cx="2920450" cy="2730148"/>
            <a:chOff x="5257800" y="983112"/>
            <a:chExt cx="2920450" cy="273014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983418"/>
              <a:ext cx="415300" cy="89086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100" y="983316"/>
              <a:ext cx="415300" cy="89086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00" y="983316"/>
              <a:ext cx="415300" cy="89086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700" y="983214"/>
              <a:ext cx="415300" cy="89086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000" y="983214"/>
              <a:ext cx="415300" cy="890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300" y="983112"/>
              <a:ext cx="415300" cy="8908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600" y="983112"/>
              <a:ext cx="415300" cy="8908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00" y="2822396"/>
              <a:ext cx="415300" cy="8908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150" y="1931532"/>
              <a:ext cx="415300" cy="890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450" y="1931430"/>
              <a:ext cx="415300" cy="89086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750" y="1931430"/>
              <a:ext cx="415300" cy="89086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050" y="1931328"/>
              <a:ext cx="415300" cy="89086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350" y="1931328"/>
              <a:ext cx="415300" cy="8908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650" y="1931226"/>
              <a:ext cx="415300" cy="8908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950" y="1931226"/>
              <a:ext cx="415300" cy="8908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200" y="2822396"/>
              <a:ext cx="415300" cy="89086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500" y="2822090"/>
              <a:ext cx="415300" cy="8908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800" y="2822090"/>
              <a:ext cx="415300" cy="89086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00" y="2822090"/>
              <a:ext cx="415300" cy="890864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5549276" y="3813260"/>
            <a:ext cx="233749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sembilan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krim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181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9" y="1200149"/>
            <a:ext cx="914400" cy="88085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0163" y="874022"/>
            <a:ext cx="7697037" cy="2667001"/>
            <a:chOff x="533400" y="666749"/>
            <a:chExt cx="7697037" cy="2667001"/>
          </a:xfrm>
        </p:grpSpPr>
        <p:grpSp>
          <p:nvGrpSpPr>
            <p:cNvPr id="12" name="Group 11"/>
            <p:cNvGrpSpPr/>
            <p:nvPr/>
          </p:nvGrpSpPr>
          <p:grpSpPr>
            <a:xfrm>
              <a:off x="533400" y="666750"/>
              <a:ext cx="5081320" cy="880855"/>
              <a:chOff x="685800" y="1200149"/>
              <a:chExt cx="5081320" cy="88085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926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99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72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7530" y="1200149"/>
                <a:ext cx="914400" cy="88085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993112" y="1538495"/>
              <a:ext cx="5081320" cy="880855"/>
              <a:chOff x="685800" y="1200149"/>
              <a:chExt cx="5081320" cy="88085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926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99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72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7530" y="1200149"/>
                <a:ext cx="914400" cy="88085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575130" y="2452895"/>
              <a:ext cx="6198107" cy="880855"/>
              <a:chOff x="1727530" y="1200149"/>
              <a:chExt cx="6198107" cy="88085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926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99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720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1237" y="1200149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7530" y="1200149"/>
                <a:ext cx="914400" cy="8808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792037" y="666749"/>
              <a:ext cx="2438400" cy="2667000"/>
              <a:chOff x="5484725" y="-1500397"/>
              <a:chExt cx="2438400" cy="26670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8725" y="-628653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25" y="285748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1525" y="-1500396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25" y="-1500397"/>
                <a:ext cx="914400" cy="88085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508" y="-628652"/>
                <a:ext cx="914400" cy="880855"/>
              </a:xfrm>
              <a:prstGeom prst="rect">
                <a:avLst/>
              </a:pr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3545314" y="3790950"/>
            <a:ext cx="1748877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dua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puluh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becak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313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90364"/>
            <a:ext cx="607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Membaca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Menulis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Lambang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11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047749"/>
            <a:ext cx="8568180" cy="1152706"/>
            <a:chOff x="652019" y="1047749"/>
            <a:chExt cx="8568180" cy="1152706"/>
          </a:xfrm>
        </p:grpSpPr>
        <p:sp>
          <p:nvSpPr>
            <p:cNvPr id="3" name="Rectangle 2"/>
            <p:cNvSpPr/>
            <p:nvPr/>
          </p:nvSpPr>
          <p:spPr>
            <a:xfrm>
              <a:off x="685800" y="1047749"/>
              <a:ext cx="85343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11       12       13       14       15</a:t>
              </a:r>
              <a:endParaRPr lang="en-US" sz="4800" b="1" cap="none" spc="0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2019" y="1800255"/>
              <a:ext cx="960519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sebelas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5058" y="1800255"/>
              <a:ext cx="118173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dua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42406" y="1800345"/>
              <a:ext cx="1173783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tiga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74910" y="1800255"/>
              <a:ext cx="146469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empat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6110" y="1800345"/>
              <a:ext cx="123623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lima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2724150"/>
            <a:ext cx="8793144" cy="1152706"/>
            <a:chOff x="428624" y="1047749"/>
            <a:chExt cx="8793144" cy="1152706"/>
          </a:xfrm>
        </p:grpSpPr>
        <p:sp>
          <p:nvSpPr>
            <p:cNvPr id="12" name="Rectangle 11"/>
            <p:cNvSpPr/>
            <p:nvPr/>
          </p:nvSpPr>
          <p:spPr>
            <a:xfrm>
              <a:off x="685800" y="1047749"/>
              <a:ext cx="85343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16       17       18       19       </a:t>
              </a:r>
              <a:r>
                <a:rPr lang="en-US" sz="48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8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0</a:t>
              </a:r>
              <a:endParaRPr lang="en-US" sz="4800" b="1" cap="none" spc="0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4" y="1800255"/>
              <a:ext cx="138050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enam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08688" y="1800255"/>
              <a:ext cx="134043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tujuh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959" y="1800345"/>
              <a:ext cx="1627369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delapan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6654" y="1800255"/>
              <a:ext cx="173477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sembilan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belas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88738" y="1800345"/>
              <a:ext cx="123303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dua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puluh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109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9550"/>
            <a:ext cx="4069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Mengurutkan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11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20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11425" y="666750"/>
            <a:ext cx="6078994" cy="914400"/>
            <a:chOff x="602418" y="971550"/>
            <a:chExt cx="6078994" cy="914400"/>
          </a:xfrm>
        </p:grpSpPr>
        <p:grpSp>
          <p:nvGrpSpPr>
            <p:cNvPr id="5" name="Group 4"/>
            <p:cNvGrpSpPr/>
            <p:nvPr/>
          </p:nvGrpSpPr>
          <p:grpSpPr>
            <a:xfrm>
              <a:off x="602418" y="971550"/>
              <a:ext cx="1175934" cy="914400"/>
              <a:chOff x="602418" y="971550"/>
              <a:chExt cx="1175934" cy="914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13</a:t>
                </a:r>
                <a:endParaRPr lang="en-US" b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8183" y="971550"/>
              <a:ext cx="1175934" cy="914400"/>
              <a:chOff x="602418" y="971550"/>
              <a:chExt cx="1175934" cy="914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11</a:t>
                </a:r>
                <a:endParaRPr lang="en-US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53948" y="971550"/>
              <a:ext cx="1175934" cy="914400"/>
              <a:chOff x="602418" y="971550"/>
              <a:chExt cx="1175934" cy="9144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14</a:t>
                </a:r>
                <a:endParaRPr lang="en-US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279713" y="971550"/>
              <a:ext cx="1175934" cy="914400"/>
              <a:chOff x="602418" y="971550"/>
              <a:chExt cx="1175934" cy="914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15</a:t>
                </a:r>
                <a:endParaRPr lang="en-US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05478" y="971550"/>
              <a:ext cx="1175934" cy="914400"/>
              <a:chOff x="602418" y="971550"/>
              <a:chExt cx="1175934" cy="9144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12</a:t>
                </a:r>
                <a:endParaRPr lang="en-US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92005" y="1657350"/>
            <a:ext cx="340541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Urutan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terkecil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39187" y="2114550"/>
            <a:ext cx="6078994" cy="914400"/>
            <a:chOff x="602418" y="971550"/>
            <a:chExt cx="6078994" cy="914400"/>
          </a:xfrm>
        </p:grpSpPr>
        <p:grpSp>
          <p:nvGrpSpPr>
            <p:cNvPr id="37" name="Group 36"/>
            <p:cNvGrpSpPr/>
            <p:nvPr/>
          </p:nvGrpSpPr>
          <p:grpSpPr>
            <a:xfrm>
              <a:off x="602418" y="971550"/>
              <a:ext cx="1175934" cy="914400"/>
              <a:chOff x="602418" y="971550"/>
              <a:chExt cx="1175934" cy="91440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11</a:t>
                </a:r>
                <a:endParaRPr lang="en-US" b="1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828183" y="971550"/>
              <a:ext cx="1175934" cy="914400"/>
              <a:chOff x="602418" y="971550"/>
              <a:chExt cx="1175934" cy="91440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12</a:t>
                </a:r>
                <a:endParaRPr lang="en-US" b="1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053948" y="971550"/>
              <a:ext cx="1175934" cy="914400"/>
              <a:chOff x="602418" y="971550"/>
              <a:chExt cx="1175934" cy="914400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13</a:t>
                </a:r>
                <a:endParaRPr lang="en-US" b="1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279713" y="971550"/>
              <a:ext cx="1175934" cy="914400"/>
              <a:chOff x="602418" y="971550"/>
              <a:chExt cx="1175934" cy="9144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14</a:t>
                </a:r>
                <a:endParaRPr lang="en-US" b="1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505478" y="971550"/>
              <a:ext cx="1175934" cy="914400"/>
              <a:chOff x="602418" y="971550"/>
              <a:chExt cx="1175934" cy="91440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15</a:t>
                </a:r>
                <a:endParaRPr lang="en-US" b="1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493824" y="3181350"/>
            <a:ext cx="350743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Urutan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terbesar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41006" y="3638550"/>
            <a:ext cx="6078994" cy="914400"/>
            <a:chOff x="602418" y="971550"/>
            <a:chExt cx="6078994" cy="914400"/>
          </a:xfrm>
        </p:grpSpPr>
        <p:grpSp>
          <p:nvGrpSpPr>
            <p:cNvPr id="54" name="Group 53"/>
            <p:cNvGrpSpPr/>
            <p:nvPr/>
          </p:nvGrpSpPr>
          <p:grpSpPr>
            <a:xfrm>
              <a:off x="602418" y="971550"/>
              <a:ext cx="1175934" cy="914400"/>
              <a:chOff x="602418" y="971550"/>
              <a:chExt cx="1175934" cy="91440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15</a:t>
                </a:r>
                <a:endParaRPr lang="en-US" b="1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828183" y="971550"/>
              <a:ext cx="1175934" cy="914400"/>
              <a:chOff x="602418" y="971550"/>
              <a:chExt cx="1175934" cy="91440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14</a:t>
                </a:r>
                <a:endParaRPr lang="en-US" b="1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053948" y="971550"/>
              <a:ext cx="1175934" cy="914400"/>
              <a:chOff x="602418" y="971550"/>
              <a:chExt cx="1175934" cy="914400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13</a:t>
                </a:r>
                <a:endParaRPr lang="en-US" b="1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279713" y="971550"/>
              <a:ext cx="1175934" cy="914400"/>
              <a:chOff x="602418" y="971550"/>
              <a:chExt cx="1175934" cy="914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12</a:t>
                </a:r>
                <a:endParaRPr lang="en-US" b="1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505478" y="971550"/>
              <a:ext cx="1175934" cy="914400"/>
              <a:chOff x="602418" y="971550"/>
              <a:chExt cx="1175934" cy="91440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18" y="971550"/>
                <a:ext cx="1175934" cy="9144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999443" y="124124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11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41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642853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20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46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754" y="1354939"/>
            <a:ext cx="322139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4 </a:t>
            </a:r>
            <a:r>
              <a:rPr lang="en-US" b="1" dirty="0" err="1" smtClean="0">
                <a:latin typeface="+mj-lt"/>
              </a:rPr>
              <a:t>bertambah</a:t>
            </a:r>
            <a:r>
              <a:rPr lang="en-US" dirty="0" smtClean="0">
                <a:latin typeface="+mj-lt"/>
              </a:rPr>
              <a:t> 3:</a:t>
            </a:r>
            <a:endParaRPr lang="en-US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3336" y="1836860"/>
            <a:ext cx="1473115" cy="2128585"/>
            <a:chOff x="783336" y="1833875"/>
            <a:chExt cx="1473115" cy="2128585"/>
          </a:xfrm>
        </p:grpSpPr>
        <p:grpSp>
          <p:nvGrpSpPr>
            <p:cNvPr id="6" name="Group 5"/>
            <p:cNvGrpSpPr/>
            <p:nvPr/>
          </p:nvGrpSpPr>
          <p:grpSpPr>
            <a:xfrm>
              <a:off x="783336" y="1833875"/>
              <a:ext cx="1473115" cy="1640083"/>
              <a:chOff x="783336" y="1833875"/>
              <a:chExt cx="1473115" cy="16400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336" y="1833875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7123" y="1833875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336" y="2679954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7123" y="2679954"/>
                <a:ext cx="719328" cy="79400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362638" y="356235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26666" y="2443349"/>
            <a:ext cx="12254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bertambah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b="1" dirty="0" smtClean="0"/>
              <a:t>+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22281" y="1836860"/>
            <a:ext cx="1473115" cy="2128585"/>
            <a:chOff x="783336" y="1833875"/>
            <a:chExt cx="1473115" cy="2128585"/>
          </a:xfrm>
        </p:grpSpPr>
        <p:grpSp>
          <p:nvGrpSpPr>
            <p:cNvPr id="17" name="Group 16"/>
            <p:cNvGrpSpPr/>
            <p:nvPr/>
          </p:nvGrpSpPr>
          <p:grpSpPr>
            <a:xfrm>
              <a:off x="783336" y="1833875"/>
              <a:ext cx="1473115" cy="1640083"/>
              <a:chOff x="783336" y="1833875"/>
              <a:chExt cx="1473115" cy="164008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336" y="1833875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7123" y="1833875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0" y="2679954"/>
                <a:ext cx="719328" cy="79400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362638" y="356235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38800" y="35653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1809750"/>
            <a:ext cx="2930062" cy="2155695"/>
            <a:chOff x="6096000" y="1809750"/>
            <a:chExt cx="2930062" cy="2155695"/>
          </a:xfrm>
        </p:grpSpPr>
        <p:grpSp>
          <p:nvGrpSpPr>
            <p:cNvPr id="32" name="Group 31"/>
            <p:cNvGrpSpPr/>
            <p:nvPr/>
          </p:nvGrpSpPr>
          <p:grpSpPr>
            <a:xfrm>
              <a:off x="6096000" y="1809750"/>
              <a:ext cx="2930062" cy="1640083"/>
              <a:chOff x="6223085" y="1592258"/>
              <a:chExt cx="2930062" cy="164008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3085" y="1592258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6872" y="1592258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2438337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9387" y="2438337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0032" y="1592258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3819" y="1592258"/>
                <a:ext cx="719328" cy="79400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2547" y="2438337"/>
                <a:ext cx="719328" cy="794004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535513" y="35653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0550"/>
            <a:ext cx="342125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5 </a:t>
            </a:r>
            <a:r>
              <a:rPr lang="en-US" b="1" dirty="0" err="1" smtClean="0">
                <a:latin typeface="+mj-lt"/>
              </a:rPr>
              <a:t>bertambah</a:t>
            </a:r>
            <a:r>
              <a:rPr lang="en-US" dirty="0" smtClean="0">
                <a:latin typeface="+mj-lt"/>
              </a:rPr>
              <a:t> 4: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485435"/>
            <a:ext cx="1626341" cy="2514659"/>
            <a:chOff x="533400" y="838201"/>
            <a:chExt cx="1626341" cy="2514659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838201"/>
              <a:ext cx="1626341" cy="2019300"/>
              <a:chOff x="381000" y="819151"/>
              <a:chExt cx="1626341" cy="2019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819151"/>
                <a:ext cx="537098" cy="9906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621" y="819151"/>
                <a:ext cx="537098" cy="9906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0243" y="819151"/>
                <a:ext cx="537098" cy="990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596" y="1847851"/>
                <a:ext cx="537098" cy="9906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694" y="1847851"/>
                <a:ext cx="537098" cy="9906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189315" y="295275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26666" y="2511445"/>
            <a:ext cx="12254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bertambah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b="1" dirty="0" smtClean="0"/>
              <a:t>+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91000" y="1485494"/>
            <a:ext cx="1074196" cy="2514600"/>
            <a:chOff x="4191000" y="895350"/>
            <a:chExt cx="1074196" cy="2514600"/>
          </a:xfrm>
        </p:grpSpPr>
        <p:grpSp>
          <p:nvGrpSpPr>
            <p:cNvPr id="20" name="Group 19"/>
            <p:cNvGrpSpPr/>
            <p:nvPr/>
          </p:nvGrpSpPr>
          <p:grpSpPr>
            <a:xfrm>
              <a:off x="4191000" y="895350"/>
              <a:ext cx="1074196" cy="2020517"/>
              <a:chOff x="4191000" y="838201"/>
              <a:chExt cx="1074196" cy="202051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91000" y="838201"/>
                <a:ext cx="1074196" cy="990600"/>
                <a:chOff x="4191000" y="838201"/>
                <a:chExt cx="1074196" cy="99060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000" y="838201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8098" y="838201"/>
                  <a:ext cx="537098" cy="9906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191000" y="1868118"/>
                <a:ext cx="1074196" cy="990600"/>
                <a:chOff x="4191000" y="838201"/>
                <a:chExt cx="1074196" cy="99060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000" y="838201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8098" y="838201"/>
                  <a:ext cx="537098" cy="990600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/>
            <p:cNvSpPr txBox="1"/>
            <p:nvPr/>
          </p:nvSpPr>
          <p:spPr>
            <a:xfrm>
              <a:off x="4570843" y="300984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200" y="1485435"/>
            <a:ext cx="2685490" cy="2501460"/>
            <a:chOff x="6172200" y="895291"/>
            <a:chExt cx="2685490" cy="2501460"/>
          </a:xfrm>
        </p:grpSpPr>
        <p:grpSp>
          <p:nvGrpSpPr>
            <p:cNvPr id="36" name="Group 35"/>
            <p:cNvGrpSpPr/>
            <p:nvPr/>
          </p:nvGrpSpPr>
          <p:grpSpPr>
            <a:xfrm>
              <a:off x="6172200" y="895291"/>
              <a:ext cx="2685490" cy="2020576"/>
              <a:chOff x="6172200" y="895291"/>
              <a:chExt cx="2685490" cy="202057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172200" y="895291"/>
                <a:ext cx="2685490" cy="990659"/>
                <a:chOff x="6172200" y="895291"/>
                <a:chExt cx="2685490" cy="990659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200" y="895350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9298" y="895291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6396" y="895291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3494" y="895291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0592" y="895291"/>
                  <a:ext cx="537098" cy="99060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6553200" y="1912643"/>
                <a:ext cx="2148392" cy="1003224"/>
                <a:chOff x="6553200" y="1912643"/>
                <a:chExt cx="2148392" cy="1003224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3200" y="1912643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0298" y="1925267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7396" y="1925267"/>
                  <a:ext cx="537098" cy="99060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494" y="1925267"/>
                  <a:ext cx="537098" cy="990600"/>
                </a:xfrm>
                <a:prstGeom prst="rect">
                  <a:avLst/>
                </a:prstGeom>
              </p:spPr>
            </p:pic>
          </p:grpSp>
        </p:grpSp>
        <p:sp>
          <p:nvSpPr>
            <p:cNvPr id="37" name="TextBox 36"/>
            <p:cNvSpPr txBox="1"/>
            <p:nvPr/>
          </p:nvSpPr>
          <p:spPr>
            <a:xfrm>
              <a:off x="7357690" y="299664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9</a:t>
              </a:r>
              <a:endParaRPr lang="en-US" sz="20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788768" y="35867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7742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99" y="401598"/>
            <a:ext cx="31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Menjumlahkan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Bilangan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Ganda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1949" y="971550"/>
            <a:ext cx="2441306" cy="1066800"/>
            <a:chOff x="838200" y="1285875"/>
            <a:chExt cx="2441306" cy="1066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85875"/>
              <a:ext cx="688706" cy="457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285875"/>
              <a:ext cx="688706" cy="45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95475"/>
              <a:ext cx="688706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895475"/>
              <a:ext cx="688706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600200"/>
              <a:ext cx="688706" cy="457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25347" y="2257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257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36681" y="971550"/>
            <a:ext cx="2441306" cy="1066800"/>
            <a:chOff x="838200" y="1285875"/>
            <a:chExt cx="2441306" cy="1066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85875"/>
              <a:ext cx="688706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285875"/>
              <a:ext cx="688706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95475"/>
              <a:ext cx="688706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895475"/>
              <a:ext cx="688706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600200"/>
              <a:ext cx="688706" cy="4572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963728" y="2257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00079" y="2257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15610" y="957262"/>
            <a:ext cx="2061394" cy="1081088"/>
            <a:chOff x="6946490" y="1042987"/>
            <a:chExt cx="2061394" cy="10810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490" y="1042987"/>
              <a:ext cx="473485" cy="3143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490" y="1426368"/>
              <a:ext cx="473485" cy="3143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490" y="1809750"/>
              <a:ext cx="473485" cy="3143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22" y="1042987"/>
              <a:ext cx="473485" cy="3143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22" y="1426368"/>
              <a:ext cx="473485" cy="3143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22" y="1809750"/>
              <a:ext cx="473485" cy="31432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042987"/>
              <a:ext cx="473485" cy="3143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426368"/>
              <a:ext cx="473485" cy="3143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809750"/>
              <a:ext cx="473485" cy="3143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399" y="1416842"/>
              <a:ext cx="473485" cy="314325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7521429" y="22574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US" sz="20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289727" y="2657534"/>
            <a:ext cx="2091523" cy="1136617"/>
            <a:chOff x="289727" y="2657534"/>
            <a:chExt cx="2091523" cy="113661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7" y="2657534"/>
              <a:ext cx="1035620" cy="75774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630" y="3036406"/>
              <a:ext cx="1035620" cy="75774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3079423" y="2657533"/>
            <a:ext cx="2091523" cy="1136617"/>
            <a:chOff x="3079423" y="2657533"/>
            <a:chExt cx="2091523" cy="113661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423" y="2657533"/>
              <a:ext cx="1035620" cy="7577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326" y="3036405"/>
              <a:ext cx="1035620" cy="757745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329455" y="2711015"/>
            <a:ext cx="2100045" cy="1396386"/>
            <a:chOff x="6329455" y="2711015"/>
            <a:chExt cx="2100045" cy="139638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455" y="2711015"/>
              <a:ext cx="927102" cy="67834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358" y="2750713"/>
              <a:ext cx="927102" cy="67834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256" y="3389359"/>
              <a:ext cx="927102" cy="67834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398" y="3429057"/>
              <a:ext cx="927102" cy="67834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138249" y="41528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546000" y="41528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57788" y="41528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476379" y="41528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231840" y="41528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9085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25" grpId="0"/>
      <p:bldP spid="26" grpId="0"/>
      <p:bldP spid="3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02" y="394216"/>
            <a:ext cx="26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Melengkapi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Penjumlahan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501" y="1420430"/>
            <a:ext cx="1876426" cy="1374082"/>
            <a:chOff x="609601" y="819147"/>
            <a:chExt cx="1876426" cy="1374082"/>
          </a:xfrm>
        </p:grpSpPr>
        <p:grpSp>
          <p:nvGrpSpPr>
            <p:cNvPr id="6" name="Group 5"/>
            <p:cNvGrpSpPr/>
            <p:nvPr/>
          </p:nvGrpSpPr>
          <p:grpSpPr>
            <a:xfrm>
              <a:off x="609601" y="819147"/>
              <a:ext cx="1876426" cy="687041"/>
              <a:chOff x="609601" y="819147"/>
              <a:chExt cx="1876426" cy="6870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819147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014" y="819147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6427" y="819147"/>
                <a:ext cx="609600" cy="687041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09601" y="1506188"/>
              <a:ext cx="1876426" cy="687041"/>
              <a:chOff x="609601" y="819147"/>
              <a:chExt cx="1876426" cy="68704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819147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014" y="819147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6427" y="819147"/>
                <a:ext cx="609600" cy="687041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827195" y="19074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771900" y="1574071"/>
            <a:ext cx="9906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459" y="29253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04996" y="2925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771900" y="2934878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. . 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5900" y="2925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08875" y="29348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US" sz="2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15025" y="1431163"/>
            <a:ext cx="3041578" cy="1394339"/>
            <a:chOff x="5943600" y="916255"/>
            <a:chExt cx="3041578" cy="1394339"/>
          </a:xfrm>
        </p:grpSpPr>
        <p:grpSp>
          <p:nvGrpSpPr>
            <p:cNvPr id="24" name="Group 23"/>
            <p:cNvGrpSpPr/>
            <p:nvPr/>
          </p:nvGrpSpPr>
          <p:grpSpPr>
            <a:xfrm>
              <a:off x="5943600" y="916255"/>
              <a:ext cx="3032053" cy="687041"/>
              <a:chOff x="6146728" y="810855"/>
              <a:chExt cx="3032053" cy="68704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728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341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954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3567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81" y="810855"/>
                <a:ext cx="609600" cy="687041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953125" y="1623553"/>
              <a:ext cx="3032053" cy="687041"/>
              <a:chOff x="6146728" y="810855"/>
              <a:chExt cx="3032053" cy="68704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728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341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954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3567" y="810855"/>
                <a:ext cx="609600" cy="68704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81" y="810855"/>
                <a:ext cx="609600" cy="687041"/>
              </a:xfrm>
              <a:prstGeom prst="rect">
                <a:avLst/>
              </a:prstGeom>
            </p:spPr>
          </p:pic>
        </p:grpSp>
      </p:grpSp>
      <p:sp>
        <p:nvSpPr>
          <p:cNvPr id="32" name="Rectangle 31"/>
          <p:cNvSpPr/>
          <p:nvPr/>
        </p:nvSpPr>
        <p:spPr>
          <a:xfrm>
            <a:off x="419100" y="1344233"/>
            <a:ext cx="2133600" cy="1481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86449" y="1393063"/>
            <a:ext cx="1858927" cy="1481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16200000">
            <a:off x="8175994" y="748132"/>
            <a:ext cx="300813" cy="1065249"/>
          </a:xfrm>
          <a:prstGeom prst="rightBrace">
            <a:avLst>
              <a:gd name="adj1" fmla="val 4316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326400" y="81915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191000" y="819150"/>
            <a:ext cx="413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91000" y="819150"/>
            <a:ext cx="0" cy="311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581400" y="1420430"/>
            <a:ext cx="1219200" cy="1374768"/>
            <a:chOff x="3581400" y="1420430"/>
            <a:chExt cx="1219200" cy="137476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420430"/>
              <a:ext cx="609600" cy="687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431162"/>
              <a:ext cx="609600" cy="687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097425"/>
              <a:ext cx="609600" cy="687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108157"/>
              <a:ext cx="609600" cy="68704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109945" y="29348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4021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/>
      <p:bldP spid="18" grpId="0"/>
      <p:bldP spid="32" grpId="0" animBg="1"/>
      <p:bldP spid="39" grpId="0" animBg="1"/>
      <p:bldP spid="41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486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20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694000"/>
            <a:ext cx="7696200" cy="801550"/>
            <a:chOff x="838200" y="1425225"/>
            <a:chExt cx="7696200" cy="801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425225"/>
              <a:ext cx="609600" cy="801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425225"/>
              <a:ext cx="609600" cy="8015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425225"/>
              <a:ext cx="609600" cy="801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425225"/>
              <a:ext cx="609600" cy="8015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425225"/>
              <a:ext cx="609600" cy="801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425225"/>
              <a:ext cx="609600" cy="8015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630485"/>
              <a:ext cx="1219200" cy="5962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630485"/>
              <a:ext cx="1219200" cy="59629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921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03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85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67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11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831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261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73957" y="1261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791200" y="1694000"/>
            <a:ext cx="2819400" cy="953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92020" y="2667000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telur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pecah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0794" y="3190815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     –     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921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03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85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67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49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3157" y="252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8460" y="319081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    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0" t="-16439" r="-22816" b="2633"/>
          <a:stretch/>
        </p:blipFill>
        <p:spPr>
          <a:xfrm>
            <a:off x="3505200" y="133350"/>
            <a:ext cx="6610349" cy="4916789"/>
          </a:xfrm>
          <a:prstGeom prst="flowChartInputOutpu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BILANGAN 1 SAMPAI 20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73" y="1953549"/>
            <a:ext cx="3869427" cy="2369880"/>
            <a:chOff x="157161" y="1733550"/>
            <a:chExt cx="3869427" cy="2369880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386088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Membilang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banyak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benda</a:t>
              </a:r>
              <a:r>
                <a:rPr lang="en-US" altLang="id-ID" sz="1600" dirty="0" smtClean="0">
                  <a:latin typeface="+mj-lt"/>
                </a:rPr>
                <a:t> 1 </a:t>
              </a:r>
              <a:r>
                <a:rPr lang="en-US" altLang="id-ID" sz="1600" dirty="0" err="1" smtClean="0">
                  <a:latin typeface="+mj-lt"/>
                </a:rPr>
                <a:t>sampai</a:t>
              </a:r>
              <a:r>
                <a:rPr lang="en-US" altLang="id-ID" sz="1600" dirty="0" smtClean="0">
                  <a:latin typeface="+mj-lt"/>
                </a:rPr>
                <a:t> 20.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Membaca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menulis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lambang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bilangan</a:t>
              </a:r>
              <a:r>
                <a:rPr lang="en-US" altLang="id-ID" sz="1600" dirty="0" smtClean="0">
                  <a:latin typeface="+mj-lt"/>
                </a:rPr>
                <a:t> 1 </a:t>
              </a:r>
              <a:r>
                <a:rPr lang="en-US" altLang="id-ID" sz="1600" dirty="0" err="1" smtClean="0">
                  <a:latin typeface="+mj-lt"/>
                </a:rPr>
                <a:t>sampai</a:t>
              </a:r>
              <a:r>
                <a:rPr lang="en-US" altLang="id-ID" sz="1600" dirty="0" smtClean="0">
                  <a:latin typeface="+mj-lt"/>
                </a:rPr>
                <a:t> 20.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Melakukan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operasi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hitung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penjumlahan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pengurangan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Menyelesaikan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masalah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terkait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bilangan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dalam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kehidupan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sehari-hari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792718"/>
            <a:ext cx="3829050" cy="1264860"/>
            <a:chOff x="457200" y="552450"/>
            <a:chExt cx="3829050" cy="12648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52450"/>
              <a:ext cx="685800" cy="12648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056" y="552450"/>
              <a:ext cx="685800" cy="12648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912" y="552450"/>
              <a:ext cx="685800" cy="12648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768" y="552450"/>
              <a:ext cx="685800" cy="12648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25" y="967204"/>
              <a:ext cx="809625" cy="8501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49257" y="373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4113" y="373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8969" y="373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3825" y="373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0594" y="373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476625" y="1059418"/>
            <a:ext cx="866775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12609" y="2126218"/>
            <a:ext cx="13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bunga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layu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96" y="2057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5900" y="2057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2055" y="2057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123" y="2057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392763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    –     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01666" y="139276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    4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2521" y="3269369"/>
            <a:ext cx="6424790" cy="678647"/>
            <a:chOff x="542521" y="2910524"/>
            <a:chExt cx="6424790" cy="6786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21" y="2910524"/>
              <a:ext cx="600479" cy="6786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36" y="2910524"/>
              <a:ext cx="600479" cy="67864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351" y="2910524"/>
              <a:ext cx="600479" cy="6786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766" y="2910524"/>
              <a:ext cx="600479" cy="6786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181" y="2910524"/>
              <a:ext cx="600479" cy="67864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96" y="2910524"/>
              <a:ext cx="600479" cy="67864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011" y="2910524"/>
              <a:ext cx="600479" cy="67864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426" y="2910524"/>
              <a:ext cx="600479" cy="67864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841" y="3017754"/>
              <a:ext cx="914267" cy="5714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044" y="3017754"/>
              <a:ext cx="914267" cy="571417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798543" y="2812018"/>
            <a:ext cx="586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1         2         3          4        5         6        7          8         9           10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5167219" y="3376599"/>
            <a:ext cx="1800092" cy="654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78705" y="4031218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</a:rPr>
              <a:t>pensil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patah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121" y="395501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1         2         3          4        5         6        7          8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8502" y="3408637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     –     2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346168" y="3408637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   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691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1409700"/>
            <a:ext cx="1219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711305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Menyelesaikan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Soal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Cerita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059418"/>
            <a:ext cx="2845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4 </a:t>
            </a:r>
            <a:r>
              <a:rPr lang="en-US" dirty="0" err="1" smtClean="0"/>
              <a:t>pisang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3 </a:t>
            </a:r>
            <a:r>
              <a:rPr lang="en-US" dirty="0" err="1" smtClean="0"/>
              <a:t>pisang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pisang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753" y="2009180"/>
            <a:ext cx="2745047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bertambah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00" y="2571750"/>
            <a:ext cx="2152075" cy="1025348"/>
            <a:chOff x="905450" y="3171054"/>
            <a:chExt cx="2152075" cy="1025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50" y="3409950"/>
              <a:ext cx="2152075" cy="7864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2" y="3171054"/>
              <a:ext cx="609653" cy="588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844" y="3183280"/>
              <a:ext cx="609653" cy="5883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197" y="3409645"/>
              <a:ext cx="609653" cy="588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89" y="3421871"/>
              <a:ext cx="609653" cy="58831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787668" y="2683350"/>
            <a:ext cx="2152075" cy="913748"/>
            <a:chOff x="3657600" y="3183280"/>
            <a:chExt cx="2152075" cy="9137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310576"/>
              <a:ext cx="2152075" cy="7864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094" y="3183280"/>
              <a:ext cx="609653" cy="5883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251" y="3251538"/>
              <a:ext cx="609653" cy="5883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921" y="3310576"/>
              <a:ext cx="609653" cy="58831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424079" y="3672485"/>
            <a:ext cx="6593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</a:t>
            </a:r>
            <a:r>
              <a:rPr lang="en-US" dirty="0" err="1" smtClean="0"/>
              <a:t>pisang</a:t>
            </a:r>
            <a:r>
              <a:rPr lang="en-US" dirty="0" smtClean="0"/>
              <a:t>	                +                     3 </a:t>
            </a:r>
            <a:r>
              <a:rPr lang="en-US" dirty="0" err="1" smtClean="0"/>
              <a:t>pisang</a:t>
            </a:r>
            <a:r>
              <a:rPr lang="en-US" dirty="0" smtClean="0"/>
              <a:t>                  =               7 </a:t>
            </a:r>
            <a:r>
              <a:rPr lang="en-US" dirty="0" err="1" smtClean="0"/>
              <a:t>pisang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00800" y="2591824"/>
            <a:ext cx="2152075" cy="1025348"/>
            <a:chOff x="6400800" y="2837281"/>
            <a:chExt cx="2152075" cy="1025348"/>
          </a:xfrm>
        </p:grpSpPr>
        <p:grpSp>
          <p:nvGrpSpPr>
            <p:cNvPr id="21" name="Group 20"/>
            <p:cNvGrpSpPr/>
            <p:nvPr/>
          </p:nvGrpSpPr>
          <p:grpSpPr>
            <a:xfrm>
              <a:off x="6400800" y="2837281"/>
              <a:ext cx="2152075" cy="1025348"/>
              <a:chOff x="905450" y="3171054"/>
              <a:chExt cx="2152075" cy="102534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450" y="3409950"/>
                <a:ext cx="2152075" cy="78645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252" y="3171054"/>
                <a:ext cx="609653" cy="58831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6844" y="3183280"/>
                <a:ext cx="609653" cy="58831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425" y="3364510"/>
                <a:ext cx="609653" cy="58831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136" y="3389570"/>
                <a:ext cx="609653" cy="588315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017" y="3065180"/>
              <a:ext cx="609653" cy="5883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020" y="3175245"/>
              <a:ext cx="609653" cy="5883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420" y="3208197"/>
              <a:ext cx="609653" cy="588315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2563339" y="4128516"/>
            <a:ext cx="383746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pisang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20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0" y="790575"/>
            <a:ext cx="1221215" cy="2286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38150"/>
            <a:ext cx="350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6 </a:t>
            </a:r>
            <a:r>
              <a:rPr lang="en-US" dirty="0" err="1" smtClean="0"/>
              <a:t>stroberi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Jeni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2 </a:t>
            </a:r>
            <a:r>
              <a:rPr lang="en-US" dirty="0" err="1" smtClean="0"/>
              <a:t>stroberi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adik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stroberi</a:t>
            </a:r>
            <a:r>
              <a:rPr lang="en-US" dirty="0" smtClean="0"/>
              <a:t> </a:t>
            </a:r>
            <a:r>
              <a:rPr lang="en-US" dirty="0" err="1" smtClean="0"/>
              <a:t>Jeni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753" y="1428750"/>
            <a:ext cx="2643224" cy="369332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berkurang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36417" y="2124786"/>
            <a:ext cx="2152075" cy="1079086"/>
            <a:chOff x="736417" y="2124786"/>
            <a:chExt cx="2152075" cy="1079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17" y="2417420"/>
              <a:ext cx="2152075" cy="7864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24786"/>
              <a:ext cx="414564" cy="5852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61" y="2368254"/>
              <a:ext cx="414564" cy="5852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22" y="2417420"/>
              <a:ext cx="414564" cy="5852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964" y="2181166"/>
              <a:ext cx="414564" cy="5852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528" y="2228020"/>
              <a:ext cx="414564" cy="5852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686" y="2412077"/>
              <a:ext cx="414564" cy="58526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29000" y="2412077"/>
            <a:ext cx="2152075" cy="791795"/>
            <a:chOff x="736417" y="2412077"/>
            <a:chExt cx="2152075" cy="7917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17" y="2417420"/>
              <a:ext cx="2152075" cy="78645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22" y="2417420"/>
              <a:ext cx="414564" cy="58526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686" y="2412077"/>
              <a:ext cx="414564" cy="58526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295400" y="3287320"/>
            <a:ext cx="668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stroberi</a:t>
            </a:r>
            <a:r>
              <a:rPr lang="en-US" dirty="0" smtClean="0"/>
              <a:t>	               –                    2 </a:t>
            </a:r>
            <a:r>
              <a:rPr lang="en-US" dirty="0" err="1" smtClean="0"/>
              <a:t>stroberi</a:t>
            </a:r>
            <a:r>
              <a:rPr lang="en-US" dirty="0" smtClean="0"/>
              <a:t>                  =               4 </a:t>
            </a:r>
            <a:r>
              <a:rPr lang="en-US" dirty="0" err="1" smtClean="0"/>
              <a:t>stroberi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38843" y="2253894"/>
            <a:ext cx="2152075" cy="949978"/>
            <a:chOff x="736417" y="2253894"/>
            <a:chExt cx="2152075" cy="9499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17" y="2417420"/>
              <a:ext cx="2152075" cy="7864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890" y="2253894"/>
              <a:ext cx="414564" cy="58526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118" y="2417420"/>
              <a:ext cx="414564" cy="58526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434" y="2368252"/>
              <a:ext cx="414564" cy="58526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998" y="2368253"/>
              <a:ext cx="414564" cy="585267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39092" y="3943850"/>
            <a:ext cx="403155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stroberi</a:t>
            </a:r>
            <a:r>
              <a:rPr lang="en-US" dirty="0" smtClean="0"/>
              <a:t> </a:t>
            </a:r>
            <a:r>
              <a:rPr lang="en-US" dirty="0" err="1" smtClean="0"/>
              <a:t>Jeni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62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27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298487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Pola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59418"/>
            <a:ext cx="390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Pola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Bilangan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Bantuan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5093" y="1750365"/>
            <a:ext cx="7748792" cy="1018982"/>
            <a:chOff x="385093" y="1750365"/>
            <a:chExt cx="7748792" cy="1018982"/>
          </a:xfrm>
        </p:grpSpPr>
        <p:grpSp>
          <p:nvGrpSpPr>
            <p:cNvPr id="3" name="Group 2"/>
            <p:cNvGrpSpPr/>
            <p:nvPr/>
          </p:nvGrpSpPr>
          <p:grpSpPr>
            <a:xfrm>
              <a:off x="385093" y="2009873"/>
              <a:ext cx="880709" cy="499966"/>
              <a:chOff x="685800" y="1843185"/>
              <a:chExt cx="880709" cy="4999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95" y="1843185"/>
                <a:ext cx="433114" cy="49996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748821" y="1759890"/>
              <a:ext cx="880709" cy="999932"/>
              <a:chOff x="685800" y="1843185"/>
              <a:chExt cx="880709" cy="99993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95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38" y="2343151"/>
                <a:ext cx="433114" cy="499966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112549" y="1750365"/>
              <a:ext cx="905430" cy="1018982"/>
              <a:chOff x="3484894" y="1745602"/>
              <a:chExt cx="905430" cy="10189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484894" y="1745602"/>
                <a:ext cx="880709" cy="499966"/>
                <a:chOff x="685800" y="1843185"/>
                <a:chExt cx="880709" cy="49996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1843185"/>
                  <a:ext cx="433114" cy="49996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3395" y="1843185"/>
                  <a:ext cx="433114" cy="499966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3509615" y="2264618"/>
                <a:ext cx="880709" cy="499966"/>
                <a:chOff x="685800" y="1843185"/>
                <a:chExt cx="880709" cy="499966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1843185"/>
                  <a:ext cx="433114" cy="499966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3395" y="1843185"/>
                  <a:ext cx="433114" cy="4999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oup 20"/>
            <p:cNvGrpSpPr/>
            <p:nvPr/>
          </p:nvGrpSpPr>
          <p:grpSpPr>
            <a:xfrm>
              <a:off x="4500998" y="2009873"/>
              <a:ext cx="880709" cy="499966"/>
              <a:chOff x="685800" y="1843185"/>
              <a:chExt cx="880709" cy="49996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95" y="1843185"/>
                <a:ext cx="433114" cy="49996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864726" y="1759890"/>
              <a:ext cx="880709" cy="999932"/>
              <a:chOff x="685800" y="1843185"/>
              <a:chExt cx="880709" cy="99993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95" y="1843185"/>
                <a:ext cx="433114" cy="49996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38" y="2343151"/>
                <a:ext cx="433114" cy="499966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228455" y="1750365"/>
              <a:ext cx="905430" cy="1018982"/>
              <a:chOff x="3484894" y="1745602"/>
              <a:chExt cx="905430" cy="101898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484894" y="1745602"/>
                <a:ext cx="880709" cy="499966"/>
                <a:chOff x="685800" y="1843185"/>
                <a:chExt cx="880709" cy="499966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1843185"/>
                  <a:ext cx="433114" cy="499966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3395" y="1843185"/>
                  <a:ext cx="433114" cy="499966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3509615" y="2264618"/>
                <a:ext cx="880709" cy="499966"/>
                <a:chOff x="685800" y="1843185"/>
                <a:chExt cx="880709" cy="499966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1843185"/>
                  <a:ext cx="433114" cy="499966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3395" y="1843185"/>
                  <a:ext cx="433114" cy="49996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6" name="TextBox 35"/>
          <p:cNvSpPr txBox="1"/>
          <p:nvPr/>
        </p:nvSpPr>
        <p:spPr>
          <a:xfrm>
            <a:off x="601650" y="2941082"/>
            <a:ext cx="728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2                         3                        4                        2                        3                        4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065715" y="3638550"/>
            <a:ext cx="44924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kue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: 2, 3,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9" y="209550"/>
            <a:ext cx="19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Membilang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Loncat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666750"/>
            <a:ext cx="656910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7315" y="1352550"/>
            <a:ext cx="8325685" cy="1295467"/>
            <a:chOff x="533400" y="1509414"/>
            <a:chExt cx="8325685" cy="12954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828639"/>
              <a:ext cx="560853" cy="61907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965024" y="1519100"/>
              <a:ext cx="1133476" cy="1285781"/>
              <a:chOff x="2179269" y="1519100"/>
              <a:chExt cx="1133476" cy="128578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269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1892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1465" y="2185803"/>
                <a:ext cx="560853" cy="61907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969271" y="1519100"/>
              <a:ext cx="1701609" cy="1285781"/>
              <a:chOff x="4038600" y="1519100"/>
              <a:chExt cx="1701609" cy="128578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503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9356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7183" y="2185803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8036" y="2185803"/>
                <a:ext cx="560853" cy="61907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541652" y="1509414"/>
              <a:ext cx="2317433" cy="1295467"/>
              <a:chOff x="6541652" y="1509414"/>
              <a:chExt cx="2317433" cy="12954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1652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800" y="1509414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379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8232" y="1519100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8228" y="2176117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807" y="2185803"/>
                <a:ext cx="560853" cy="6190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3660" y="2185803"/>
                <a:ext cx="560853" cy="619078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601650" y="2941082"/>
            <a:ext cx="731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1                               3                                          5                                                     7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808296" y="3023711"/>
            <a:ext cx="6868852" cy="1072039"/>
            <a:chOff x="808296" y="3057525"/>
            <a:chExt cx="6868852" cy="1072039"/>
          </a:xfrm>
        </p:grpSpPr>
        <p:sp>
          <p:nvSpPr>
            <p:cNvPr id="25" name="Arc 24"/>
            <p:cNvSpPr/>
            <p:nvPr/>
          </p:nvSpPr>
          <p:spPr>
            <a:xfrm flipV="1">
              <a:off x="808296" y="3057525"/>
              <a:ext cx="1621496" cy="685800"/>
            </a:xfrm>
            <a:prstGeom prst="arc">
              <a:avLst>
                <a:gd name="adj1" fmla="val 10898659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2532116" y="3057525"/>
              <a:ext cx="2260506" cy="685800"/>
            </a:xfrm>
            <a:prstGeom prst="arc">
              <a:avLst>
                <a:gd name="adj1" fmla="val 10898659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flipV="1">
              <a:off x="4876800" y="3057525"/>
              <a:ext cx="2800348" cy="685800"/>
            </a:xfrm>
            <a:prstGeom prst="arc">
              <a:avLst>
                <a:gd name="adj1" fmla="val 10898659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4033" y="3760232"/>
              <a:ext cx="5219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+2                                    +2                                              +2</a:t>
              </a:r>
              <a:endParaRPr lang="en-US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81200" y="4103132"/>
            <a:ext cx="5077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apel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b="1" dirty="0" err="1" smtClean="0"/>
              <a:t>bertambah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5876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2672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Membilang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10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54782"/>
            <a:ext cx="418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Menghitung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Banyak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Benda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4940"/>
            <a:ext cx="914400" cy="100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507218"/>
            <a:ext cx="104496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satu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apel</a:t>
            </a:r>
            <a:endParaRPr lang="en-US" b="1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0" y="1441916"/>
            <a:ext cx="1943132" cy="992351"/>
            <a:chOff x="2781268" y="2358313"/>
            <a:chExt cx="1943132" cy="9923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268" y="2640568"/>
              <a:ext cx="1943132" cy="7100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98" y="2366264"/>
              <a:ext cx="635625" cy="7337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122" y="2358313"/>
              <a:ext cx="635625" cy="733734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735083" y="2507218"/>
            <a:ext cx="93673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dua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kue</a:t>
            </a:r>
            <a:endParaRPr lang="en-US" b="1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99591" y="1070375"/>
            <a:ext cx="1418844" cy="1363892"/>
            <a:chOff x="5750052" y="1070375"/>
            <a:chExt cx="1418844" cy="13638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052" y="1742371"/>
              <a:ext cx="691896" cy="6918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742371"/>
              <a:ext cx="691896" cy="6918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221" y="1070375"/>
              <a:ext cx="691896" cy="69189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031595" y="2507218"/>
            <a:ext cx="999825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tiga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bola</a:t>
            </a:r>
            <a:endParaRPr lang="en-US" b="1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6349" y="1250950"/>
            <a:ext cx="1230868" cy="12308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9230" y="1424940"/>
            <a:ext cx="635625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64855" y="1424940"/>
            <a:ext cx="635625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57565" y="1700582"/>
            <a:ext cx="762185" cy="76218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94662" y="1703757"/>
            <a:ext cx="762185" cy="76218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5413" y="1035230"/>
            <a:ext cx="762185" cy="76218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910772" y="1657350"/>
            <a:ext cx="1463039" cy="823857"/>
            <a:chOff x="7315201" y="1657350"/>
            <a:chExt cx="1463039" cy="82385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1" y="1657350"/>
              <a:ext cx="356524" cy="79906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196" y="1663700"/>
              <a:ext cx="356524" cy="79906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721" y="1675790"/>
              <a:ext cx="356524" cy="79906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716" y="1682140"/>
              <a:ext cx="356524" cy="799067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6899286" y="2507218"/>
            <a:ext cx="1535485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empat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krim</a:t>
            </a:r>
            <a:endParaRPr lang="en-US" b="1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91666" y="1631577"/>
            <a:ext cx="368010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70126" y="1631577"/>
            <a:ext cx="368010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42291" y="1631577"/>
            <a:ext cx="368010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20244" y="1631577"/>
            <a:ext cx="368010" cy="84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895350" y="3181350"/>
            <a:ext cx="3181350" cy="685800"/>
            <a:chOff x="1171575" y="3181350"/>
            <a:chExt cx="3181350" cy="6858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575" y="3181350"/>
              <a:ext cx="542065" cy="6858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10" y="3181350"/>
              <a:ext cx="542065" cy="6858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935" y="3181350"/>
              <a:ext cx="542065" cy="6858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75" y="3181350"/>
              <a:ext cx="542065" cy="6858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860" y="3181350"/>
              <a:ext cx="542065" cy="685800"/>
            </a:xfrm>
            <a:prstGeom prst="rect">
              <a:avLst/>
            </a:prstGeom>
          </p:spPr>
        </p:pic>
      </p:grpSp>
      <p:sp>
        <p:nvSpPr>
          <p:cNvPr id="47" name="Oval 46"/>
          <p:cNvSpPr/>
          <p:nvPr/>
        </p:nvSpPr>
        <p:spPr>
          <a:xfrm>
            <a:off x="762000" y="3105151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37415" y="3105151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00692" y="3105151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766582" y="3105151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24667" y="3095626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933575" y="3952351"/>
            <a:ext cx="115313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lima </a:t>
            </a:r>
            <a:r>
              <a:rPr lang="en-US" dirty="0" err="1" smtClean="0">
                <a:latin typeface="+mj-lt"/>
              </a:rPr>
              <a:t>ayam</a:t>
            </a:r>
            <a:endParaRPr lang="en-US" b="1" dirty="0"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876800" y="3028950"/>
            <a:ext cx="3342554" cy="1116253"/>
            <a:chOff x="4876800" y="3028950"/>
            <a:chExt cx="3342554" cy="111625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038475"/>
              <a:ext cx="1621848" cy="110672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6" y="3028950"/>
              <a:ext cx="1621848" cy="1106728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4800600" y="32512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82924" y="2908301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953656" y="3048001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42330" y="3184526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43704" y="2867026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67028" y="302895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943600" y="4142536"/>
            <a:ext cx="145424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enam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burung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463808"/>
            <a:ext cx="2400300" cy="762002"/>
            <a:chOff x="381000" y="590550"/>
            <a:chExt cx="2400300" cy="762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0550"/>
              <a:ext cx="573923" cy="381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590550"/>
              <a:ext cx="573923" cy="3810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77" y="590550"/>
              <a:ext cx="573923" cy="3810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77" y="590550"/>
              <a:ext cx="573923" cy="3810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6" y="971551"/>
              <a:ext cx="573923" cy="3810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713" y="971551"/>
              <a:ext cx="573923" cy="3810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313" y="971551"/>
              <a:ext cx="573923" cy="381001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431047" y="437078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9436" y="438926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44274" y="438926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60976" y="438926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0134" y="822842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48998" y="822842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63359" y="819924"/>
            <a:ext cx="619124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1502" y="1702834"/>
            <a:ext cx="129824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tujuh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donat</a:t>
            </a:r>
            <a:endParaRPr lang="en-US" b="1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66" y="221525"/>
            <a:ext cx="639321" cy="654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5" y="224443"/>
            <a:ext cx="639321" cy="65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46" y="221525"/>
            <a:ext cx="639321" cy="6544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5" y="224443"/>
            <a:ext cx="639321" cy="6544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21" y="931912"/>
            <a:ext cx="639321" cy="6544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34830"/>
            <a:ext cx="639321" cy="6544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01" y="931912"/>
            <a:ext cx="639321" cy="6544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80" y="934830"/>
            <a:ext cx="639321" cy="65446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26180" y="160564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49700" y="155863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8562" y="155863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11090" y="155863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05851" y="904350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36232" y="904349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66613" y="904350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96411" y="904350"/>
            <a:ext cx="730381" cy="748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00600" y="1702834"/>
            <a:ext cx="1611595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delapan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kucing</a:t>
            </a:r>
            <a:endParaRPr lang="en-US" b="1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89364" y="2409826"/>
            <a:ext cx="1991399" cy="466724"/>
            <a:chOff x="789364" y="2409826"/>
            <a:chExt cx="1991399" cy="46672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64" y="2419351"/>
              <a:ext cx="561020" cy="45719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784" y="2409826"/>
              <a:ext cx="561020" cy="45719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743" y="2419351"/>
              <a:ext cx="561020" cy="45719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993813" y="2867026"/>
            <a:ext cx="1991399" cy="466724"/>
            <a:chOff x="789364" y="2409826"/>
            <a:chExt cx="1991399" cy="46672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64" y="2419351"/>
              <a:ext cx="561020" cy="45719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784" y="2409826"/>
              <a:ext cx="561020" cy="45719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743" y="2419351"/>
              <a:ext cx="561020" cy="45719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89364" y="3333750"/>
            <a:ext cx="1991399" cy="466724"/>
            <a:chOff x="789364" y="2409826"/>
            <a:chExt cx="1991399" cy="46672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64" y="2419351"/>
              <a:ext cx="561020" cy="45719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784" y="2409826"/>
              <a:ext cx="561020" cy="45719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743" y="2419351"/>
              <a:ext cx="561020" cy="457199"/>
            </a:xfrm>
            <a:prstGeom prst="rect">
              <a:avLst/>
            </a:prstGeom>
          </p:spPr>
        </p:pic>
      </p:grpSp>
      <p:sp>
        <p:nvSpPr>
          <p:cNvPr id="50" name="Oval 49"/>
          <p:cNvSpPr/>
          <p:nvPr/>
        </p:nvSpPr>
        <p:spPr>
          <a:xfrm>
            <a:off x="740609" y="2425958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457668" y="2442092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68148" y="2451616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23055" y="2883158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33535" y="2892682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379076" y="2906971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8661" y="3366015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439141" y="3375539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84682" y="3389828"/>
            <a:ext cx="651252" cy="4249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039436" y="3943350"/>
            <a:ext cx="149034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sembilan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ikan</a:t>
            </a:r>
            <a:endParaRPr lang="en-US" b="1" dirty="0">
              <a:latin typeface="+mj-lt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62" y="2320290"/>
            <a:ext cx="2488732" cy="180772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51" y="2429887"/>
            <a:ext cx="2488732" cy="1807726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3752850" y="2629806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77095" y="2324292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858320" y="2387953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71906" y="2727657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476109" y="3257550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426144" y="2752821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58000" y="2418254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08544" y="2498299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932789" y="2867025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07041" y="3419567"/>
            <a:ext cx="543691" cy="5522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430625" y="4237613"/>
            <a:ext cx="1516762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sepuluh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lebah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0150"/>
            <a:ext cx="7291712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0364"/>
            <a:ext cx="480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Membilang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10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433" y="1954768"/>
            <a:ext cx="59131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satu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54768"/>
            <a:ext cx="54534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dua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575" y="1954768"/>
            <a:ext cx="53976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tiga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1954768"/>
            <a:ext cx="80291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empat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0834" y="1954768"/>
            <a:ext cx="59824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lima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110" y="3409950"/>
            <a:ext cx="72487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enam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409950"/>
            <a:ext cx="69442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tujuh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8893" y="3409950"/>
            <a:ext cx="95410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delapan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409950"/>
            <a:ext cx="105189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sembilan</a:t>
            </a:r>
            <a:endParaRPr lang="en-US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4008" y="3409950"/>
            <a:ext cx="94128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sepuluh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63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90364"/>
            <a:ext cx="575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Membaca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Menulis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Lambang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10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1347" y="1047749"/>
            <a:ext cx="8562253" cy="1152706"/>
            <a:chOff x="657946" y="1047749"/>
            <a:chExt cx="8562253" cy="1152706"/>
          </a:xfrm>
        </p:grpSpPr>
        <p:sp>
          <p:nvSpPr>
            <p:cNvPr id="3" name="Rectangle 2"/>
            <p:cNvSpPr/>
            <p:nvPr/>
          </p:nvSpPr>
          <p:spPr>
            <a:xfrm>
              <a:off x="685800" y="1047749"/>
              <a:ext cx="85343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1       2       3       4       5</a:t>
              </a:r>
              <a:endParaRPr lang="en-US" sz="4800" b="1" cap="none" spc="0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7946" y="1800255"/>
              <a:ext cx="627929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satu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5798" y="1800255"/>
              <a:ext cx="57740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dua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1800345"/>
              <a:ext cx="569451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tiga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800255"/>
              <a:ext cx="86036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empat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1800345"/>
              <a:ext cx="63190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lima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4425" y="2724150"/>
            <a:ext cx="8639175" cy="1152706"/>
            <a:chOff x="581024" y="1047749"/>
            <a:chExt cx="8639175" cy="1152706"/>
          </a:xfrm>
        </p:grpSpPr>
        <p:sp>
          <p:nvSpPr>
            <p:cNvPr id="12" name="Rectangle 11"/>
            <p:cNvSpPr/>
            <p:nvPr/>
          </p:nvSpPr>
          <p:spPr>
            <a:xfrm>
              <a:off x="685800" y="1047749"/>
              <a:ext cx="85343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6       7       8       9       10</a:t>
              </a:r>
              <a:endParaRPr lang="en-US" sz="4800" b="1" cap="none" spc="0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1024" y="1800255"/>
              <a:ext cx="776175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enam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6449" y="1800255"/>
              <a:ext cx="736099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tujuh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5674" y="1800345"/>
              <a:ext cx="1023037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delapan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1574" y="1800255"/>
              <a:ext cx="1130438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sembilan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4650" y="1800345"/>
              <a:ext cx="1011815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sepuluh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947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24551" y="3315041"/>
            <a:ext cx="5209674" cy="389484"/>
            <a:chOff x="1924551" y="3315041"/>
            <a:chExt cx="5209674" cy="3894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551" y="3315041"/>
              <a:ext cx="1038225" cy="3794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34" y="3325117"/>
              <a:ext cx="1038225" cy="3794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517" y="3325117"/>
              <a:ext cx="1038225" cy="3794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325117"/>
              <a:ext cx="1038225" cy="37940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67818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Membandingkan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Mengurutkan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54782"/>
            <a:ext cx="29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Membandingkan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647" y="1254892"/>
            <a:ext cx="2673809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Ada 5 </a:t>
            </a:r>
            <a:r>
              <a:rPr lang="en-US" dirty="0" err="1" smtClean="0">
                <a:latin typeface="+mj-lt"/>
              </a:rPr>
              <a:t>cangkir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4 </a:t>
            </a:r>
            <a:r>
              <a:rPr lang="en-US" dirty="0" err="1" smtClean="0">
                <a:latin typeface="+mj-lt"/>
              </a:rPr>
              <a:t>piring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Mana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647" y="2393037"/>
            <a:ext cx="102912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5 </a:t>
            </a:r>
            <a:r>
              <a:rPr lang="en-US" dirty="0" err="1" smtClean="0">
                <a:latin typeface="+mj-lt"/>
              </a:rPr>
              <a:t>cangkir</a:t>
            </a:r>
            <a:endParaRPr lang="en-US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400" y="2190750"/>
            <a:ext cx="6553200" cy="773906"/>
            <a:chOff x="2057400" y="2190750"/>
            <a:chExt cx="6553200" cy="7739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190750"/>
              <a:ext cx="990600" cy="7739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563" y="2190750"/>
              <a:ext cx="990600" cy="7739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375" y="2190750"/>
              <a:ext cx="990600" cy="7739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187" y="2190750"/>
              <a:ext cx="990600" cy="77390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190750"/>
              <a:ext cx="990600" cy="77390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7647" y="3325117"/>
            <a:ext cx="893193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4 </a:t>
            </a:r>
            <a:r>
              <a:rPr lang="en-US" dirty="0" err="1" smtClean="0">
                <a:latin typeface="+mj-lt"/>
              </a:rPr>
              <a:t>piring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2825" y="3645753"/>
            <a:ext cx="1552575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cangkir</a:t>
            </a:r>
            <a:r>
              <a:rPr lang="en-US" sz="1600" dirty="0" smtClean="0">
                <a:latin typeface="+mj-lt"/>
              </a:rPr>
              <a:t> </a:t>
            </a:r>
          </a:p>
          <a:p>
            <a:pPr algn="ctr"/>
            <a:r>
              <a:rPr lang="en-US" sz="1600" dirty="0" err="1" smtClean="0">
                <a:latin typeface="+mj-lt"/>
              </a:rPr>
              <a:t>tidak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mendapat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pasangan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piring</a:t>
            </a:r>
            <a:endParaRPr lang="en-US" sz="16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932" y="3892998"/>
            <a:ext cx="464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cangkir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piring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>
                <a:latin typeface="+mj-lt"/>
                <a:cs typeface="Calibri"/>
              </a:rPr>
              <a:t>5 </a:t>
            </a:r>
            <a:r>
              <a:rPr lang="en-US" dirty="0" err="1" smtClean="0">
                <a:latin typeface="+mj-lt"/>
                <a:cs typeface="Calibri"/>
              </a:rPr>
              <a:t>lebih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err="1" smtClean="0">
                <a:latin typeface="+mj-lt"/>
                <a:cs typeface="Calibri"/>
              </a:rPr>
              <a:t>dari</a:t>
            </a:r>
            <a:r>
              <a:rPr lang="en-US" dirty="0" smtClean="0">
                <a:latin typeface="+mj-lt"/>
                <a:cs typeface="Calibri"/>
              </a:rPr>
              <a:t> 4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193" y="4215669"/>
            <a:ext cx="499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piring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kurang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cangkir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>
                <a:latin typeface="+mj-lt"/>
                <a:cs typeface="Calibri"/>
              </a:rPr>
              <a:t>4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err="1" smtClean="0">
                <a:latin typeface="+mj-lt"/>
                <a:cs typeface="Calibri"/>
              </a:rPr>
              <a:t>kurang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err="1" smtClean="0">
                <a:latin typeface="+mj-lt"/>
                <a:cs typeface="Calibri"/>
              </a:rPr>
              <a:t>dari</a:t>
            </a:r>
            <a:r>
              <a:rPr lang="en-US" dirty="0" smtClean="0">
                <a:latin typeface="+mj-lt"/>
                <a:cs typeface="Calibri"/>
              </a:rPr>
              <a:t> 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4.07407E-6 L -3.33333E-6 0.117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1950"/>
            <a:ext cx="26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Mengurutkan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8200" y="895411"/>
            <a:ext cx="7292985" cy="914406"/>
            <a:chOff x="838200" y="895411"/>
            <a:chExt cx="7292985" cy="914406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895411"/>
              <a:ext cx="1526493" cy="914406"/>
              <a:chOff x="990600" y="1047748"/>
              <a:chExt cx="1526493" cy="91440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047750"/>
                <a:ext cx="688293" cy="38100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1047748"/>
                <a:ext cx="688293" cy="38100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581153"/>
                <a:ext cx="688293" cy="38100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1581151"/>
                <a:ext cx="688293" cy="381001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3733800" y="933515"/>
              <a:ext cx="1371600" cy="817289"/>
              <a:chOff x="3429000" y="1028701"/>
              <a:chExt cx="1371600" cy="81728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1028701"/>
                <a:ext cx="381000" cy="81728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4300" y="1028703"/>
                <a:ext cx="381000" cy="81728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1028701"/>
                <a:ext cx="381000" cy="817287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324600" y="899695"/>
              <a:ext cx="1806585" cy="792756"/>
              <a:chOff x="6324600" y="1032985"/>
              <a:chExt cx="1806585" cy="7927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324600" y="1032985"/>
                <a:ext cx="1540550" cy="529121"/>
                <a:chOff x="6324600" y="1032985"/>
                <a:chExt cx="1540550" cy="529121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4600" y="1032985"/>
                  <a:ext cx="458371" cy="52912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5690" y="1032985"/>
                  <a:ext cx="458371" cy="529121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6779" y="1032985"/>
                  <a:ext cx="458371" cy="52912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6590635" y="1296620"/>
                <a:ext cx="1540550" cy="529121"/>
                <a:chOff x="6324600" y="1032985"/>
                <a:chExt cx="1540550" cy="529121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4600" y="1032985"/>
                  <a:ext cx="458371" cy="529121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5690" y="1032985"/>
                  <a:ext cx="458371" cy="529121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6779" y="1032985"/>
                  <a:ext cx="458371" cy="52912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TextBox 21"/>
          <p:cNvSpPr txBox="1"/>
          <p:nvPr/>
        </p:nvSpPr>
        <p:spPr>
          <a:xfrm>
            <a:off x="1121998" y="1905060"/>
            <a:ext cx="80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4 </a:t>
            </a:r>
            <a:r>
              <a:rPr lang="en-US" sz="2000" dirty="0" err="1" smtClean="0">
                <a:latin typeface="+mj-lt"/>
              </a:rPr>
              <a:t>keju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4380" y="1905060"/>
            <a:ext cx="113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3 </a:t>
            </a:r>
            <a:r>
              <a:rPr lang="en-US" sz="2000" dirty="0" err="1" smtClean="0">
                <a:latin typeface="+mj-lt"/>
              </a:rPr>
              <a:t>es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krim</a:t>
            </a:r>
            <a:endParaRPr lang="en-US" sz="2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481" y="1905060"/>
            <a:ext cx="74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6 </a:t>
            </a:r>
            <a:r>
              <a:rPr lang="en-US" sz="2000" dirty="0" err="1" smtClean="0">
                <a:latin typeface="+mj-lt"/>
              </a:rPr>
              <a:t>kue</a:t>
            </a:r>
            <a:endParaRPr lang="en-US" sz="2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1506" y="2371785"/>
            <a:ext cx="356188" cy="461665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346290" y="2371785"/>
            <a:ext cx="356188" cy="461665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182816" y="2309575"/>
            <a:ext cx="356188" cy="461665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6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9603" y="3048060"/>
            <a:ext cx="351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Urutan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terkecil</a:t>
            </a:r>
            <a:r>
              <a:rPr lang="en-US" dirty="0" smtClean="0">
                <a:latin typeface="+mj-lt"/>
              </a:rPr>
              <a:t> : 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012694" y="3001893"/>
            <a:ext cx="788999" cy="800219"/>
            <a:chOff x="4012694" y="3001893"/>
            <a:chExt cx="788999" cy="800219"/>
          </a:xfrm>
        </p:grpSpPr>
        <p:sp>
          <p:nvSpPr>
            <p:cNvPr id="29" name="Rectangle 28"/>
            <p:cNvSpPr/>
            <p:nvPr/>
          </p:nvSpPr>
          <p:spPr>
            <a:xfrm>
              <a:off x="4229100" y="3001893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12694" y="3463558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krim</a:t>
              </a:r>
              <a:endParaRPr lang="en-US" sz="16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84819" y="2999840"/>
            <a:ext cx="530723" cy="795425"/>
            <a:chOff x="4984819" y="2999840"/>
            <a:chExt cx="530723" cy="795425"/>
          </a:xfrm>
        </p:grpSpPr>
        <p:sp>
          <p:nvSpPr>
            <p:cNvPr id="30" name="Rectangle 29"/>
            <p:cNvSpPr/>
            <p:nvPr/>
          </p:nvSpPr>
          <p:spPr>
            <a:xfrm>
              <a:off x="5072086" y="2999840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4819" y="3456711"/>
              <a:ext cx="530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keju</a:t>
              </a:r>
              <a:endParaRPr lang="en-US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23994" y="2999839"/>
            <a:ext cx="485005" cy="802273"/>
            <a:chOff x="5823994" y="2999839"/>
            <a:chExt cx="485005" cy="802273"/>
          </a:xfrm>
        </p:grpSpPr>
        <p:sp>
          <p:nvSpPr>
            <p:cNvPr id="31" name="Rectangle 30"/>
            <p:cNvSpPr/>
            <p:nvPr/>
          </p:nvSpPr>
          <p:spPr>
            <a:xfrm>
              <a:off x="5892212" y="2999839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23994" y="3463558"/>
              <a:ext cx="485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kue</a:t>
              </a:r>
              <a:endParaRPr lang="en-US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9603" y="3962460"/>
            <a:ext cx="361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Urutan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terbesar</a:t>
            </a:r>
            <a:r>
              <a:rPr lang="en-US" dirty="0" smtClean="0">
                <a:latin typeface="+mj-lt"/>
              </a:rPr>
              <a:t> : </a:t>
            </a:r>
            <a:endParaRPr lang="en-US" dirty="0">
              <a:latin typeface="+mj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229100" y="3870127"/>
            <a:ext cx="485005" cy="802273"/>
            <a:chOff x="4229100" y="3870127"/>
            <a:chExt cx="485005" cy="802273"/>
          </a:xfrm>
        </p:grpSpPr>
        <p:sp>
          <p:nvSpPr>
            <p:cNvPr id="37" name="Rectangle 36"/>
            <p:cNvSpPr/>
            <p:nvPr/>
          </p:nvSpPr>
          <p:spPr>
            <a:xfrm>
              <a:off x="4297318" y="3870127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9100" y="4333846"/>
              <a:ext cx="485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kue</a:t>
              </a:r>
              <a:endParaRPr lang="en-US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13961" y="3878193"/>
            <a:ext cx="530723" cy="795425"/>
            <a:chOff x="5013961" y="3878193"/>
            <a:chExt cx="530723" cy="795425"/>
          </a:xfrm>
        </p:grpSpPr>
        <p:sp>
          <p:nvSpPr>
            <p:cNvPr id="39" name="Rectangle 38"/>
            <p:cNvSpPr/>
            <p:nvPr/>
          </p:nvSpPr>
          <p:spPr>
            <a:xfrm>
              <a:off x="5101228" y="3878193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13961" y="4335064"/>
              <a:ext cx="530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keju</a:t>
              </a:r>
              <a:endParaRPr lang="en-US" sz="16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6405" y="3878193"/>
            <a:ext cx="788999" cy="800219"/>
            <a:chOff x="5736405" y="3878193"/>
            <a:chExt cx="788999" cy="800219"/>
          </a:xfrm>
        </p:grpSpPr>
        <p:sp>
          <p:nvSpPr>
            <p:cNvPr id="41" name="Rectangle 40"/>
            <p:cNvSpPr/>
            <p:nvPr/>
          </p:nvSpPr>
          <p:spPr>
            <a:xfrm>
              <a:off x="5952811" y="3878193"/>
              <a:ext cx="356188" cy="461665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6405" y="4339858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krim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115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4196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Membilang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11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20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54782"/>
            <a:ext cx="418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Menghitung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Banyak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Benda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20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356360"/>
            <a:ext cx="3505200" cy="660992"/>
            <a:chOff x="685800" y="1356360"/>
            <a:chExt cx="3505200" cy="660992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356360"/>
              <a:ext cx="3505200" cy="295261"/>
              <a:chOff x="685800" y="1356360"/>
              <a:chExt cx="3505200" cy="29526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16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452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88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324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1356360"/>
                <a:ext cx="533400" cy="295261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982980" y="1722091"/>
              <a:ext cx="2910840" cy="295261"/>
              <a:chOff x="685800" y="1356360"/>
              <a:chExt cx="2910840" cy="29526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16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452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880" y="1356360"/>
                <a:ext cx="533400" cy="29526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3240" y="1356360"/>
                <a:ext cx="533400" cy="295261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1771903" y="2123122"/>
            <a:ext cx="133299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sebelas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keju</a:t>
            </a:r>
            <a:endParaRPr lang="en-US" b="1" dirty="0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81406" y="1440866"/>
            <a:ext cx="3652994" cy="467199"/>
            <a:chOff x="4881406" y="1440866"/>
            <a:chExt cx="3652994" cy="4671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406" y="1440866"/>
              <a:ext cx="508714" cy="46719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262" y="1440866"/>
              <a:ext cx="508714" cy="4671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18" y="1440866"/>
              <a:ext cx="508714" cy="4671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974" y="1440866"/>
              <a:ext cx="508714" cy="4671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830" y="1440866"/>
              <a:ext cx="508714" cy="4671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686" y="1440866"/>
              <a:ext cx="508714" cy="46719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909896" y="1982627"/>
            <a:ext cx="159601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dua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telur</a:t>
            </a:r>
            <a:endParaRPr lang="en-US" b="1" dirty="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18478" y="2800350"/>
            <a:ext cx="7051760" cy="990599"/>
            <a:chOff x="435796" y="2800350"/>
            <a:chExt cx="7051760" cy="99059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96" y="2800350"/>
              <a:ext cx="537097" cy="99059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85" y="2800350"/>
              <a:ext cx="537097" cy="99059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74" y="2800350"/>
              <a:ext cx="537097" cy="9905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63" y="2800350"/>
              <a:ext cx="537097" cy="9905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352" y="2800350"/>
              <a:ext cx="537097" cy="99059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41" y="2800350"/>
              <a:ext cx="537097" cy="9905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130" y="2800350"/>
              <a:ext cx="537097" cy="99059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019" y="2800350"/>
              <a:ext cx="537097" cy="99059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908" y="2800350"/>
              <a:ext cx="537097" cy="9905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797" y="2800350"/>
              <a:ext cx="537097" cy="99059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686" y="2800350"/>
              <a:ext cx="537097" cy="99059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575" y="2800350"/>
              <a:ext cx="537097" cy="99059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459" y="2800350"/>
              <a:ext cx="537097" cy="990599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881109" y="3923776"/>
            <a:ext cx="172649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tiga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belas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577</Words>
  <Application>Microsoft Office PowerPoint</Application>
  <PresentationFormat>On-screen Show (16:9)</PresentationFormat>
  <Paragraphs>220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75</cp:revision>
  <cp:lastPrinted>2022-04-09T01:52:42Z</cp:lastPrinted>
  <dcterms:created xsi:type="dcterms:W3CDTF">2022-01-17T01:37:52Z</dcterms:created>
  <dcterms:modified xsi:type="dcterms:W3CDTF">2022-04-25T02:02:40Z</dcterms:modified>
</cp:coreProperties>
</file>