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8"/>
  </p:notesMasterIdLst>
  <p:sldIdLst>
    <p:sldId id="317" r:id="rId2"/>
    <p:sldId id="318" r:id="rId3"/>
    <p:sldId id="257" r:id="rId4"/>
    <p:sldId id="261" r:id="rId5"/>
    <p:sldId id="258" r:id="rId6"/>
    <p:sldId id="274" r:id="rId7"/>
  </p:sldIdLst>
  <p:sldSz cx="9144000" cy="5143500" type="screen16x9"/>
  <p:notesSz cx="6858000" cy="9144000"/>
  <p:embeddedFontLst>
    <p:embeddedFont>
      <p:font typeface="Open Sans" charset="0"/>
      <p:regular r:id="rId9"/>
      <p:bold r:id="rId10"/>
      <p:italic r:id="rId11"/>
      <p:boldItalic r:id="rId12"/>
    </p:embeddedFont>
    <p:embeddedFont>
      <p:font typeface="Arial Black" pitchFamily="34" charset="0"/>
      <p:bold r:id="rId13"/>
    </p:embeddedFont>
    <p:embeddedFont>
      <p:font typeface="ＭＳ Ｐゴシック" pitchFamily="34" charset="-128"/>
      <p:regular r:id="rId14"/>
    </p:embeddedFont>
    <p:embeddedFont>
      <p:font typeface="Roboto" charset="0"/>
      <p:regular r:id="rId15"/>
      <p:bold r:id="rId16"/>
      <p:italic r:id="rId17"/>
      <p:bold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E389"/>
    <a:srgbClr val="FFCC66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1" d="100"/>
          <a:sy n="91" d="100"/>
        </p:scale>
        <p:origin x="-702" y="-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23059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03f874e77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g103f874e77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03f874e77c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103f874e77c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3f874e77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103f874e77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03f874e77c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g103f874e77c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 rot="2930457">
            <a:off x="4010074" y="-1728697"/>
            <a:ext cx="6352613" cy="5001157"/>
          </a:xfrm>
          <a:custGeom>
            <a:avLst/>
            <a:gdLst/>
            <a:ahLst/>
            <a:cxnLst/>
            <a:rect l="l" t="t" r="r" b="b"/>
            <a:pathLst>
              <a:path w="12669643" h="10011830" extrusionOk="0">
                <a:moveTo>
                  <a:pt x="5267414" y="254303"/>
                </a:moveTo>
                <a:cubicBezTo>
                  <a:pt x="5343915" y="230871"/>
                  <a:pt x="5436244" y="235992"/>
                  <a:pt x="5537884" y="280062"/>
                </a:cubicBezTo>
                <a:cubicBezTo>
                  <a:pt x="5629593" y="319787"/>
                  <a:pt x="5737905" y="319631"/>
                  <a:pt x="5837062" y="344459"/>
                </a:cubicBezTo>
                <a:cubicBezTo>
                  <a:pt x="5972065" y="378132"/>
                  <a:pt x="6103964" y="425306"/>
                  <a:pt x="6240518" y="453082"/>
                </a:cubicBezTo>
                <a:cubicBezTo>
                  <a:pt x="6285674" y="462082"/>
                  <a:pt x="6339365" y="427013"/>
                  <a:pt x="6402676" y="408081"/>
                </a:cubicBezTo>
                <a:cubicBezTo>
                  <a:pt x="6446746" y="457427"/>
                  <a:pt x="6511299" y="476048"/>
                  <a:pt x="6592921" y="485669"/>
                </a:cubicBezTo>
                <a:cubicBezTo>
                  <a:pt x="6732579" y="501186"/>
                  <a:pt x="6869443" y="546963"/>
                  <a:pt x="7004601" y="589481"/>
                </a:cubicBezTo>
                <a:cubicBezTo>
                  <a:pt x="7152638" y="636034"/>
                  <a:pt x="7295555" y="699190"/>
                  <a:pt x="7443902" y="744656"/>
                </a:cubicBezTo>
                <a:cubicBezTo>
                  <a:pt x="7566646" y="781743"/>
                  <a:pt x="7693889" y="803468"/>
                  <a:pt x="7819427" y="830624"/>
                </a:cubicBezTo>
                <a:cubicBezTo>
                  <a:pt x="7988723" y="867400"/>
                  <a:pt x="8159105" y="899056"/>
                  <a:pt x="8327315" y="939246"/>
                </a:cubicBezTo>
                <a:cubicBezTo>
                  <a:pt x="8490870" y="978971"/>
                  <a:pt x="8652097" y="1028627"/>
                  <a:pt x="8815186" y="1071145"/>
                </a:cubicBezTo>
                <a:cubicBezTo>
                  <a:pt x="8852117" y="1080766"/>
                  <a:pt x="8892774" y="1074870"/>
                  <a:pt x="8930481" y="1082318"/>
                </a:cubicBezTo>
                <a:cubicBezTo>
                  <a:pt x="9094191" y="1114439"/>
                  <a:pt x="9240832" y="1208941"/>
                  <a:pt x="9411525" y="1216234"/>
                </a:cubicBezTo>
                <a:cubicBezTo>
                  <a:pt x="9479801" y="1219183"/>
                  <a:pt x="9503544" y="1301736"/>
                  <a:pt x="9576631" y="1319426"/>
                </a:cubicBezTo>
                <a:cubicBezTo>
                  <a:pt x="9683702" y="1345495"/>
                  <a:pt x="9783945" y="1400582"/>
                  <a:pt x="9886981" y="1443566"/>
                </a:cubicBezTo>
                <a:cubicBezTo>
                  <a:pt x="9896913" y="1447756"/>
                  <a:pt x="9906533" y="1457377"/>
                  <a:pt x="9916310" y="1457221"/>
                </a:cubicBezTo>
                <a:cubicBezTo>
                  <a:pt x="10044329" y="1455204"/>
                  <a:pt x="10147986" y="1521464"/>
                  <a:pt x="10247454" y="1586793"/>
                </a:cubicBezTo>
                <a:cubicBezTo>
                  <a:pt x="10322403" y="1635983"/>
                  <a:pt x="10404025" y="1657242"/>
                  <a:pt x="10485337" y="1685329"/>
                </a:cubicBezTo>
                <a:cubicBezTo>
                  <a:pt x="10778154" y="1786659"/>
                  <a:pt x="11014641" y="1985904"/>
                  <a:pt x="11275955" y="2142165"/>
                </a:cubicBezTo>
                <a:cubicBezTo>
                  <a:pt x="11505614" y="2279495"/>
                  <a:pt x="11723637" y="2439947"/>
                  <a:pt x="11896656" y="2638726"/>
                </a:cubicBezTo>
                <a:cubicBezTo>
                  <a:pt x="12145713" y="2924869"/>
                  <a:pt x="12387321" y="3224047"/>
                  <a:pt x="12496409" y="3602210"/>
                </a:cubicBezTo>
                <a:cubicBezTo>
                  <a:pt x="12534427" y="3733953"/>
                  <a:pt x="12594014" y="3859645"/>
                  <a:pt x="12630326" y="3991700"/>
                </a:cubicBezTo>
                <a:cubicBezTo>
                  <a:pt x="12705585" y="4265894"/>
                  <a:pt x="12659964" y="4541486"/>
                  <a:pt x="12600532" y="4809473"/>
                </a:cubicBezTo>
                <a:cubicBezTo>
                  <a:pt x="12536599" y="5098875"/>
                  <a:pt x="12435735" y="5379432"/>
                  <a:pt x="12275595" y="5632678"/>
                </a:cubicBezTo>
                <a:cubicBezTo>
                  <a:pt x="12192886" y="5763646"/>
                  <a:pt x="12113592" y="5900666"/>
                  <a:pt x="12009314" y="6012858"/>
                </a:cubicBezTo>
                <a:cubicBezTo>
                  <a:pt x="11642157" y="6410984"/>
                  <a:pt x="11193638" y="6725450"/>
                  <a:pt x="10694203" y="6934910"/>
                </a:cubicBezTo>
                <a:cubicBezTo>
                  <a:pt x="10452906" y="7036549"/>
                  <a:pt x="10221229" y="7160689"/>
                  <a:pt x="9983035" y="7269933"/>
                </a:cubicBezTo>
                <a:cubicBezTo>
                  <a:pt x="9827859" y="7340848"/>
                  <a:pt x="9671908" y="7408194"/>
                  <a:pt x="9513009" y="7468712"/>
                </a:cubicBezTo>
                <a:cubicBezTo>
                  <a:pt x="9059897" y="7639560"/>
                  <a:pt x="8607406" y="7812115"/>
                  <a:pt x="8185330" y="8053258"/>
                </a:cubicBezTo>
                <a:cubicBezTo>
                  <a:pt x="7900117" y="8216502"/>
                  <a:pt x="7612267" y="8375867"/>
                  <a:pt x="7334193" y="8550594"/>
                </a:cubicBezTo>
                <a:cubicBezTo>
                  <a:pt x="7188018" y="8642303"/>
                  <a:pt x="7063723" y="8767839"/>
                  <a:pt x="6923444" y="8870410"/>
                </a:cubicBezTo>
                <a:cubicBezTo>
                  <a:pt x="6774321" y="8979033"/>
                  <a:pt x="6615421" y="9074311"/>
                  <a:pt x="6465367" y="9181692"/>
                </a:cubicBezTo>
                <a:cubicBezTo>
                  <a:pt x="6351003" y="9263469"/>
                  <a:pt x="6248122" y="9362626"/>
                  <a:pt x="6132206" y="9440679"/>
                </a:cubicBezTo>
                <a:cubicBezTo>
                  <a:pt x="5907667" y="9591044"/>
                  <a:pt x="5675059" y="9728530"/>
                  <a:pt x="5412037" y="9803325"/>
                </a:cubicBezTo>
                <a:cubicBezTo>
                  <a:pt x="5385657" y="9810773"/>
                  <a:pt x="5355553" y="9807049"/>
                  <a:pt x="5330570" y="9817135"/>
                </a:cubicBezTo>
                <a:cubicBezTo>
                  <a:pt x="5095480" y="9911481"/>
                  <a:pt x="4846578" y="9925757"/>
                  <a:pt x="4598608" y="9942516"/>
                </a:cubicBezTo>
                <a:cubicBezTo>
                  <a:pt x="4389432" y="9956483"/>
                  <a:pt x="4175600" y="9942516"/>
                  <a:pt x="3971545" y="9981000"/>
                </a:cubicBezTo>
                <a:cubicBezTo>
                  <a:pt x="3783938" y="10016691"/>
                  <a:pt x="3599124" y="10017156"/>
                  <a:pt x="3415086" y="10003656"/>
                </a:cubicBezTo>
                <a:cubicBezTo>
                  <a:pt x="3088132" y="9979759"/>
                  <a:pt x="2758384" y="9974172"/>
                  <a:pt x="2437482" y="9889136"/>
                </a:cubicBezTo>
                <a:cubicBezTo>
                  <a:pt x="2280445" y="9847549"/>
                  <a:pt x="2117355" y="9829239"/>
                  <a:pt x="1958145" y="9794789"/>
                </a:cubicBezTo>
                <a:cubicBezTo>
                  <a:pt x="1856350" y="9772755"/>
                  <a:pt x="1750366" y="9753824"/>
                  <a:pt x="1657416" y="9709909"/>
                </a:cubicBezTo>
                <a:cubicBezTo>
                  <a:pt x="1442963" y="9608890"/>
                  <a:pt x="1241236" y="9483663"/>
                  <a:pt x="1082026" y="9302884"/>
                </a:cubicBezTo>
                <a:cubicBezTo>
                  <a:pt x="944075" y="9146312"/>
                  <a:pt x="805814" y="8989275"/>
                  <a:pt x="678570" y="8824168"/>
                </a:cubicBezTo>
                <a:cubicBezTo>
                  <a:pt x="602981" y="8723282"/>
                  <a:pt x="537737" y="8615045"/>
                  <a:pt x="483825" y="8501093"/>
                </a:cubicBezTo>
                <a:cubicBezTo>
                  <a:pt x="399254" y="8327918"/>
                  <a:pt x="310184" y="8153966"/>
                  <a:pt x="253235" y="7971170"/>
                </a:cubicBezTo>
                <a:cubicBezTo>
                  <a:pt x="147244" y="7638844"/>
                  <a:pt x="113387" y="7287727"/>
                  <a:pt x="153922" y="6941272"/>
                </a:cubicBezTo>
                <a:cubicBezTo>
                  <a:pt x="174561" y="6766078"/>
                  <a:pt x="186664" y="6591506"/>
                  <a:pt x="229338" y="6418796"/>
                </a:cubicBezTo>
                <a:cubicBezTo>
                  <a:pt x="283183" y="6200620"/>
                  <a:pt x="321046" y="5978409"/>
                  <a:pt x="368995" y="5758525"/>
                </a:cubicBezTo>
                <a:cubicBezTo>
                  <a:pt x="436652" y="5446313"/>
                  <a:pt x="521377" y="5135962"/>
                  <a:pt x="494222" y="4810094"/>
                </a:cubicBezTo>
                <a:cubicBezTo>
                  <a:pt x="477618" y="4610849"/>
                  <a:pt x="441928" y="4418587"/>
                  <a:pt x="355650" y="4234859"/>
                </a:cubicBezTo>
                <a:cubicBezTo>
                  <a:pt x="261769" y="4034993"/>
                  <a:pt x="179837" y="3829386"/>
                  <a:pt x="98059" y="3624244"/>
                </a:cubicBezTo>
                <a:cubicBezTo>
                  <a:pt x="-54013" y="3242668"/>
                  <a:pt x="-26081" y="2873041"/>
                  <a:pt x="160129" y="2506206"/>
                </a:cubicBezTo>
                <a:cubicBezTo>
                  <a:pt x="248734" y="2332565"/>
                  <a:pt x="369150" y="2185149"/>
                  <a:pt x="475446" y="2025939"/>
                </a:cubicBezTo>
                <a:cubicBezTo>
                  <a:pt x="599586" y="1840660"/>
                  <a:pt x="748244" y="1681915"/>
                  <a:pt x="890229" y="1514791"/>
                </a:cubicBezTo>
                <a:cubicBezTo>
                  <a:pt x="1003817" y="1382272"/>
                  <a:pt x="1106078" y="1238424"/>
                  <a:pt x="1230373" y="1116922"/>
                </a:cubicBezTo>
                <a:cubicBezTo>
                  <a:pt x="1383376" y="967954"/>
                  <a:pt x="1538086" y="807658"/>
                  <a:pt x="1722279" y="708035"/>
                </a:cubicBezTo>
                <a:cubicBezTo>
                  <a:pt x="1882265" y="621758"/>
                  <a:pt x="2008267" y="465807"/>
                  <a:pt x="2211547" y="451375"/>
                </a:cubicBezTo>
                <a:cubicBezTo>
                  <a:pt x="2280289" y="446565"/>
                  <a:pt x="2341739" y="373788"/>
                  <a:pt x="2412188" y="347097"/>
                </a:cubicBezTo>
                <a:cubicBezTo>
                  <a:pt x="2572019" y="285027"/>
                  <a:pt x="2732470" y="207440"/>
                  <a:pt x="2894783" y="175163"/>
                </a:cubicBezTo>
                <a:cubicBezTo>
                  <a:pt x="3110477" y="132956"/>
                  <a:pt x="3312050" y="-14927"/>
                  <a:pt x="3548227" y="61730"/>
                </a:cubicBezTo>
                <a:cubicBezTo>
                  <a:pt x="3672367" y="-9340"/>
                  <a:pt x="3810163" y="11298"/>
                  <a:pt x="3943768" y="4781"/>
                </a:cubicBezTo>
                <a:cubicBezTo>
                  <a:pt x="3960372" y="4781"/>
                  <a:pt x="3979924" y="-3909"/>
                  <a:pt x="3993114" y="2143"/>
                </a:cubicBezTo>
                <a:cubicBezTo>
                  <a:pt x="4169548" y="82368"/>
                  <a:pt x="4358707" y="8195"/>
                  <a:pt x="4538555" y="48695"/>
                </a:cubicBezTo>
                <a:cubicBezTo>
                  <a:pt x="4714058" y="88731"/>
                  <a:pt x="4891424" y="121007"/>
                  <a:pt x="5066151" y="163525"/>
                </a:cubicBezTo>
                <a:cubicBezTo>
                  <a:pt x="5125738" y="178112"/>
                  <a:pt x="5179895" y="213957"/>
                  <a:pt x="5267414" y="25430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514350" y="626125"/>
            <a:ext cx="3906000" cy="209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514350" y="3463975"/>
            <a:ext cx="7597800" cy="13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 rot="2930457">
            <a:off x="4010074" y="-1728697"/>
            <a:ext cx="6352613" cy="5001157"/>
          </a:xfrm>
          <a:custGeom>
            <a:avLst/>
            <a:gdLst/>
            <a:ahLst/>
            <a:cxnLst/>
            <a:rect l="l" t="t" r="r" b="b"/>
            <a:pathLst>
              <a:path w="12669643" h="10011830" extrusionOk="0">
                <a:moveTo>
                  <a:pt x="5267414" y="254303"/>
                </a:moveTo>
                <a:cubicBezTo>
                  <a:pt x="5343915" y="230871"/>
                  <a:pt x="5436244" y="235992"/>
                  <a:pt x="5537884" y="280062"/>
                </a:cubicBezTo>
                <a:cubicBezTo>
                  <a:pt x="5629593" y="319787"/>
                  <a:pt x="5737905" y="319631"/>
                  <a:pt x="5837062" y="344459"/>
                </a:cubicBezTo>
                <a:cubicBezTo>
                  <a:pt x="5972065" y="378132"/>
                  <a:pt x="6103964" y="425306"/>
                  <a:pt x="6240518" y="453082"/>
                </a:cubicBezTo>
                <a:cubicBezTo>
                  <a:pt x="6285674" y="462082"/>
                  <a:pt x="6339365" y="427013"/>
                  <a:pt x="6402676" y="408081"/>
                </a:cubicBezTo>
                <a:cubicBezTo>
                  <a:pt x="6446746" y="457427"/>
                  <a:pt x="6511299" y="476048"/>
                  <a:pt x="6592921" y="485669"/>
                </a:cubicBezTo>
                <a:cubicBezTo>
                  <a:pt x="6732579" y="501186"/>
                  <a:pt x="6869443" y="546963"/>
                  <a:pt x="7004601" y="589481"/>
                </a:cubicBezTo>
                <a:cubicBezTo>
                  <a:pt x="7152638" y="636034"/>
                  <a:pt x="7295555" y="699190"/>
                  <a:pt x="7443902" y="744656"/>
                </a:cubicBezTo>
                <a:cubicBezTo>
                  <a:pt x="7566646" y="781743"/>
                  <a:pt x="7693889" y="803468"/>
                  <a:pt x="7819427" y="830624"/>
                </a:cubicBezTo>
                <a:cubicBezTo>
                  <a:pt x="7988723" y="867400"/>
                  <a:pt x="8159105" y="899056"/>
                  <a:pt x="8327315" y="939246"/>
                </a:cubicBezTo>
                <a:cubicBezTo>
                  <a:pt x="8490870" y="978971"/>
                  <a:pt x="8652097" y="1028627"/>
                  <a:pt x="8815186" y="1071145"/>
                </a:cubicBezTo>
                <a:cubicBezTo>
                  <a:pt x="8852117" y="1080766"/>
                  <a:pt x="8892774" y="1074870"/>
                  <a:pt x="8930481" y="1082318"/>
                </a:cubicBezTo>
                <a:cubicBezTo>
                  <a:pt x="9094191" y="1114439"/>
                  <a:pt x="9240832" y="1208941"/>
                  <a:pt x="9411525" y="1216234"/>
                </a:cubicBezTo>
                <a:cubicBezTo>
                  <a:pt x="9479801" y="1219183"/>
                  <a:pt x="9503544" y="1301736"/>
                  <a:pt x="9576631" y="1319426"/>
                </a:cubicBezTo>
                <a:cubicBezTo>
                  <a:pt x="9683702" y="1345495"/>
                  <a:pt x="9783945" y="1400582"/>
                  <a:pt x="9886981" y="1443566"/>
                </a:cubicBezTo>
                <a:cubicBezTo>
                  <a:pt x="9896913" y="1447756"/>
                  <a:pt x="9906533" y="1457377"/>
                  <a:pt x="9916310" y="1457221"/>
                </a:cubicBezTo>
                <a:cubicBezTo>
                  <a:pt x="10044329" y="1455204"/>
                  <a:pt x="10147986" y="1521464"/>
                  <a:pt x="10247454" y="1586793"/>
                </a:cubicBezTo>
                <a:cubicBezTo>
                  <a:pt x="10322403" y="1635983"/>
                  <a:pt x="10404025" y="1657242"/>
                  <a:pt x="10485337" y="1685329"/>
                </a:cubicBezTo>
                <a:cubicBezTo>
                  <a:pt x="10778154" y="1786659"/>
                  <a:pt x="11014641" y="1985904"/>
                  <a:pt x="11275955" y="2142165"/>
                </a:cubicBezTo>
                <a:cubicBezTo>
                  <a:pt x="11505614" y="2279495"/>
                  <a:pt x="11723637" y="2439947"/>
                  <a:pt x="11896656" y="2638726"/>
                </a:cubicBezTo>
                <a:cubicBezTo>
                  <a:pt x="12145713" y="2924869"/>
                  <a:pt x="12387321" y="3224047"/>
                  <a:pt x="12496409" y="3602210"/>
                </a:cubicBezTo>
                <a:cubicBezTo>
                  <a:pt x="12534427" y="3733953"/>
                  <a:pt x="12594014" y="3859645"/>
                  <a:pt x="12630326" y="3991700"/>
                </a:cubicBezTo>
                <a:cubicBezTo>
                  <a:pt x="12705585" y="4265894"/>
                  <a:pt x="12659964" y="4541486"/>
                  <a:pt x="12600532" y="4809473"/>
                </a:cubicBezTo>
                <a:cubicBezTo>
                  <a:pt x="12536599" y="5098875"/>
                  <a:pt x="12435735" y="5379432"/>
                  <a:pt x="12275595" y="5632678"/>
                </a:cubicBezTo>
                <a:cubicBezTo>
                  <a:pt x="12192886" y="5763646"/>
                  <a:pt x="12113592" y="5900666"/>
                  <a:pt x="12009314" y="6012858"/>
                </a:cubicBezTo>
                <a:cubicBezTo>
                  <a:pt x="11642157" y="6410984"/>
                  <a:pt x="11193638" y="6725450"/>
                  <a:pt x="10694203" y="6934910"/>
                </a:cubicBezTo>
                <a:cubicBezTo>
                  <a:pt x="10452906" y="7036549"/>
                  <a:pt x="10221229" y="7160689"/>
                  <a:pt x="9983035" y="7269933"/>
                </a:cubicBezTo>
                <a:cubicBezTo>
                  <a:pt x="9827859" y="7340848"/>
                  <a:pt x="9671908" y="7408194"/>
                  <a:pt x="9513009" y="7468712"/>
                </a:cubicBezTo>
                <a:cubicBezTo>
                  <a:pt x="9059897" y="7639560"/>
                  <a:pt x="8607406" y="7812115"/>
                  <a:pt x="8185330" y="8053258"/>
                </a:cubicBezTo>
                <a:cubicBezTo>
                  <a:pt x="7900117" y="8216502"/>
                  <a:pt x="7612267" y="8375867"/>
                  <a:pt x="7334193" y="8550594"/>
                </a:cubicBezTo>
                <a:cubicBezTo>
                  <a:pt x="7188018" y="8642303"/>
                  <a:pt x="7063723" y="8767839"/>
                  <a:pt x="6923444" y="8870410"/>
                </a:cubicBezTo>
                <a:cubicBezTo>
                  <a:pt x="6774321" y="8979033"/>
                  <a:pt x="6615421" y="9074311"/>
                  <a:pt x="6465367" y="9181692"/>
                </a:cubicBezTo>
                <a:cubicBezTo>
                  <a:pt x="6351003" y="9263469"/>
                  <a:pt x="6248122" y="9362626"/>
                  <a:pt x="6132206" y="9440679"/>
                </a:cubicBezTo>
                <a:cubicBezTo>
                  <a:pt x="5907667" y="9591044"/>
                  <a:pt x="5675059" y="9728530"/>
                  <a:pt x="5412037" y="9803325"/>
                </a:cubicBezTo>
                <a:cubicBezTo>
                  <a:pt x="5385657" y="9810773"/>
                  <a:pt x="5355553" y="9807049"/>
                  <a:pt x="5330570" y="9817135"/>
                </a:cubicBezTo>
                <a:cubicBezTo>
                  <a:pt x="5095480" y="9911481"/>
                  <a:pt x="4846578" y="9925757"/>
                  <a:pt x="4598608" y="9942516"/>
                </a:cubicBezTo>
                <a:cubicBezTo>
                  <a:pt x="4389432" y="9956483"/>
                  <a:pt x="4175600" y="9942516"/>
                  <a:pt x="3971545" y="9981000"/>
                </a:cubicBezTo>
                <a:cubicBezTo>
                  <a:pt x="3783938" y="10016691"/>
                  <a:pt x="3599124" y="10017156"/>
                  <a:pt x="3415086" y="10003656"/>
                </a:cubicBezTo>
                <a:cubicBezTo>
                  <a:pt x="3088132" y="9979759"/>
                  <a:pt x="2758384" y="9974172"/>
                  <a:pt x="2437482" y="9889136"/>
                </a:cubicBezTo>
                <a:cubicBezTo>
                  <a:pt x="2280445" y="9847549"/>
                  <a:pt x="2117355" y="9829239"/>
                  <a:pt x="1958145" y="9794789"/>
                </a:cubicBezTo>
                <a:cubicBezTo>
                  <a:pt x="1856350" y="9772755"/>
                  <a:pt x="1750366" y="9753824"/>
                  <a:pt x="1657416" y="9709909"/>
                </a:cubicBezTo>
                <a:cubicBezTo>
                  <a:pt x="1442963" y="9608890"/>
                  <a:pt x="1241236" y="9483663"/>
                  <a:pt x="1082026" y="9302884"/>
                </a:cubicBezTo>
                <a:cubicBezTo>
                  <a:pt x="944075" y="9146312"/>
                  <a:pt x="805814" y="8989275"/>
                  <a:pt x="678570" y="8824168"/>
                </a:cubicBezTo>
                <a:cubicBezTo>
                  <a:pt x="602981" y="8723282"/>
                  <a:pt x="537737" y="8615045"/>
                  <a:pt x="483825" y="8501093"/>
                </a:cubicBezTo>
                <a:cubicBezTo>
                  <a:pt x="399254" y="8327918"/>
                  <a:pt x="310184" y="8153966"/>
                  <a:pt x="253235" y="7971170"/>
                </a:cubicBezTo>
                <a:cubicBezTo>
                  <a:pt x="147244" y="7638844"/>
                  <a:pt x="113387" y="7287727"/>
                  <a:pt x="153922" y="6941272"/>
                </a:cubicBezTo>
                <a:cubicBezTo>
                  <a:pt x="174561" y="6766078"/>
                  <a:pt x="186664" y="6591506"/>
                  <a:pt x="229338" y="6418796"/>
                </a:cubicBezTo>
                <a:cubicBezTo>
                  <a:pt x="283183" y="6200620"/>
                  <a:pt x="321046" y="5978409"/>
                  <a:pt x="368995" y="5758525"/>
                </a:cubicBezTo>
                <a:cubicBezTo>
                  <a:pt x="436652" y="5446313"/>
                  <a:pt x="521377" y="5135962"/>
                  <a:pt x="494222" y="4810094"/>
                </a:cubicBezTo>
                <a:cubicBezTo>
                  <a:pt x="477618" y="4610849"/>
                  <a:pt x="441928" y="4418587"/>
                  <a:pt x="355650" y="4234859"/>
                </a:cubicBezTo>
                <a:cubicBezTo>
                  <a:pt x="261769" y="4034993"/>
                  <a:pt x="179837" y="3829386"/>
                  <a:pt x="98059" y="3624244"/>
                </a:cubicBezTo>
                <a:cubicBezTo>
                  <a:pt x="-54013" y="3242668"/>
                  <a:pt x="-26081" y="2873041"/>
                  <a:pt x="160129" y="2506206"/>
                </a:cubicBezTo>
                <a:cubicBezTo>
                  <a:pt x="248734" y="2332565"/>
                  <a:pt x="369150" y="2185149"/>
                  <a:pt x="475446" y="2025939"/>
                </a:cubicBezTo>
                <a:cubicBezTo>
                  <a:pt x="599586" y="1840660"/>
                  <a:pt x="748244" y="1681915"/>
                  <a:pt x="890229" y="1514791"/>
                </a:cubicBezTo>
                <a:cubicBezTo>
                  <a:pt x="1003817" y="1382272"/>
                  <a:pt x="1106078" y="1238424"/>
                  <a:pt x="1230373" y="1116922"/>
                </a:cubicBezTo>
                <a:cubicBezTo>
                  <a:pt x="1383376" y="967954"/>
                  <a:pt x="1538086" y="807658"/>
                  <a:pt x="1722279" y="708035"/>
                </a:cubicBezTo>
                <a:cubicBezTo>
                  <a:pt x="1882265" y="621758"/>
                  <a:pt x="2008267" y="465807"/>
                  <a:pt x="2211547" y="451375"/>
                </a:cubicBezTo>
                <a:cubicBezTo>
                  <a:pt x="2280289" y="446565"/>
                  <a:pt x="2341739" y="373788"/>
                  <a:pt x="2412188" y="347097"/>
                </a:cubicBezTo>
                <a:cubicBezTo>
                  <a:pt x="2572019" y="285027"/>
                  <a:pt x="2732470" y="207440"/>
                  <a:pt x="2894783" y="175163"/>
                </a:cubicBezTo>
                <a:cubicBezTo>
                  <a:pt x="3110477" y="132956"/>
                  <a:pt x="3312050" y="-14927"/>
                  <a:pt x="3548227" y="61730"/>
                </a:cubicBezTo>
                <a:cubicBezTo>
                  <a:pt x="3672367" y="-9340"/>
                  <a:pt x="3810163" y="11298"/>
                  <a:pt x="3943768" y="4781"/>
                </a:cubicBezTo>
                <a:cubicBezTo>
                  <a:pt x="3960372" y="4781"/>
                  <a:pt x="3979924" y="-3909"/>
                  <a:pt x="3993114" y="2143"/>
                </a:cubicBezTo>
                <a:cubicBezTo>
                  <a:pt x="4169548" y="82368"/>
                  <a:pt x="4358707" y="8195"/>
                  <a:pt x="4538555" y="48695"/>
                </a:cubicBezTo>
                <a:cubicBezTo>
                  <a:pt x="4714058" y="88731"/>
                  <a:pt x="4891424" y="121007"/>
                  <a:pt x="5066151" y="163525"/>
                </a:cubicBezTo>
                <a:cubicBezTo>
                  <a:pt x="5125738" y="178112"/>
                  <a:pt x="5179895" y="213957"/>
                  <a:pt x="5267414" y="25430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514350" y="626125"/>
            <a:ext cx="3906000" cy="209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514350" y="3463975"/>
            <a:ext cx="3487800" cy="13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24249" y="3463975"/>
            <a:ext cx="3487800" cy="13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 rot="2930457">
            <a:off x="4010074" y="-1728697"/>
            <a:ext cx="6352613" cy="5001157"/>
          </a:xfrm>
          <a:custGeom>
            <a:avLst/>
            <a:gdLst/>
            <a:ahLst/>
            <a:cxnLst/>
            <a:rect l="l" t="t" r="r" b="b"/>
            <a:pathLst>
              <a:path w="12669643" h="10011830" extrusionOk="0">
                <a:moveTo>
                  <a:pt x="5267414" y="254303"/>
                </a:moveTo>
                <a:cubicBezTo>
                  <a:pt x="5343915" y="230871"/>
                  <a:pt x="5436244" y="235992"/>
                  <a:pt x="5537884" y="280062"/>
                </a:cubicBezTo>
                <a:cubicBezTo>
                  <a:pt x="5629593" y="319787"/>
                  <a:pt x="5737905" y="319631"/>
                  <a:pt x="5837062" y="344459"/>
                </a:cubicBezTo>
                <a:cubicBezTo>
                  <a:pt x="5972065" y="378132"/>
                  <a:pt x="6103964" y="425306"/>
                  <a:pt x="6240518" y="453082"/>
                </a:cubicBezTo>
                <a:cubicBezTo>
                  <a:pt x="6285674" y="462082"/>
                  <a:pt x="6339365" y="427013"/>
                  <a:pt x="6402676" y="408081"/>
                </a:cubicBezTo>
                <a:cubicBezTo>
                  <a:pt x="6446746" y="457427"/>
                  <a:pt x="6511299" y="476048"/>
                  <a:pt x="6592921" y="485669"/>
                </a:cubicBezTo>
                <a:cubicBezTo>
                  <a:pt x="6732579" y="501186"/>
                  <a:pt x="6869443" y="546963"/>
                  <a:pt x="7004601" y="589481"/>
                </a:cubicBezTo>
                <a:cubicBezTo>
                  <a:pt x="7152638" y="636034"/>
                  <a:pt x="7295555" y="699190"/>
                  <a:pt x="7443902" y="744656"/>
                </a:cubicBezTo>
                <a:cubicBezTo>
                  <a:pt x="7566646" y="781743"/>
                  <a:pt x="7693889" y="803468"/>
                  <a:pt x="7819427" y="830624"/>
                </a:cubicBezTo>
                <a:cubicBezTo>
                  <a:pt x="7988723" y="867400"/>
                  <a:pt x="8159105" y="899056"/>
                  <a:pt x="8327315" y="939246"/>
                </a:cubicBezTo>
                <a:cubicBezTo>
                  <a:pt x="8490870" y="978971"/>
                  <a:pt x="8652097" y="1028627"/>
                  <a:pt x="8815186" y="1071145"/>
                </a:cubicBezTo>
                <a:cubicBezTo>
                  <a:pt x="8852117" y="1080766"/>
                  <a:pt x="8892774" y="1074870"/>
                  <a:pt x="8930481" y="1082318"/>
                </a:cubicBezTo>
                <a:cubicBezTo>
                  <a:pt x="9094191" y="1114439"/>
                  <a:pt x="9240832" y="1208941"/>
                  <a:pt x="9411525" y="1216234"/>
                </a:cubicBezTo>
                <a:cubicBezTo>
                  <a:pt x="9479801" y="1219183"/>
                  <a:pt x="9503544" y="1301736"/>
                  <a:pt x="9576631" y="1319426"/>
                </a:cubicBezTo>
                <a:cubicBezTo>
                  <a:pt x="9683702" y="1345495"/>
                  <a:pt x="9783945" y="1400582"/>
                  <a:pt x="9886981" y="1443566"/>
                </a:cubicBezTo>
                <a:cubicBezTo>
                  <a:pt x="9896913" y="1447756"/>
                  <a:pt x="9906533" y="1457377"/>
                  <a:pt x="9916310" y="1457221"/>
                </a:cubicBezTo>
                <a:cubicBezTo>
                  <a:pt x="10044329" y="1455204"/>
                  <a:pt x="10147986" y="1521464"/>
                  <a:pt x="10247454" y="1586793"/>
                </a:cubicBezTo>
                <a:cubicBezTo>
                  <a:pt x="10322403" y="1635983"/>
                  <a:pt x="10404025" y="1657242"/>
                  <a:pt x="10485337" y="1685329"/>
                </a:cubicBezTo>
                <a:cubicBezTo>
                  <a:pt x="10778154" y="1786659"/>
                  <a:pt x="11014641" y="1985904"/>
                  <a:pt x="11275955" y="2142165"/>
                </a:cubicBezTo>
                <a:cubicBezTo>
                  <a:pt x="11505614" y="2279495"/>
                  <a:pt x="11723637" y="2439947"/>
                  <a:pt x="11896656" y="2638726"/>
                </a:cubicBezTo>
                <a:cubicBezTo>
                  <a:pt x="12145713" y="2924869"/>
                  <a:pt x="12387321" y="3224047"/>
                  <a:pt x="12496409" y="3602210"/>
                </a:cubicBezTo>
                <a:cubicBezTo>
                  <a:pt x="12534427" y="3733953"/>
                  <a:pt x="12594014" y="3859645"/>
                  <a:pt x="12630326" y="3991700"/>
                </a:cubicBezTo>
                <a:cubicBezTo>
                  <a:pt x="12705585" y="4265894"/>
                  <a:pt x="12659964" y="4541486"/>
                  <a:pt x="12600532" y="4809473"/>
                </a:cubicBezTo>
                <a:cubicBezTo>
                  <a:pt x="12536599" y="5098875"/>
                  <a:pt x="12435735" y="5379432"/>
                  <a:pt x="12275595" y="5632678"/>
                </a:cubicBezTo>
                <a:cubicBezTo>
                  <a:pt x="12192886" y="5763646"/>
                  <a:pt x="12113592" y="5900666"/>
                  <a:pt x="12009314" y="6012858"/>
                </a:cubicBezTo>
                <a:cubicBezTo>
                  <a:pt x="11642157" y="6410984"/>
                  <a:pt x="11193638" y="6725450"/>
                  <a:pt x="10694203" y="6934910"/>
                </a:cubicBezTo>
                <a:cubicBezTo>
                  <a:pt x="10452906" y="7036549"/>
                  <a:pt x="10221229" y="7160689"/>
                  <a:pt x="9983035" y="7269933"/>
                </a:cubicBezTo>
                <a:cubicBezTo>
                  <a:pt x="9827859" y="7340848"/>
                  <a:pt x="9671908" y="7408194"/>
                  <a:pt x="9513009" y="7468712"/>
                </a:cubicBezTo>
                <a:cubicBezTo>
                  <a:pt x="9059897" y="7639560"/>
                  <a:pt x="8607406" y="7812115"/>
                  <a:pt x="8185330" y="8053258"/>
                </a:cubicBezTo>
                <a:cubicBezTo>
                  <a:pt x="7900117" y="8216502"/>
                  <a:pt x="7612267" y="8375867"/>
                  <a:pt x="7334193" y="8550594"/>
                </a:cubicBezTo>
                <a:cubicBezTo>
                  <a:pt x="7188018" y="8642303"/>
                  <a:pt x="7063723" y="8767839"/>
                  <a:pt x="6923444" y="8870410"/>
                </a:cubicBezTo>
                <a:cubicBezTo>
                  <a:pt x="6774321" y="8979033"/>
                  <a:pt x="6615421" y="9074311"/>
                  <a:pt x="6465367" y="9181692"/>
                </a:cubicBezTo>
                <a:cubicBezTo>
                  <a:pt x="6351003" y="9263469"/>
                  <a:pt x="6248122" y="9362626"/>
                  <a:pt x="6132206" y="9440679"/>
                </a:cubicBezTo>
                <a:cubicBezTo>
                  <a:pt x="5907667" y="9591044"/>
                  <a:pt x="5675059" y="9728530"/>
                  <a:pt x="5412037" y="9803325"/>
                </a:cubicBezTo>
                <a:cubicBezTo>
                  <a:pt x="5385657" y="9810773"/>
                  <a:pt x="5355553" y="9807049"/>
                  <a:pt x="5330570" y="9817135"/>
                </a:cubicBezTo>
                <a:cubicBezTo>
                  <a:pt x="5095480" y="9911481"/>
                  <a:pt x="4846578" y="9925757"/>
                  <a:pt x="4598608" y="9942516"/>
                </a:cubicBezTo>
                <a:cubicBezTo>
                  <a:pt x="4389432" y="9956483"/>
                  <a:pt x="4175600" y="9942516"/>
                  <a:pt x="3971545" y="9981000"/>
                </a:cubicBezTo>
                <a:cubicBezTo>
                  <a:pt x="3783938" y="10016691"/>
                  <a:pt x="3599124" y="10017156"/>
                  <a:pt x="3415086" y="10003656"/>
                </a:cubicBezTo>
                <a:cubicBezTo>
                  <a:pt x="3088132" y="9979759"/>
                  <a:pt x="2758384" y="9974172"/>
                  <a:pt x="2437482" y="9889136"/>
                </a:cubicBezTo>
                <a:cubicBezTo>
                  <a:pt x="2280445" y="9847549"/>
                  <a:pt x="2117355" y="9829239"/>
                  <a:pt x="1958145" y="9794789"/>
                </a:cubicBezTo>
                <a:cubicBezTo>
                  <a:pt x="1856350" y="9772755"/>
                  <a:pt x="1750366" y="9753824"/>
                  <a:pt x="1657416" y="9709909"/>
                </a:cubicBezTo>
                <a:cubicBezTo>
                  <a:pt x="1442963" y="9608890"/>
                  <a:pt x="1241236" y="9483663"/>
                  <a:pt x="1082026" y="9302884"/>
                </a:cubicBezTo>
                <a:cubicBezTo>
                  <a:pt x="944075" y="9146312"/>
                  <a:pt x="805814" y="8989275"/>
                  <a:pt x="678570" y="8824168"/>
                </a:cubicBezTo>
                <a:cubicBezTo>
                  <a:pt x="602981" y="8723282"/>
                  <a:pt x="537737" y="8615045"/>
                  <a:pt x="483825" y="8501093"/>
                </a:cubicBezTo>
                <a:cubicBezTo>
                  <a:pt x="399254" y="8327918"/>
                  <a:pt x="310184" y="8153966"/>
                  <a:pt x="253235" y="7971170"/>
                </a:cubicBezTo>
                <a:cubicBezTo>
                  <a:pt x="147244" y="7638844"/>
                  <a:pt x="113387" y="7287727"/>
                  <a:pt x="153922" y="6941272"/>
                </a:cubicBezTo>
                <a:cubicBezTo>
                  <a:pt x="174561" y="6766078"/>
                  <a:pt x="186664" y="6591506"/>
                  <a:pt x="229338" y="6418796"/>
                </a:cubicBezTo>
                <a:cubicBezTo>
                  <a:pt x="283183" y="6200620"/>
                  <a:pt x="321046" y="5978409"/>
                  <a:pt x="368995" y="5758525"/>
                </a:cubicBezTo>
                <a:cubicBezTo>
                  <a:pt x="436652" y="5446313"/>
                  <a:pt x="521377" y="5135962"/>
                  <a:pt x="494222" y="4810094"/>
                </a:cubicBezTo>
                <a:cubicBezTo>
                  <a:pt x="477618" y="4610849"/>
                  <a:pt x="441928" y="4418587"/>
                  <a:pt x="355650" y="4234859"/>
                </a:cubicBezTo>
                <a:cubicBezTo>
                  <a:pt x="261769" y="4034993"/>
                  <a:pt x="179837" y="3829386"/>
                  <a:pt x="98059" y="3624244"/>
                </a:cubicBezTo>
                <a:cubicBezTo>
                  <a:pt x="-54013" y="3242668"/>
                  <a:pt x="-26081" y="2873041"/>
                  <a:pt x="160129" y="2506206"/>
                </a:cubicBezTo>
                <a:cubicBezTo>
                  <a:pt x="248734" y="2332565"/>
                  <a:pt x="369150" y="2185149"/>
                  <a:pt x="475446" y="2025939"/>
                </a:cubicBezTo>
                <a:cubicBezTo>
                  <a:pt x="599586" y="1840660"/>
                  <a:pt x="748244" y="1681915"/>
                  <a:pt x="890229" y="1514791"/>
                </a:cubicBezTo>
                <a:cubicBezTo>
                  <a:pt x="1003817" y="1382272"/>
                  <a:pt x="1106078" y="1238424"/>
                  <a:pt x="1230373" y="1116922"/>
                </a:cubicBezTo>
                <a:cubicBezTo>
                  <a:pt x="1383376" y="967954"/>
                  <a:pt x="1538086" y="807658"/>
                  <a:pt x="1722279" y="708035"/>
                </a:cubicBezTo>
                <a:cubicBezTo>
                  <a:pt x="1882265" y="621758"/>
                  <a:pt x="2008267" y="465807"/>
                  <a:pt x="2211547" y="451375"/>
                </a:cubicBezTo>
                <a:cubicBezTo>
                  <a:pt x="2280289" y="446565"/>
                  <a:pt x="2341739" y="373788"/>
                  <a:pt x="2412188" y="347097"/>
                </a:cubicBezTo>
                <a:cubicBezTo>
                  <a:pt x="2572019" y="285027"/>
                  <a:pt x="2732470" y="207440"/>
                  <a:pt x="2894783" y="175163"/>
                </a:cubicBezTo>
                <a:cubicBezTo>
                  <a:pt x="3110477" y="132956"/>
                  <a:pt x="3312050" y="-14927"/>
                  <a:pt x="3548227" y="61730"/>
                </a:cubicBezTo>
                <a:cubicBezTo>
                  <a:pt x="3672367" y="-9340"/>
                  <a:pt x="3810163" y="11298"/>
                  <a:pt x="3943768" y="4781"/>
                </a:cubicBezTo>
                <a:cubicBezTo>
                  <a:pt x="3960372" y="4781"/>
                  <a:pt x="3979924" y="-3909"/>
                  <a:pt x="3993114" y="2143"/>
                </a:cubicBezTo>
                <a:cubicBezTo>
                  <a:pt x="4169548" y="82368"/>
                  <a:pt x="4358707" y="8195"/>
                  <a:pt x="4538555" y="48695"/>
                </a:cubicBezTo>
                <a:cubicBezTo>
                  <a:pt x="4714058" y="88731"/>
                  <a:pt x="4891424" y="121007"/>
                  <a:pt x="5066151" y="163525"/>
                </a:cubicBezTo>
                <a:cubicBezTo>
                  <a:pt x="5125738" y="178112"/>
                  <a:pt x="5179895" y="213957"/>
                  <a:pt x="5267414" y="25430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514350" y="626125"/>
            <a:ext cx="3906000" cy="209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514350" y="3463975"/>
            <a:ext cx="2263500" cy="13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2"/>
          </p:nvPr>
        </p:nvSpPr>
        <p:spPr>
          <a:xfrm>
            <a:off x="3181500" y="3463975"/>
            <a:ext cx="2263500" cy="13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3"/>
          </p:nvPr>
        </p:nvSpPr>
        <p:spPr>
          <a:xfrm>
            <a:off x="5848650" y="3463975"/>
            <a:ext cx="2263500" cy="13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>
            <a:spLocks noGrp="1"/>
          </p:cNvSpPr>
          <p:nvPr>
            <p:ph type="pic" idx="2"/>
          </p:nvPr>
        </p:nvSpPr>
        <p:spPr>
          <a:xfrm>
            <a:off x="5269463" y="781100"/>
            <a:ext cx="3115800" cy="38988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8"/>
          <p:cNvSpPr/>
          <p:nvPr/>
        </p:nvSpPr>
        <p:spPr>
          <a:xfrm rot="1187620">
            <a:off x="4876244" y="3798411"/>
            <a:ext cx="883083" cy="1010790"/>
          </a:xfrm>
          <a:custGeom>
            <a:avLst/>
            <a:gdLst/>
            <a:ahLst/>
            <a:cxnLst/>
            <a:rect l="l" t="t" r="r" b="b"/>
            <a:pathLst>
              <a:path w="854405" h="977965" extrusionOk="0">
                <a:moveTo>
                  <a:pt x="721157" y="811254"/>
                </a:moveTo>
                <a:cubicBezTo>
                  <a:pt x="709990" y="850512"/>
                  <a:pt x="699870" y="886979"/>
                  <a:pt x="689401" y="923272"/>
                </a:cubicBezTo>
                <a:cubicBezTo>
                  <a:pt x="688005" y="928157"/>
                  <a:pt x="686086" y="933043"/>
                  <a:pt x="683468" y="937405"/>
                </a:cubicBezTo>
                <a:cubicBezTo>
                  <a:pt x="675966" y="950491"/>
                  <a:pt x="663228" y="951189"/>
                  <a:pt x="654853" y="938626"/>
                </a:cubicBezTo>
                <a:cubicBezTo>
                  <a:pt x="647350" y="927110"/>
                  <a:pt x="640197" y="915245"/>
                  <a:pt x="634090" y="902857"/>
                </a:cubicBezTo>
                <a:cubicBezTo>
                  <a:pt x="617165" y="869007"/>
                  <a:pt x="601113" y="834634"/>
                  <a:pt x="584188" y="800785"/>
                </a:cubicBezTo>
                <a:cubicBezTo>
                  <a:pt x="576162" y="784907"/>
                  <a:pt x="567088" y="769727"/>
                  <a:pt x="558190" y="754198"/>
                </a:cubicBezTo>
                <a:cubicBezTo>
                  <a:pt x="532192" y="708135"/>
                  <a:pt x="508637" y="661024"/>
                  <a:pt x="488920" y="611820"/>
                </a:cubicBezTo>
                <a:cubicBezTo>
                  <a:pt x="487699" y="608680"/>
                  <a:pt x="485779" y="605713"/>
                  <a:pt x="483337" y="601002"/>
                </a:cubicBezTo>
                <a:cubicBezTo>
                  <a:pt x="451755" y="609552"/>
                  <a:pt x="419302" y="608505"/>
                  <a:pt x="386848" y="604492"/>
                </a:cubicBezTo>
                <a:cubicBezTo>
                  <a:pt x="381788" y="622289"/>
                  <a:pt x="377949" y="639040"/>
                  <a:pt x="372366" y="655092"/>
                </a:cubicBezTo>
                <a:cubicBezTo>
                  <a:pt x="362420" y="684405"/>
                  <a:pt x="351253" y="713195"/>
                  <a:pt x="340959" y="742508"/>
                </a:cubicBezTo>
                <a:cubicBezTo>
                  <a:pt x="330664" y="772170"/>
                  <a:pt x="321591" y="802355"/>
                  <a:pt x="310948" y="832017"/>
                </a:cubicBezTo>
                <a:cubicBezTo>
                  <a:pt x="299781" y="862726"/>
                  <a:pt x="287393" y="893086"/>
                  <a:pt x="275353" y="923446"/>
                </a:cubicBezTo>
                <a:cubicBezTo>
                  <a:pt x="271340" y="933566"/>
                  <a:pt x="267327" y="943686"/>
                  <a:pt x="263140" y="953631"/>
                </a:cubicBezTo>
                <a:cubicBezTo>
                  <a:pt x="261395" y="957819"/>
                  <a:pt x="259475" y="962181"/>
                  <a:pt x="257207" y="966020"/>
                </a:cubicBezTo>
                <a:cubicBezTo>
                  <a:pt x="249006" y="980327"/>
                  <a:pt x="237491" y="982072"/>
                  <a:pt x="226673" y="969684"/>
                </a:cubicBezTo>
                <a:cubicBezTo>
                  <a:pt x="214459" y="955900"/>
                  <a:pt x="203467" y="941069"/>
                  <a:pt x="191776" y="926936"/>
                </a:cubicBezTo>
                <a:cubicBezTo>
                  <a:pt x="175375" y="907045"/>
                  <a:pt x="158624" y="887328"/>
                  <a:pt x="141351" y="866565"/>
                </a:cubicBezTo>
                <a:cubicBezTo>
                  <a:pt x="135418" y="869531"/>
                  <a:pt x="130009" y="871450"/>
                  <a:pt x="125647" y="874765"/>
                </a:cubicBezTo>
                <a:cubicBezTo>
                  <a:pt x="98253" y="895703"/>
                  <a:pt x="71209" y="917165"/>
                  <a:pt x="43989" y="938103"/>
                </a:cubicBezTo>
                <a:cubicBezTo>
                  <a:pt x="39104" y="941941"/>
                  <a:pt x="33346" y="945082"/>
                  <a:pt x="27414" y="947001"/>
                </a:cubicBezTo>
                <a:cubicBezTo>
                  <a:pt x="12408" y="951712"/>
                  <a:pt x="-3121" y="938975"/>
                  <a:pt x="543" y="923795"/>
                </a:cubicBezTo>
                <a:cubicBezTo>
                  <a:pt x="5080" y="904951"/>
                  <a:pt x="12059" y="886630"/>
                  <a:pt x="19213" y="868658"/>
                </a:cubicBezTo>
                <a:cubicBezTo>
                  <a:pt x="30380" y="840392"/>
                  <a:pt x="42070" y="812475"/>
                  <a:pt x="54458" y="784907"/>
                </a:cubicBezTo>
                <a:cubicBezTo>
                  <a:pt x="61787" y="768680"/>
                  <a:pt x="71034" y="753500"/>
                  <a:pt x="79060" y="737622"/>
                </a:cubicBezTo>
                <a:cubicBezTo>
                  <a:pt x="85167" y="725408"/>
                  <a:pt x="90751" y="712846"/>
                  <a:pt x="96160" y="700108"/>
                </a:cubicBezTo>
                <a:cubicBezTo>
                  <a:pt x="114131" y="657884"/>
                  <a:pt x="131231" y="615310"/>
                  <a:pt x="149726" y="573434"/>
                </a:cubicBezTo>
                <a:cubicBezTo>
                  <a:pt x="157752" y="555113"/>
                  <a:pt x="168047" y="537665"/>
                  <a:pt x="177643" y="519344"/>
                </a:cubicBezTo>
                <a:cubicBezTo>
                  <a:pt x="176771" y="517600"/>
                  <a:pt x="176073" y="515331"/>
                  <a:pt x="174677" y="513761"/>
                </a:cubicBezTo>
                <a:cubicBezTo>
                  <a:pt x="153390" y="491951"/>
                  <a:pt x="140129" y="465255"/>
                  <a:pt x="128090" y="437861"/>
                </a:cubicBezTo>
                <a:cubicBezTo>
                  <a:pt x="124949" y="430533"/>
                  <a:pt x="121983" y="422856"/>
                  <a:pt x="120064" y="415178"/>
                </a:cubicBezTo>
                <a:cubicBezTo>
                  <a:pt x="111165" y="378886"/>
                  <a:pt x="103837" y="342070"/>
                  <a:pt x="108548" y="304382"/>
                </a:cubicBezTo>
                <a:cubicBezTo>
                  <a:pt x="113957" y="261110"/>
                  <a:pt x="119540" y="218188"/>
                  <a:pt x="139431" y="178057"/>
                </a:cubicBezTo>
                <a:cubicBezTo>
                  <a:pt x="151820" y="152931"/>
                  <a:pt x="164731" y="128329"/>
                  <a:pt x="182005" y="106170"/>
                </a:cubicBezTo>
                <a:cubicBezTo>
                  <a:pt x="195789" y="88373"/>
                  <a:pt x="212365" y="73542"/>
                  <a:pt x="229813" y="59583"/>
                </a:cubicBezTo>
                <a:cubicBezTo>
                  <a:pt x="260173" y="35330"/>
                  <a:pt x="294546" y="18231"/>
                  <a:pt x="332235" y="9332"/>
                </a:cubicBezTo>
                <a:cubicBezTo>
                  <a:pt x="369225" y="608"/>
                  <a:pt x="407088" y="-1137"/>
                  <a:pt x="445299" y="608"/>
                </a:cubicBezTo>
                <a:cubicBezTo>
                  <a:pt x="511603" y="3574"/>
                  <a:pt x="567263" y="33585"/>
                  <a:pt x="622225" y="67086"/>
                </a:cubicBezTo>
                <a:cubicBezTo>
                  <a:pt x="653806" y="86279"/>
                  <a:pt x="670208" y="115243"/>
                  <a:pt x="684515" y="147173"/>
                </a:cubicBezTo>
                <a:cubicBezTo>
                  <a:pt x="689401" y="158166"/>
                  <a:pt x="695159" y="168984"/>
                  <a:pt x="701615" y="178929"/>
                </a:cubicBezTo>
                <a:cubicBezTo>
                  <a:pt x="718190" y="204055"/>
                  <a:pt x="725519" y="232146"/>
                  <a:pt x="730055" y="261285"/>
                </a:cubicBezTo>
                <a:cubicBezTo>
                  <a:pt x="739826" y="323401"/>
                  <a:pt x="723250" y="380631"/>
                  <a:pt x="697078" y="435942"/>
                </a:cubicBezTo>
                <a:cubicBezTo>
                  <a:pt x="695682" y="439083"/>
                  <a:pt x="693588" y="441874"/>
                  <a:pt x="692192" y="445015"/>
                </a:cubicBezTo>
                <a:cubicBezTo>
                  <a:pt x="683817" y="464034"/>
                  <a:pt x="674919" y="482529"/>
                  <a:pt x="657296" y="497011"/>
                </a:cubicBezTo>
                <a:cubicBezTo>
                  <a:pt x="672127" y="519868"/>
                  <a:pt x="685737" y="542376"/>
                  <a:pt x="700568" y="563838"/>
                </a:cubicBezTo>
                <a:cubicBezTo>
                  <a:pt x="730753" y="607284"/>
                  <a:pt x="761986" y="650032"/>
                  <a:pt x="791997" y="693478"/>
                </a:cubicBezTo>
                <a:cubicBezTo>
                  <a:pt x="800372" y="705692"/>
                  <a:pt x="806130" y="719650"/>
                  <a:pt x="813632" y="732737"/>
                </a:cubicBezTo>
                <a:cubicBezTo>
                  <a:pt x="824450" y="751581"/>
                  <a:pt x="835617" y="770250"/>
                  <a:pt x="846610" y="788920"/>
                </a:cubicBezTo>
                <a:cubicBezTo>
                  <a:pt x="848354" y="791886"/>
                  <a:pt x="850274" y="794678"/>
                  <a:pt x="851844" y="797819"/>
                </a:cubicBezTo>
                <a:cubicBezTo>
                  <a:pt x="857428" y="809858"/>
                  <a:pt x="853938" y="817535"/>
                  <a:pt x="840852" y="818059"/>
                </a:cubicBezTo>
                <a:cubicBezTo>
                  <a:pt x="822531" y="818756"/>
                  <a:pt x="804210" y="817884"/>
                  <a:pt x="785890" y="816663"/>
                </a:cubicBezTo>
                <a:cubicBezTo>
                  <a:pt x="764777" y="815790"/>
                  <a:pt x="743839" y="813348"/>
                  <a:pt x="721157" y="811254"/>
                </a:cubicBezTo>
                <a:close/>
                <a:moveTo>
                  <a:pt x="703185" y="290772"/>
                </a:moveTo>
                <a:cubicBezTo>
                  <a:pt x="703534" y="255876"/>
                  <a:pt x="695159" y="221677"/>
                  <a:pt x="678059" y="189573"/>
                </a:cubicBezTo>
                <a:cubicBezTo>
                  <a:pt x="673174" y="180499"/>
                  <a:pt x="668986" y="171077"/>
                  <a:pt x="663752" y="162004"/>
                </a:cubicBezTo>
                <a:cubicBezTo>
                  <a:pt x="654679" y="146126"/>
                  <a:pt x="646304" y="129551"/>
                  <a:pt x="635660" y="114720"/>
                </a:cubicBezTo>
                <a:cubicBezTo>
                  <a:pt x="619084" y="91862"/>
                  <a:pt x="595180" y="76508"/>
                  <a:pt x="570055" y="65516"/>
                </a:cubicBezTo>
                <a:cubicBezTo>
                  <a:pt x="532890" y="49114"/>
                  <a:pt x="494155" y="36202"/>
                  <a:pt x="455768" y="22767"/>
                </a:cubicBezTo>
                <a:cubicBezTo>
                  <a:pt x="449836" y="20674"/>
                  <a:pt x="442159" y="22942"/>
                  <a:pt x="435354" y="23465"/>
                </a:cubicBezTo>
                <a:cubicBezTo>
                  <a:pt x="415812" y="25036"/>
                  <a:pt x="396095" y="25210"/>
                  <a:pt x="376902" y="28525"/>
                </a:cubicBezTo>
                <a:cubicBezTo>
                  <a:pt x="353347" y="32713"/>
                  <a:pt x="328920" y="36551"/>
                  <a:pt x="306935" y="45625"/>
                </a:cubicBezTo>
                <a:cubicBezTo>
                  <a:pt x="271515" y="60456"/>
                  <a:pt x="239933" y="82266"/>
                  <a:pt x="212540" y="110009"/>
                </a:cubicBezTo>
                <a:cubicBezTo>
                  <a:pt x="188810" y="134436"/>
                  <a:pt x="171711" y="163226"/>
                  <a:pt x="160718" y="194109"/>
                </a:cubicBezTo>
                <a:cubicBezTo>
                  <a:pt x="139780" y="252735"/>
                  <a:pt x="127392" y="313106"/>
                  <a:pt x="138559" y="376443"/>
                </a:cubicBezTo>
                <a:cubicBezTo>
                  <a:pt x="145189" y="414306"/>
                  <a:pt x="156531" y="450249"/>
                  <a:pt x="180260" y="480784"/>
                </a:cubicBezTo>
                <a:cubicBezTo>
                  <a:pt x="196836" y="502071"/>
                  <a:pt x="213412" y="523707"/>
                  <a:pt x="238363" y="536444"/>
                </a:cubicBezTo>
                <a:cubicBezTo>
                  <a:pt x="269770" y="552496"/>
                  <a:pt x="303096" y="563663"/>
                  <a:pt x="337818" y="569596"/>
                </a:cubicBezTo>
                <a:cubicBezTo>
                  <a:pt x="361024" y="573434"/>
                  <a:pt x="384580" y="575702"/>
                  <a:pt x="407960" y="577273"/>
                </a:cubicBezTo>
                <a:cubicBezTo>
                  <a:pt x="423315" y="578320"/>
                  <a:pt x="439193" y="578320"/>
                  <a:pt x="454373" y="575877"/>
                </a:cubicBezTo>
                <a:cubicBezTo>
                  <a:pt x="474787" y="572562"/>
                  <a:pt x="494678" y="566629"/>
                  <a:pt x="514744" y="561395"/>
                </a:cubicBezTo>
                <a:cubicBezTo>
                  <a:pt x="520676" y="559824"/>
                  <a:pt x="526608" y="557207"/>
                  <a:pt x="532192" y="554590"/>
                </a:cubicBezTo>
                <a:cubicBezTo>
                  <a:pt x="562552" y="540282"/>
                  <a:pt x="587503" y="518123"/>
                  <a:pt x="613675" y="497709"/>
                </a:cubicBezTo>
                <a:cubicBezTo>
                  <a:pt x="621876" y="491427"/>
                  <a:pt x="631996" y="486193"/>
                  <a:pt x="637230" y="477992"/>
                </a:cubicBezTo>
                <a:cubicBezTo>
                  <a:pt x="658866" y="443619"/>
                  <a:pt x="681200" y="409072"/>
                  <a:pt x="691320" y="368941"/>
                </a:cubicBezTo>
                <a:cubicBezTo>
                  <a:pt x="697427" y="343815"/>
                  <a:pt x="708419" y="319039"/>
                  <a:pt x="703185" y="290772"/>
                </a:cubicBezTo>
                <a:close/>
                <a:moveTo>
                  <a:pt x="232954" y="944035"/>
                </a:moveTo>
                <a:cubicBezTo>
                  <a:pt x="283205" y="830447"/>
                  <a:pt x="324034" y="717033"/>
                  <a:pt x="362246" y="602224"/>
                </a:cubicBezTo>
                <a:cubicBezTo>
                  <a:pt x="334503" y="595768"/>
                  <a:pt x="307807" y="589486"/>
                  <a:pt x="280239" y="583031"/>
                </a:cubicBezTo>
                <a:cubicBezTo>
                  <a:pt x="242202" y="675681"/>
                  <a:pt x="204688" y="767284"/>
                  <a:pt x="166825" y="859760"/>
                </a:cubicBezTo>
                <a:cubicBezTo>
                  <a:pt x="188112" y="886979"/>
                  <a:pt x="209748" y="914373"/>
                  <a:pt x="232954" y="944035"/>
                </a:cubicBezTo>
                <a:close/>
                <a:moveTo>
                  <a:pt x="821659" y="797121"/>
                </a:moveTo>
                <a:cubicBezTo>
                  <a:pt x="806130" y="762573"/>
                  <a:pt x="660088" y="529988"/>
                  <a:pt x="644210" y="514633"/>
                </a:cubicBezTo>
                <a:cubicBezTo>
                  <a:pt x="624842" y="529988"/>
                  <a:pt x="605300" y="545517"/>
                  <a:pt x="587154" y="559824"/>
                </a:cubicBezTo>
                <a:cubicBezTo>
                  <a:pt x="632519" y="638516"/>
                  <a:pt x="676489" y="714939"/>
                  <a:pt x="719586" y="789618"/>
                </a:cubicBezTo>
                <a:cubicBezTo>
                  <a:pt x="754483" y="792410"/>
                  <a:pt x="787111" y="794678"/>
                  <a:pt x="821659" y="797121"/>
                </a:cubicBezTo>
                <a:close/>
                <a:moveTo>
                  <a:pt x="661832" y="905998"/>
                </a:moveTo>
                <a:cubicBezTo>
                  <a:pt x="664799" y="897448"/>
                  <a:pt x="666369" y="892737"/>
                  <a:pt x="667939" y="888201"/>
                </a:cubicBezTo>
                <a:cubicBezTo>
                  <a:pt x="677187" y="862203"/>
                  <a:pt x="686086" y="836205"/>
                  <a:pt x="695857" y="810556"/>
                </a:cubicBezTo>
                <a:cubicBezTo>
                  <a:pt x="699521" y="800785"/>
                  <a:pt x="700393" y="792235"/>
                  <a:pt x="694635" y="782988"/>
                </a:cubicBezTo>
                <a:cubicBezTo>
                  <a:pt x="682770" y="763969"/>
                  <a:pt x="671603" y="744601"/>
                  <a:pt x="660088" y="725234"/>
                </a:cubicBezTo>
                <a:cubicBezTo>
                  <a:pt x="645431" y="700457"/>
                  <a:pt x="631124" y="675681"/>
                  <a:pt x="616467" y="651079"/>
                </a:cubicBezTo>
                <a:cubicBezTo>
                  <a:pt x="604428" y="630839"/>
                  <a:pt x="592214" y="610599"/>
                  <a:pt x="580175" y="590359"/>
                </a:cubicBezTo>
                <a:cubicBezTo>
                  <a:pt x="576685" y="584601"/>
                  <a:pt x="573370" y="578669"/>
                  <a:pt x="570578" y="573609"/>
                </a:cubicBezTo>
                <a:cubicBezTo>
                  <a:pt x="547023" y="581984"/>
                  <a:pt x="525213" y="589835"/>
                  <a:pt x="502006" y="598036"/>
                </a:cubicBezTo>
                <a:cubicBezTo>
                  <a:pt x="519804" y="632235"/>
                  <a:pt x="537426" y="666433"/>
                  <a:pt x="555573" y="700283"/>
                </a:cubicBezTo>
                <a:cubicBezTo>
                  <a:pt x="573544" y="733609"/>
                  <a:pt x="592912" y="766237"/>
                  <a:pt x="610360" y="799912"/>
                </a:cubicBezTo>
                <a:cubicBezTo>
                  <a:pt x="627808" y="833762"/>
                  <a:pt x="643686" y="868310"/>
                  <a:pt x="661832" y="905998"/>
                </a:cubicBezTo>
                <a:close/>
                <a:moveTo>
                  <a:pt x="192474" y="537491"/>
                </a:moveTo>
                <a:cubicBezTo>
                  <a:pt x="177294" y="577273"/>
                  <a:pt x="162289" y="617404"/>
                  <a:pt x="146760" y="657186"/>
                </a:cubicBezTo>
                <a:cubicBezTo>
                  <a:pt x="131056" y="697666"/>
                  <a:pt x="112736" y="737273"/>
                  <a:pt x="95287" y="777055"/>
                </a:cubicBezTo>
                <a:cubicBezTo>
                  <a:pt x="78188" y="816139"/>
                  <a:pt x="60391" y="854874"/>
                  <a:pt x="46083" y="895529"/>
                </a:cubicBezTo>
                <a:cubicBezTo>
                  <a:pt x="62485" y="885583"/>
                  <a:pt x="76792" y="872672"/>
                  <a:pt x="93368" y="864645"/>
                </a:cubicBezTo>
                <a:cubicBezTo>
                  <a:pt x="110118" y="856619"/>
                  <a:pt x="121983" y="838996"/>
                  <a:pt x="143270" y="838996"/>
                </a:cubicBezTo>
                <a:cubicBezTo>
                  <a:pt x="181307" y="750883"/>
                  <a:pt x="219344" y="662769"/>
                  <a:pt x="257207" y="574655"/>
                </a:cubicBezTo>
                <a:cubicBezTo>
                  <a:pt x="237316" y="563314"/>
                  <a:pt x="216553" y="551449"/>
                  <a:pt x="192474" y="537491"/>
                </a:cubicBezTo>
                <a:close/>
                <a:moveTo>
                  <a:pt x="438320" y="113673"/>
                </a:moveTo>
                <a:cubicBezTo>
                  <a:pt x="450359" y="113498"/>
                  <a:pt x="454373" y="120478"/>
                  <a:pt x="456117" y="128678"/>
                </a:cubicBezTo>
                <a:cubicBezTo>
                  <a:pt x="462399" y="156072"/>
                  <a:pt x="468157" y="183640"/>
                  <a:pt x="473915" y="211034"/>
                </a:cubicBezTo>
                <a:cubicBezTo>
                  <a:pt x="477753" y="229529"/>
                  <a:pt x="481417" y="248024"/>
                  <a:pt x="485082" y="265996"/>
                </a:cubicBezTo>
                <a:cubicBezTo>
                  <a:pt x="498342" y="273150"/>
                  <a:pt x="511777" y="272103"/>
                  <a:pt x="524864" y="272801"/>
                </a:cubicBezTo>
                <a:cubicBezTo>
                  <a:pt x="545976" y="274022"/>
                  <a:pt x="567088" y="275592"/>
                  <a:pt x="588201" y="276988"/>
                </a:cubicBezTo>
                <a:cubicBezTo>
                  <a:pt x="589422" y="276988"/>
                  <a:pt x="590469" y="277337"/>
                  <a:pt x="591516" y="277686"/>
                </a:cubicBezTo>
                <a:cubicBezTo>
                  <a:pt x="598495" y="280129"/>
                  <a:pt x="607219" y="280827"/>
                  <a:pt x="608441" y="290075"/>
                </a:cubicBezTo>
                <a:cubicBezTo>
                  <a:pt x="609662" y="300020"/>
                  <a:pt x="600240" y="300892"/>
                  <a:pt x="593959" y="304557"/>
                </a:cubicBezTo>
                <a:cubicBezTo>
                  <a:pt x="576859" y="314677"/>
                  <a:pt x="558539" y="321132"/>
                  <a:pt x="538648" y="322179"/>
                </a:cubicBezTo>
                <a:cubicBezTo>
                  <a:pt x="538124" y="322179"/>
                  <a:pt x="537426" y="322354"/>
                  <a:pt x="536903" y="322354"/>
                </a:cubicBezTo>
                <a:cubicBezTo>
                  <a:pt x="507764" y="327763"/>
                  <a:pt x="506194" y="329682"/>
                  <a:pt x="508288" y="359170"/>
                </a:cubicBezTo>
                <a:cubicBezTo>
                  <a:pt x="510731" y="394066"/>
                  <a:pt x="513348" y="428963"/>
                  <a:pt x="515616" y="463859"/>
                </a:cubicBezTo>
                <a:cubicBezTo>
                  <a:pt x="515965" y="470489"/>
                  <a:pt x="518233" y="478516"/>
                  <a:pt x="510207" y="482354"/>
                </a:cubicBezTo>
                <a:cubicBezTo>
                  <a:pt x="501134" y="486716"/>
                  <a:pt x="494678" y="480086"/>
                  <a:pt x="489095" y="474503"/>
                </a:cubicBezTo>
                <a:cubicBezTo>
                  <a:pt x="483337" y="468919"/>
                  <a:pt x="479149" y="461940"/>
                  <a:pt x="474089" y="455833"/>
                </a:cubicBezTo>
                <a:cubicBezTo>
                  <a:pt x="462224" y="441176"/>
                  <a:pt x="450359" y="426520"/>
                  <a:pt x="438146" y="412038"/>
                </a:cubicBezTo>
                <a:cubicBezTo>
                  <a:pt x="426804" y="398428"/>
                  <a:pt x="415114" y="384993"/>
                  <a:pt x="403598" y="371383"/>
                </a:cubicBezTo>
                <a:cubicBezTo>
                  <a:pt x="399934" y="367021"/>
                  <a:pt x="396095" y="363008"/>
                  <a:pt x="391733" y="357948"/>
                </a:cubicBezTo>
                <a:cubicBezTo>
                  <a:pt x="379520" y="373652"/>
                  <a:pt x="367480" y="387959"/>
                  <a:pt x="356662" y="402965"/>
                </a:cubicBezTo>
                <a:cubicBezTo>
                  <a:pt x="343053" y="421983"/>
                  <a:pt x="330315" y="441874"/>
                  <a:pt x="317055" y="461067"/>
                </a:cubicBezTo>
                <a:cubicBezTo>
                  <a:pt x="314089" y="465255"/>
                  <a:pt x="310424" y="468919"/>
                  <a:pt x="307109" y="472932"/>
                </a:cubicBezTo>
                <a:cubicBezTo>
                  <a:pt x="302049" y="479214"/>
                  <a:pt x="296117" y="483227"/>
                  <a:pt x="287567" y="479911"/>
                </a:cubicBezTo>
                <a:cubicBezTo>
                  <a:pt x="279366" y="476945"/>
                  <a:pt x="273434" y="469268"/>
                  <a:pt x="274132" y="459846"/>
                </a:cubicBezTo>
                <a:cubicBezTo>
                  <a:pt x="275179" y="447807"/>
                  <a:pt x="276575" y="435767"/>
                  <a:pt x="279890" y="424252"/>
                </a:cubicBezTo>
                <a:cubicBezTo>
                  <a:pt x="290533" y="388657"/>
                  <a:pt x="302049" y="353412"/>
                  <a:pt x="313391" y="317992"/>
                </a:cubicBezTo>
                <a:cubicBezTo>
                  <a:pt x="314612" y="314153"/>
                  <a:pt x="316357" y="310489"/>
                  <a:pt x="318276" y="305778"/>
                </a:cubicBezTo>
                <a:cubicBezTo>
                  <a:pt x="315135" y="303510"/>
                  <a:pt x="311995" y="301241"/>
                  <a:pt x="308680" y="299322"/>
                </a:cubicBezTo>
                <a:cubicBezTo>
                  <a:pt x="290184" y="289028"/>
                  <a:pt x="271340" y="278908"/>
                  <a:pt x="253020" y="268264"/>
                </a:cubicBezTo>
                <a:cubicBezTo>
                  <a:pt x="247087" y="264775"/>
                  <a:pt x="241329" y="260587"/>
                  <a:pt x="236793" y="255527"/>
                </a:cubicBezTo>
                <a:cubicBezTo>
                  <a:pt x="228418" y="245756"/>
                  <a:pt x="231907" y="236508"/>
                  <a:pt x="244470" y="234066"/>
                </a:cubicBezTo>
                <a:cubicBezTo>
                  <a:pt x="250053" y="233019"/>
                  <a:pt x="255986" y="232670"/>
                  <a:pt x="261569" y="233193"/>
                </a:cubicBezTo>
                <a:cubicBezTo>
                  <a:pt x="275877" y="234240"/>
                  <a:pt x="290184" y="235985"/>
                  <a:pt x="304492" y="237555"/>
                </a:cubicBezTo>
                <a:cubicBezTo>
                  <a:pt x="327698" y="240172"/>
                  <a:pt x="351079" y="242964"/>
                  <a:pt x="375157" y="245756"/>
                </a:cubicBezTo>
                <a:cubicBezTo>
                  <a:pt x="393827" y="200216"/>
                  <a:pt x="412846" y="155723"/>
                  <a:pt x="438320" y="113673"/>
                </a:cubicBezTo>
                <a:close/>
                <a:moveTo>
                  <a:pt x="525387" y="300194"/>
                </a:moveTo>
                <a:cubicBezTo>
                  <a:pt x="525387" y="299497"/>
                  <a:pt x="525562" y="298624"/>
                  <a:pt x="525562" y="297926"/>
                </a:cubicBezTo>
                <a:cubicBezTo>
                  <a:pt x="517535" y="297054"/>
                  <a:pt x="509684" y="295832"/>
                  <a:pt x="501657" y="295483"/>
                </a:cubicBezTo>
                <a:cubicBezTo>
                  <a:pt x="473566" y="293913"/>
                  <a:pt x="466237" y="287981"/>
                  <a:pt x="461003" y="261110"/>
                </a:cubicBezTo>
                <a:cubicBezTo>
                  <a:pt x="454547" y="227435"/>
                  <a:pt x="448615" y="193760"/>
                  <a:pt x="441984" y="157817"/>
                </a:cubicBezTo>
                <a:cubicBezTo>
                  <a:pt x="430294" y="173346"/>
                  <a:pt x="425583" y="189747"/>
                  <a:pt x="418953" y="205276"/>
                </a:cubicBezTo>
                <a:cubicBezTo>
                  <a:pt x="411973" y="222026"/>
                  <a:pt x="405343" y="239126"/>
                  <a:pt x="398189" y="255876"/>
                </a:cubicBezTo>
                <a:cubicBezTo>
                  <a:pt x="394176" y="265123"/>
                  <a:pt x="386848" y="270184"/>
                  <a:pt x="376379" y="269835"/>
                </a:cubicBezTo>
                <a:cubicBezTo>
                  <a:pt x="362071" y="269311"/>
                  <a:pt x="347764" y="268788"/>
                  <a:pt x="333456" y="267915"/>
                </a:cubicBezTo>
                <a:cubicBezTo>
                  <a:pt x="324209" y="267392"/>
                  <a:pt x="315135" y="264775"/>
                  <a:pt x="305713" y="267915"/>
                </a:cubicBezTo>
                <a:cubicBezTo>
                  <a:pt x="313914" y="273673"/>
                  <a:pt x="322464" y="278035"/>
                  <a:pt x="331013" y="282397"/>
                </a:cubicBezTo>
                <a:cubicBezTo>
                  <a:pt x="343925" y="289028"/>
                  <a:pt x="348287" y="298275"/>
                  <a:pt x="344623" y="311885"/>
                </a:cubicBezTo>
                <a:cubicBezTo>
                  <a:pt x="342355" y="320260"/>
                  <a:pt x="339737" y="328286"/>
                  <a:pt x="337469" y="336661"/>
                </a:cubicBezTo>
                <a:cubicBezTo>
                  <a:pt x="333107" y="352365"/>
                  <a:pt x="328920" y="368068"/>
                  <a:pt x="324557" y="383772"/>
                </a:cubicBezTo>
                <a:cubicBezTo>
                  <a:pt x="325604" y="384470"/>
                  <a:pt x="326826" y="385167"/>
                  <a:pt x="327873" y="385865"/>
                </a:cubicBezTo>
                <a:cubicBezTo>
                  <a:pt x="330839" y="383074"/>
                  <a:pt x="334154" y="380456"/>
                  <a:pt x="336422" y="377316"/>
                </a:cubicBezTo>
                <a:cubicBezTo>
                  <a:pt x="344274" y="366847"/>
                  <a:pt x="352126" y="356203"/>
                  <a:pt x="359629" y="345211"/>
                </a:cubicBezTo>
                <a:cubicBezTo>
                  <a:pt x="375157" y="322703"/>
                  <a:pt x="379694" y="317119"/>
                  <a:pt x="408484" y="341896"/>
                </a:cubicBezTo>
                <a:cubicBezTo>
                  <a:pt x="410228" y="343466"/>
                  <a:pt x="411799" y="345036"/>
                  <a:pt x="413369" y="346781"/>
                </a:cubicBezTo>
                <a:cubicBezTo>
                  <a:pt x="429247" y="366323"/>
                  <a:pt x="445125" y="386040"/>
                  <a:pt x="461177" y="405582"/>
                </a:cubicBezTo>
                <a:cubicBezTo>
                  <a:pt x="469029" y="415178"/>
                  <a:pt x="477579" y="424077"/>
                  <a:pt x="488571" y="436291"/>
                </a:cubicBezTo>
                <a:cubicBezTo>
                  <a:pt x="487699" y="424252"/>
                  <a:pt x="487350" y="416051"/>
                  <a:pt x="486477" y="407676"/>
                </a:cubicBezTo>
                <a:cubicBezTo>
                  <a:pt x="484035" y="382027"/>
                  <a:pt x="480719" y="356552"/>
                  <a:pt x="479149" y="330903"/>
                </a:cubicBezTo>
                <a:cubicBezTo>
                  <a:pt x="478102" y="314328"/>
                  <a:pt x="482290" y="309965"/>
                  <a:pt x="498517" y="305952"/>
                </a:cubicBezTo>
                <a:cubicBezTo>
                  <a:pt x="507590" y="303859"/>
                  <a:pt x="516488" y="302114"/>
                  <a:pt x="525387" y="3001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8"/>
          <p:cNvSpPr/>
          <p:nvPr/>
        </p:nvSpPr>
        <p:spPr>
          <a:xfrm rot="1066714">
            <a:off x="5200557" y="462364"/>
            <a:ext cx="553894" cy="944386"/>
          </a:xfrm>
          <a:custGeom>
            <a:avLst/>
            <a:gdLst/>
            <a:ahLst/>
            <a:cxnLst/>
            <a:rect l="l" t="t" r="r" b="b"/>
            <a:pathLst>
              <a:path w="573307" h="977484" extrusionOk="0">
                <a:moveTo>
                  <a:pt x="0" y="291820"/>
                </a:moveTo>
                <a:cubicBezTo>
                  <a:pt x="333" y="251969"/>
                  <a:pt x="1167" y="215953"/>
                  <a:pt x="11839" y="180770"/>
                </a:cubicBezTo>
                <a:cubicBezTo>
                  <a:pt x="13006" y="176769"/>
                  <a:pt x="14006" y="172600"/>
                  <a:pt x="15840" y="168765"/>
                </a:cubicBezTo>
                <a:cubicBezTo>
                  <a:pt x="31347" y="138251"/>
                  <a:pt x="49522" y="109739"/>
                  <a:pt x="71532" y="82893"/>
                </a:cubicBezTo>
                <a:cubicBezTo>
                  <a:pt x="90374" y="59716"/>
                  <a:pt x="112717" y="42542"/>
                  <a:pt x="138395" y="29203"/>
                </a:cubicBezTo>
                <a:cubicBezTo>
                  <a:pt x="172410" y="11695"/>
                  <a:pt x="209427" y="5025"/>
                  <a:pt x="247444" y="1190"/>
                </a:cubicBezTo>
                <a:cubicBezTo>
                  <a:pt x="286628" y="-2811"/>
                  <a:pt x="324311" y="3858"/>
                  <a:pt x="361661" y="12529"/>
                </a:cubicBezTo>
                <a:cubicBezTo>
                  <a:pt x="432693" y="28869"/>
                  <a:pt x="492886" y="63385"/>
                  <a:pt x="536072" y="123412"/>
                </a:cubicBezTo>
                <a:cubicBezTo>
                  <a:pt x="562918" y="160928"/>
                  <a:pt x="575757" y="203447"/>
                  <a:pt x="572922" y="249468"/>
                </a:cubicBezTo>
                <a:cubicBezTo>
                  <a:pt x="571088" y="278147"/>
                  <a:pt x="568253" y="307160"/>
                  <a:pt x="562417" y="335339"/>
                </a:cubicBezTo>
                <a:cubicBezTo>
                  <a:pt x="554581" y="373189"/>
                  <a:pt x="541408" y="409706"/>
                  <a:pt x="520065" y="442387"/>
                </a:cubicBezTo>
                <a:cubicBezTo>
                  <a:pt x="504892" y="465397"/>
                  <a:pt x="488051" y="487240"/>
                  <a:pt x="471710" y="509417"/>
                </a:cubicBezTo>
                <a:cubicBezTo>
                  <a:pt x="469209" y="512752"/>
                  <a:pt x="465874" y="515420"/>
                  <a:pt x="462540" y="518087"/>
                </a:cubicBezTo>
                <a:cubicBezTo>
                  <a:pt x="445198" y="532594"/>
                  <a:pt x="426190" y="545600"/>
                  <a:pt x="410850" y="561940"/>
                </a:cubicBezTo>
                <a:cubicBezTo>
                  <a:pt x="388507" y="585784"/>
                  <a:pt x="361828" y="606627"/>
                  <a:pt x="348989" y="638308"/>
                </a:cubicBezTo>
                <a:cubicBezTo>
                  <a:pt x="341319" y="657316"/>
                  <a:pt x="334816" y="676658"/>
                  <a:pt x="334149" y="697501"/>
                </a:cubicBezTo>
                <a:cubicBezTo>
                  <a:pt x="333982" y="704004"/>
                  <a:pt x="332815" y="710840"/>
                  <a:pt x="330481" y="717009"/>
                </a:cubicBezTo>
                <a:cubicBezTo>
                  <a:pt x="327146" y="725847"/>
                  <a:pt x="317975" y="728348"/>
                  <a:pt x="311806" y="721345"/>
                </a:cubicBezTo>
                <a:cubicBezTo>
                  <a:pt x="306970" y="716009"/>
                  <a:pt x="302968" y="708005"/>
                  <a:pt x="302802" y="701002"/>
                </a:cubicBezTo>
                <a:cubicBezTo>
                  <a:pt x="302468" y="689664"/>
                  <a:pt x="304803" y="678159"/>
                  <a:pt x="307137" y="666987"/>
                </a:cubicBezTo>
                <a:cubicBezTo>
                  <a:pt x="310972" y="649479"/>
                  <a:pt x="313973" y="631305"/>
                  <a:pt x="320476" y="614797"/>
                </a:cubicBezTo>
                <a:cubicBezTo>
                  <a:pt x="332482" y="584617"/>
                  <a:pt x="352991" y="560273"/>
                  <a:pt x="379336" y="541098"/>
                </a:cubicBezTo>
                <a:cubicBezTo>
                  <a:pt x="383171" y="538263"/>
                  <a:pt x="386672" y="535095"/>
                  <a:pt x="390174" y="531760"/>
                </a:cubicBezTo>
                <a:cubicBezTo>
                  <a:pt x="414685" y="508250"/>
                  <a:pt x="440029" y="485406"/>
                  <a:pt x="463373" y="460895"/>
                </a:cubicBezTo>
                <a:cubicBezTo>
                  <a:pt x="473378" y="450391"/>
                  <a:pt x="480047" y="436551"/>
                  <a:pt x="487551" y="423712"/>
                </a:cubicBezTo>
                <a:cubicBezTo>
                  <a:pt x="495221" y="410706"/>
                  <a:pt x="501724" y="397033"/>
                  <a:pt x="509060" y="384028"/>
                </a:cubicBezTo>
                <a:cubicBezTo>
                  <a:pt x="529069" y="348845"/>
                  <a:pt x="536739" y="310161"/>
                  <a:pt x="542742" y="270644"/>
                </a:cubicBezTo>
                <a:cubicBezTo>
                  <a:pt x="546577" y="246300"/>
                  <a:pt x="545076" y="222622"/>
                  <a:pt x="541241" y="198778"/>
                </a:cubicBezTo>
                <a:cubicBezTo>
                  <a:pt x="535739" y="164930"/>
                  <a:pt x="516063" y="139085"/>
                  <a:pt x="492720" y="115908"/>
                </a:cubicBezTo>
                <a:cubicBezTo>
                  <a:pt x="464707" y="88229"/>
                  <a:pt x="431359" y="68387"/>
                  <a:pt x="395176" y="54548"/>
                </a:cubicBezTo>
                <a:cubicBezTo>
                  <a:pt x="342653" y="34372"/>
                  <a:pt x="288128" y="26869"/>
                  <a:pt x="231937" y="33538"/>
                </a:cubicBezTo>
                <a:cubicBezTo>
                  <a:pt x="181081" y="39708"/>
                  <a:pt x="137228" y="62051"/>
                  <a:pt x="100545" y="96566"/>
                </a:cubicBezTo>
                <a:cubicBezTo>
                  <a:pt x="84204" y="111906"/>
                  <a:pt x="74366" y="133916"/>
                  <a:pt x="60360" y="151924"/>
                </a:cubicBezTo>
                <a:cubicBezTo>
                  <a:pt x="45354" y="170933"/>
                  <a:pt x="38184" y="192776"/>
                  <a:pt x="32348" y="215619"/>
                </a:cubicBezTo>
                <a:cubicBezTo>
                  <a:pt x="24344" y="246466"/>
                  <a:pt x="24511" y="277980"/>
                  <a:pt x="27679" y="308994"/>
                </a:cubicBezTo>
                <a:cubicBezTo>
                  <a:pt x="31347" y="344343"/>
                  <a:pt x="38684" y="379192"/>
                  <a:pt x="43519" y="414375"/>
                </a:cubicBezTo>
                <a:cubicBezTo>
                  <a:pt x="48855" y="453058"/>
                  <a:pt x="60360" y="489741"/>
                  <a:pt x="76701" y="524757"/>
                </a:cubicBezTo>
                <a:cubicBezTo>
                  <a:pt x="95709" y="565442"/>
                  <a:pt x="104380" y="608461"/>
                  <a:pt x="105047" y="652647"/>
                </a:cubicBezTo>
                <a:cubicBezTo>
                  <a:pt x="105380" y="673490"/>
                  <a:pt x="100378" y="694333"/>
                  <a:pt x="97543" y="715175"/>
                </a:cubicBezTo>
                <a:cubicBezTo>
                  <a:pt x="96710" y="720678"/>
                  <a:pt x="94542" y="726514"/>
                  <a:pt x="87706" y="725847"/>
                </a:cubicBezTo>
                <a:cubicBezTo>
                  <a:pt x="80202" y="725180"/>
                  <a:pt x="76367" y="720344"/>
                  <a:pt x="76201" y="712341"/>
                </a:cubicBezTo>
                <a:cubicBezTo>
                  <a:pt x="75867" y="696167"/>
                  <a:pt x="74533" y="679826"/>
                  <a:pt x="74200" y="663652"/>
                </a:cubicBezTo>
                <a:cubicBezTo>
                  <a:pt x="72866" y="612963"/>
                  <a:pt x="60694" y="564942"/>
                  <a:pt x="42185" y="517921"/>
                </a:cubicBezTo>
                <a:cubicBezTo>
                  <a:pt x="32181" y="492743"/>
                  <a:pt x="24011" y="466731"/>
                  <a:pt x="17675" y="440386"/>
                </a:cubicBezTo>
                <a:cubicBezTo>
                  <a:pt x="11505" y="414208"/>
                  <a:pt x="8004" y="387196"/>
                  <a:pt x="4835" y="360350"/>
                </a:cubicBezTo>
                <a:cubicBezTo>
                  <a:pt x="2001" y="336340"/>
                  <a:pt x="1334" y="312162"/>
                  <a:pt x="0" y="291820"/>
                </a:cubicBezTo>
                <a:close/>
                <a:moveTo>
                  <a:pt x="262450" y="670155"/>
                </a:moveTo>
                <a:cubicBezTo>
                  <a:pt x="264785" y="642643"/>
                  <a:pt x="268286" y="615297"/>
                  <a:pt x="272788" y="587952"/>
                </a:cubicBezTo>
                <a:cubicBezTo>
                  <a:pt x="276123" y="567776"/>
                  <a:pt x="279625" y="547434"/>
                  <a:pt x="286628" y="528425"/>
                </a:cubicBezTo>
                <a:cubicBezTo>
                  <a:pt x="291297" y="515420"/>
                  <a:pt x="300301" y="502914"/>
                  <a:pt x="310305" y="493076"/>
                </a:cubicBezTo>
                <a:cubicBezTo>
                  <a:pt x="326479" y="477069"/>
                  <a:pt x="345321" y="463730"/>
                  <a:pt x="362161" y="448390"/>
                </a:cubicBezTo>
                <a:cubicBezTo>
                  <a:pt x="370498" y="440886"/>
                  <a:pt x="379002" y="432216"/>
                  <a:pt x="384005" y="422378"/>
                </a:cubicBezTo>
                <a:cubicBezTo>
                  <a:pt x="396677" y="397534"/>
                  <a:pt x="400012" y="370522"/>
                  <a:pt x="392842" y="343343"/>
                </a:cubicBezTo>
                <a:cubicBezTo>
                  <a:pt x="387173" y="322000"/>
                  <a:pt x="377502" y="303158"/>
                  <a:pt x="356826" y="291320"/>
                </a:cubicBezTo>
                <a:cubicBezTo>
                  <a:pt x="341652" y="282649"/>
                  <a:pt x="326646" y="277480"/>
                  <a:pt x="308638" y="281982"/>
                </a:cubicBezTo>
                <a:cubicBezTo>
                  <a:pt x="306803" y="276480"/>
                  <a:pt x="305303" y="271978"/>
                  <a:pt x="303635" y="267642"/>
                </a:cubicBezTo>
                <a:cubicBezTo>
                  <a:pt x="289129" y="230793"/>
                  <a:pt x="236105" y="206615"/>
                  <a:pt x="200756" y="222122"/>
                </a:cubicBezTo>
                <a:cubicBezTo>
                  <a:pt x="171243" y="234961"/>
                  <a:pt x="151568" y="257305"/>
                  <a:pt x="142397" y="288819"/>
                </a:cubicBezTo>
                <a:cubicBezTo>
                  <a:pt x="135394" y="312996"/>
                  <a:pt x="135727" y="337340"/>
                  <a:pt x="136227" y="362185"/>
                </a:cubicBezTo>
                <a:cubicBezTo>
                  <a:pt x="137228" y="404203"/>
                  <a:pt x="143731" y="445222"/>
                  <a:pt x="157904" y="484239"/>
                </a:cubicBezTo>
                <a:cubicBezTo>
                  <a:pt x="170576" y="519421"/>
                  <a:pt x="176745" y="555104"/>
                  <a:pt x="178746" y="591787"/>
                </a:cubicBezTo>
                <a:cubicBezTo>
                  <a:pt x="179580" y="606627"/>
                  <a:pt x="176579" y="621634"/>
                  <a:pt x="175412" y="636473"/>
                </a:cubicBezTo>
                <a:cubicBezTo>
                  <a:pt x="173411" y="661651"/>
                  <a:pt x="171410" y="686996"/>
                  <a:pt x="169242" y="712174"/>
                </a:cubicBezTo>
                <a:cubicBezTo>
                  <a:pt x="168575" y="719177"/>
                  <a:pt x="167575" y="726013"/>
                  <a:pt x="166408" y="734851"/>
                </a:cubicBezTo>
                <a:cubicBezTo>
                  <a:pt x="135060" y="735351"/>
                  <a:pt x="105214" y="735684"/>
                  <a:pt x="75200" y="736185"/>
                </a:cubicBezTo>
                <a:cubicBezTo>
                  <a:pt x="72199" y="736185"/>
                  <a:pt x="69198" y="735851"/>
                  <a:pt x="66196" y="736185"/>
                </a:cubicBezTo>
                <a:cubicBezTo>
                  <a:pt x="57359" y="737185"/>
                  <a:pt x="52357" y="744021"/>
                  <a:pt x="56692" y="751025"/>
                </a:cubicBezTo>
                <a:cubicBezTo>
                  <a:pt x="59860" y="756193"/>
                  <a:pt x="65362" y="760862"/>
                  <a:pt x="71032" y="763530"/>
                </a:cubicBezTo>
                <a:cubicBezTo>
                  <a:pt x="76201" y="766031"/>
                  <a:pt x="82870" y="766198"/>
                  <a:pt x="88706" y="766031"/>
                </a:cubicBezTo>
                <a:cubicBezTo>
                  <a:pt x="110883" y="765864"/>
                  <a:pt x="133059" y="765197"/>
                  <a:pt x="155403" y="764697"/>
                </a:cubicBezTo>
                <a:cubicBezTo>
                  <a:pt x="167408" y="764364"/>
                  <a:pt x="179413" y="764030"/>
                  <a:pt x="191585" y="763864"/>
                </a:cubicBezTo>
                <a:cubicBezTo>
                  <a:pt x="240774" y="763363"/>
                  <a:pt x="290129" y="763197"/>
                  <a:pt x="339318" y="762196"/>
                </a:cubicBezTo>
                <a:cubicBezTo>
                  <a:pt x="343653" y="762029"/>
                  <a:pt x="350990" y="758194"/>
                  <a:pt x="351824" y="754693"/>
                </a:cubicBezTo>
                <a:cubicBezTo>
                  <a:pt x="352991" y="749857"/>
                  <a:pt x="350656" y="742854"/>
                  <a:pt x="347488" y="738686"/>
                </a:cubicBezTo>
                <a:cubicBezTo>
                  <a:pt x="344487" y="734851"/>
                  <a:pt x="338317" y="732350"/>
                  <a:pt x="333315" y="731683"/>
                </a:cubicBezTo>
                <a:cubicBezTo>
                  <a:pt x="320309" y="729848"/>
                  <a:pt x="306970" y="729015"/>
                  <a:pt x="293798" y="728181"/>
                </a:cubicBezTo>
                <a:cubicBezTo>
                  <a:pt x="283793" y="727681"/>
                  <a:pt x="273789" y="728014"/>
                  <a:pt x="262450" y="728014"/>
                </a:cubicBezTo>
                <a:cubicBezTo>
                  <a:pt x="262117" y="707338"/>
                  <a:pt x="260950" y="688497"/>
                  <a:pt x="262450" y="670155"/>
                </a:cubicBezTo>
                <a:close/>
                <a:moveTo>
                  <a:pt x="266786" y="291820"/>
                </a:moveTo>
                <a:cubicBezTo>
                  <a:pt x="238940" y="302158"/>
                  <a:pt x="220932" y="322667"/>
                  <a:pt x="211261" y="349512"/>
                </a:cubicBezTo>
                <a:cubicBezTo>
                  <a:pt x="201090" y="377358"/>
                  <a:pt x="218931" y="406538"/>
                  <a:pt x="247610" y="414041"/>
                </a:cubicBezTo>
                <a:cubicBezTo>
                  <a:pt x="255280" y="416042"/>
                  <a:pt x="261617" y="414375"/>
                  <a:pt x="268286" y="410539"/>
                </a:cubicBezTo>
                <a:cubicBezTo>
                  <a:pt x="286961" y="399868"/>
                  <a:pt x="295799" y="382527"/>
                  <a:pt x="301134" y="362852"/>
                </a:cubicBezTo>
                <a:cubicBezTo>
                  <a:pt x="304136" y="351847"/>
                  <a:pt x="305636" y="340508"/>
                  <a:pt x="307304" y="329170"/>
                </a:cubicBezTo>
                <a:cubicBezTo>
                  <a:pt x="309638" y="314663"/>
                  <a:pt x="314640" y="310662"/>
                  <a:pt x="329313" y="312663"/>
                </a:cubicBezTo>
                <a:cubicBezTo>
                  <a:pt x="355325" y="316498"/>
                  <a:pt x="362995" y="326169"/>
                  <a:pt x="367664" y="352514"/>
                </a:cubicBezTo>
                <a:cubicBezTo>
                  <a:pt x="372499" y="380026"/>
                  <a:pt x="362328" y="400702"/>
                  <a:pt x="343820" y="418877"/>
                </a:cubicBezTo>
                <a:cubicBezTo>
                  <a:pt x="333149" y="429381"/>
                  <a:pt x="322144" y="439886"/>
                  <a:pt x="309972" y="448556"/>
                </a:cubicBezTo>
                <a:cubicBezTo>
                  <a:pt x="276457" y="472734"/>
                  <a:pt x="257448" y="504915"/>
                  <a:pt x="250278" y="545766"/>
                </a:cubicBezTo>
                <a:cubicBezTo>
                  <a:pt x="243442" y="584450"/>
                  <a:pt x="239774" y="623301"/>
                  <a:pt x="236939" y="662318"/>
                </a:cubicBezTo>
                <a:cubicBezTo>
                  <a:pt x="235772" y="677325"/>
                  <a:pt x="231937" y="691998"/>
                  <a:pt x="230103" y="706838"/>
                </a:cubicBezTo>
                <a:cubicBezTo>
                  <a:pt x="229102" y="714508"/>
                  <a:pt x="229936" y="722345"/>
                  <a:pt x="229936" y="731182"/>
                </a:cubicBezTo>
                <a:cubicBezTo>
                  <a:pt x="216096" y="732516"/>
                  <a:pt x="202757" y="737518"/>
                  <a:pt x="188084" y="729181"/>
                </a:cubicBezTo>
                <a:cubicBezTo>
                  <a:pt x="191585" y="703670"/>
                  <a:pt x="195587" y="677658"/>
                  <a:pt x="198589" y="651313"/>
                </a:cubicBezTo>
                <a:cubicBezTo>
                  <a:pt x="202424" y="617965"/>
                  <a:pt x="210594" y="584617"/>
                  <a:pt x="203091" y="550769"/>
                </a:cubicBezTo>
                <a:cubicBezTo>
                  <a:pt x="197922" y="527258"/>
                  <a:pt x="192086" y="503748"/>
                  <a:pt x="184749" y="480904"/>
                </a:cubicBezTo>
                <a:cubicBezTo>
                  <a:pt x="176078" y="453725"/>
                  <a:pt x="169075" y="426380"/>
                  <a:pt x="167741" y="397867"/>
                </a:cubicBezTo>
                <a:cubicBezTo>
                  <a:pt x="166408" y="370855"/>
                  <a:pt x="164907" y="343676"/>
                  <a:pt x="165574" y="316664"/>
                </a:cubicBezTo>
                <a:cubicBezTo>
                  <a:pt x="166241" y="288985"/>
                  <a:pt x="188918" y="254803"/>
                  <a:pt x="222933" y="248801"/>
                </a:cubicBezTo>
                <a:cubicBezTo>
                  <a:pt x="241608" y="245466"/>
                  <a:pt x="257948" y="250968"/>
                  <a:pt x="272121" y="261640"/>
                </a:cubicBezTo>
                <a:cubicBezTo>
                  <a:pt x="277624" y="265808"/>
                  <a:pt x="279791" y="274479"/>
                  <a:pt x="284293" y="282482"/>
                </a:cubicBezTo>
                <a:cubicBezTo>
                  <a:pt x="277124" y="286484"/>
                  <a:pt x="272121" y="289819"/>
                  <a:pt x="266786" y="291820"/>
                </a:cubicBezTo>
                <a:close/>
                <a:moveTo>
                  <a:pt x="275123" y="330837"/>
                </a:moveTo>
                <a:cubicBezTo>
                  <a:pt x="275289" y="333839"/>
                  <a:pt x="276290" y="336840"/>
                  <a:pt x="275456" y="338841"/>
                </a:cubicBezTo>
                <a:cubicBezTo>
                  <a:pt x="270621" y="349679"/>
                  <a:pt x="265118" y="360184"/>
                  <a:pt x="260116" y="371022"/>
                </a:cubicBezTo>
                <a:cubicBezTo>
                  <a:pt x="255781" y="380526"/>
                  <a:pt x="248944" y="381860"/>
                  <a:pt x="240107" y="379692"/>
                </a:cubicBezTo>
                <a:cubicBezTo>
                  <a:pt x="237272" y="356849"/>
                  <a:pt x="245609" y="345177"/>
                  <a:pt x="275123" y="330837"/>
                </a:cubicBezTo>
                <a:close/>
                <a:moveTo>
                  <a:pt x="326979" y="891420"/>
                </a:moveTo>
                <a:cubicBezTo>
                  <a:pt x="312473" y="898590"/>
                  <a:pt x="296799" y="903426"/>
                  <a:pt x="282126" y="910596"/>
                </a:cubicBezTo>
                <a:cubicBezTo>
                  <a:pt x="267953" y="917599"/>
                  <a:pt x="252946" y="921100"/>
                  <a:pt x="237773" y="923935"/>
                </a:cubicBezTo>
                <a:cubicBezTo>
                  <a:pt x="218931" y="927436"/>
                  <a:pt x="199922" y="931105"/>
                  <a:pt x="181081" y="934106"/>
                </a:cubicBezTo>
                <a:cubicBezTo>
                  <a:pt x="163406" y="936941"/>
                  <a:pt x="145732" y="940109"/>
                  <a:pt x="127890" y="940776"/>
                </a:cubicBezTo>
                <a:cubicBezTo>
                  <a:pt x="107048" y="941443"/>
                  <a:pt x="86038" y="938942"/>
                  <a:pt x="65029" y="938942"/>
                </a:cubicBezTo>
                <a:cubicBezTo>
                  <a:pt x="48188" y="938942"/>
                  <a:pt x="31347" y="939942"/>
                  <a:pt x="15674" y="947279"/>
                </a:cubicBezTo>
                <a:cubicBezTo>
                  <a:pt x="9337" y="950280"/>
                  <a:pt x="3335" y="952781"/>
                  <a:pt x="4835" y="961452"/>
                </a:cubicBezTo>
                <a:cubicBezTo>
                  <a:pt x="6169" y="968955"/>
                  <a:pt x="13506" y="976125"/>
                  <a:pt x="20843" y="976458"/>
                </a:cubicBezTo>
                <a:cubicBezTo>
                  <a:pt x="33348" y="976959"/>
                  <a:pt x="45854" y="977625"/>
                  <a:pt x="58359" y="977459"/>
                </a:cubicBezTo>
                <a:cubicBezTo>
                  <a:pt x="93875" y="976625"/>
                  <a:pt x="129224" y="975791"/>
                  <a:pt x="164740" y="974291"/>
                </a:cubicBezTo>
                <a:cubicBezTo>
                  <a:pt x="177913" y="973790"/>
                  <a:pt x="191419" y="972623"/>
                  <a:pt x="203924" y="969122"/>
                </a:cubicBezTo>
                <a:cubicBezTo>
                  <a:pt x="235105" y="960118"/>
                  <a:pt x="266285" y="950780"/>
                  <a:pt x="296465" y="939108"/>
                </a:cubicBezTo>
                <a:cubicBezTo>
                  <a:pt x="315307" y="931772"/>
                  <a:pt x="333649" y="921601"/>
                  <a:pt x="349989" y="909762"/>
                </a:cubicBezTo>
                <a:cubicBezTo>
                  <a:pt x="373833" y="892254"/>
                  <a:pt x="370832" y="863074"/>
                  <a:pt x="345654" y="847234"/>
                </a:cubicBezTo>
                <a:cubicBezTo>
                  <a:pt x="342319" y="845066"/>
                  <a:pt x="338984" y="843066"/>
                  <a:pt x="334482" y="840231"/>
                </a:cubicBezTo>
                <a:cubicBezTo>
                  <a:pt x="338818" y="836396"/>
                  <a:pt x="342153" y="833728"/>
                  <a:pt x="344987" y="830893"/>
                </a:cubicBezTo>
                <a:cubicBezTo>
                  <a:pt x="349989" y="825724"/>
                  <a:pt x="355659" y="820889"/>
                  <a:pt x="359327" y="815053"/>
                </a:cubicBezTo>
                <a:cubicBezTo>
                  <a:pt x="368831" y="799880"/>
                  <a:pt x="363162" y="785040"/>
                  <a:pt x="346154" y="779204"/>
                </a:cubicBezTo>
                <a:cubicBezTo>
                  <a:pt x="340485" y="777203"/>
                  <a:pt x="334482" y="776202"/>
                  <a:pt x="328647" y="775202"/>
                </a:cubicBezTo>
                <a:cubicBezTo>
                  <a:pt x="296966" y="769533"/>
                  <a:pt x="265118" y="770033"/>
                  <a:pt x="233437" y="772868"/>
                </a:cubicBezTo>
                <a:cubicBezTo>
                  <a:pt x="201090" y="775702"/>
                  <a:pt x="168909" y="779204"/>
                  <a:pt x="136561" y="782539"/>
                </a:cubicBezTo>
                <a:cubicBezTo>
                  <a:pt x="113884" y="784873"/>
                  <a:pt x="91041" y="787041"/>
                  <a:pt x="68364" y="790209"/>
                </a:cubicBezTo>
                <a:cubicBezTo>
                  <a:pt x="58026" y="791709"/>
                  <a:pt x="47021" y="793043"/>
                  <a:pt x="38017" y="800547"/>
                </a:cubicBezTo>
                <a:cubicBezTo>
                  <a:pt x="39184" y="808717"/>
                  <a:pt x="43186" y="813219"/>
                  <a:pt x="51023" y="813386"/>
                </a:cubicBezTo>
                <a:cubicBezTo>
                  <a:pt x="57692" y="813552"/>
                  <a:pt x="64362" y="813219"/>
                  <a:pt x="70865" y="812885"/>
                </a:cubicBezTo>
                <a:cubicBezTo>
                  <a:pt x="103880" y="811051"/>
                  <a:pt x="137061" y="809217"/>
                  <a:pt x="170076" y="807550"/>
                </a:cubicBezTo>
                <a:cubicBezTo>
                  <a:pt x="195420" y="806216"/>
                  <a:pt x="220598" y="805215"/>
                  <a:pt x="245943" y="804048"/>
                </a:cubicBezTo>
                <a:cubicBezTo>
                  <a:pt x="267619" y="803048"/>
                  <a:pt x="289296" y="801880"/>
                  <a:pt x="310805" y="801214"/>
                </a:cubicBezTo>
                <a:cubicBezTo>
                  <a:pt x="315807" y="801047"/>
                  <a:pt x="320643" y="803048"/>
                  <a:pt x="328313" y="804548"/>
                </a:cubicBezTo>
                <a:cubicBezTo>
                  <a:pt x="308804" y="820722"/>
                  <a:pt x="292297" y="834728"/>
                  <a:pt x="266952" y="828059"/>
                </a:cubicBezTo>
                <a:cubicBezTo>
                  <a:pt x="256781" y="825391"/>
                  <a:pt x="245443" y="826558"/>
                  <a:pt x="234605" y="826225"/>
                </a:cubicBezTo>
                <a:cubicBezTo>
                  <a:pt x="211761" y="825724"/>
                  <a:pt x="188751" y="826558"/>
                  <a:pt x="165907" y="824557"/>
                </a:cubicBezTo>
                <a:cubicBezTo>
                  <a:pt x="135060" y="821889"/>
                  <a:pt x="104713" y="824391"/>
                  <a:pt x="74200" y="829226"/>
                </a:cubicBezTo>
                <a:cubicBezTo>
                  <a:pt x="59360" y="831560"/>
                  <a:pt x="47021" y="837897"/>
                  <a:pt x="35349" y="846734"/>
                </a:cubicBezTo>
                <a:cubicBezTo>
                  <a:pt x="18008" y="859906"/>
                  <a:pt x="15674" y="877581"/>
                  <a:pt x="29346" y="894755"/>
                </a:cubicBezTo>
                <a:cubicBezTo>
                  <a:pt x="38851" y="906761"/>
                  <a:pt x="52190" y="909595"/>
                  <a:pt x="66196" y="911263"/>
                </a:cubicBezTo>
                <a:cubicBezTo>
                  <a:pt x="115552" y="917099"/>
                  <a:pt x="163906" y="908595"/>
                  <a:pt x="211261" y="897256"/>
                </a:cubicBezTo>
                <a:cubicBezTo>
                  <a:pt x="241441" y="890086"/>
                  <a:pt x="270120" y="875747"/>
                  <a:pt x="298967" y="863908"/>
                </a:cubicBezTo>
                <a:cubicBezTo>
                  <a:pt x="313807" y="857905"/>
                  <a:pt x="332482" y="861407"/>
                  <a:pt x="345988" y="876247"/>
                </a:cubicBezTo>
                <a:cubicBezTo>
                  <a:pt x="339651" y="881583"/>
                  <a:pt x="333982" y="887919"/>
                  <a:pt x="326979" y="891420"/>
                </a:cubicBezTo>
                <a:close/>
                <a:moveTo>
                  <a:pt x="217930" y="858072"/>
                </a:moveTo>
                <a:cubicBezTo>
                  <a:pt x="164907" y="880749"/>
                  <a:pt x="109549" y="882083"/>
                  <a:pt x="53357" y="874746"/>
                </a:cubicBezTo>
                <a:cubicBezTo>
                  <a:pt x="106214" y="849902"/>
                  <a:pt x="162406" y="857405"/>
                  <a:pt x="217930" y="858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8"/>
          <p:cNvSpPr/>
          <p:nvPr/>
        </p:nvSpPr>
        <p:spPr>
          <a:xfrm rot="-1053111">
            <a:off x="8181118" y="2402534"/>
            <a:ext cx="744774" cy="801519"/>
          </a:xfrm>
          <a:custGeom>
            <a:avLst/>
            <a:gdLst/>
            <a:ahLst/>
            <a:cxnLst/>
            <a:rect l="l" t="t" r="r" b="b"/>
            <a:pathLst>
              <a:path w="907477" h="976618" extrusionOk="0">
                <a:moveTo>
                  <a:pt x="555362" y="368840"/>
                </a:moveTo>
                <a:cubicBezTo>
                  <a:pt x="572321" y="371582"/>
                  <a:pt x="588283" y="374573"/>
                  <a:pt x="604245" y="376817"/>
                </a:cubicBezTo>
                <a:cubicBezTo>
                  <a:pt x="622700" y="379558"/>
                  <a:pt x="641405" y="382051"/>
                  <a:pt x="660110" y="384045"/>
                </a:cubicBezTo>
                <a:cubicBezTo>
                  <a:pt x="693779" y="387784"/>
                  <a:pt x="727199" y="394514"/>
                  <a:pt x="761367" y="396010"/>
                </a:cubicBezTo>
                <a:cubicBezTo>
                  <a:pt x="790297" y="397505"/>
                  <a:pt x="819228" y="404485"/>
                  <a:pt x="847909" y="409470"/>
                </a:cubicBezTo>
                <a:cubicBezTo>
                  <a:pt x="859880" y="411464"/>
                  <a:pt x="872101" y="413956"/>
                  <a:pt x="883822" y="417197"/>
                </a:cubicBezTo>
                <a:cubicBezTo>
                  <a:pt x="895045" y="420437"/>
                  <a:pt x="903026" y="427915"/>
                  <a:pt x="906268" y="439880"/>
                </a:cubicBezTo>
                <a:cubicBezTo>
                  <a:pt x="909012" y="450598"/>
                  <a:pt x="907515" y="457079"/>
                  <a:pt x="897290" y="461814"/>
                </a:cubicBezTo>
                <a:cubicBezTo>
                  <a:pt x="886316" y="467049"/>
                  <a:pt x="874595" y="472034"/>
                  <a:pt x="862623" y="474278"/>
                </a:cubicBezTo>
                <a:cubicBezTo>
                  <a:pt x="836187" y="479263"/>
                  <a:pt x="809501" y="482752"/>
                  <a:pt x="782815" y="486491"/>
                </a:cubicBezTo>
                <a:cubicBezTo>
                  <a:pt x="754384" y="490479"/>
                  <a:pt x="725952" y="494218"/>
                  <a:pt x="697770" y="497957"/>
                </a:cubicBezTo>
                <a:cubicBezTo>
                  <a:pt x="687794" y="499204"/>
                  <a:pt x="678067" y="500699"/>
                  <a:pt x="668091" y="500948"/>
                </a:cubicBezTo>
                <a:cubicBezTo>
                  <a:pt x="648887" y="501447"/>
                  <a:pt x="631180" y="506931"/>
                  <a:pt x="613223" y="514159"/>
                </a:cubicBezTo>
                <a:cubicBezTo>
                  <a:pt x="611976" y="531109"/>
                  <a:pt x="610729" y="547311"/>
                  <a:pt x="615218" y="564510"/>
                </a:cubicBezTo>
                <a:cubicBezTo>
                  <a:pt x="620955" y="586445"/>
                  <a:pt x="622700" y="609626"/>
                  <a:pt x="626441" y="632060"/>
                </a:cubicBezTo>
                <a:cubicBezTo>
                  <a:pt x="632926" y="673188"/>
                  <a:pt x="639660" y="714066"/>
                  <a:pt x="646393" y="755194"/>
                </a:cubicBezTo>
                <a:cubicBezTo>
                  <a:pt x="647391" y="760927"/>
                  <a:pt x="647640" y="766910"/>
                  <a:pt x="648139" y="772643"/>
                </a:cubicBezTo>
                <a:cubicBezTo>
                  <a:pt x="648389" y="775634"/>
                  <a:pt x="647142" y="778874"/>
                  <a:pt x="648139" y="781367"/>
                </a:cubicBezTo>
                <a:cubicBezTo>
                  <a:pt x="656120" y="802554"/>
                  <a:pt x="656369" y="824738"/>
                  <a:pt x="658365" y="846673"/>
                </a:cubicBezTo>
                <a:cubicBezTo>
                  <a:pt x="660609" y="871101"/>
                  <a:pt x="666345" y="895030"/>
                  <a:pt x="670585" y="919208"/>
                </a:cubicBezTo>
                <a:cubicBezTo>
                  <a:pt x="671084" y="922199"/>
                  <a:pt x="671583" y="924941"/>
                  <a:pt x="671832" y="927932"/>
                </a:cubicBezTo>
                <a:cubicBezTo>
                  <a:pt x="672580" y="943386"/>
                  <a:pt x="662604" y="951363"/>
                  <a:pt x="648389" y="945131"/>
                </a:cubicBezTo>
                <a:cubicBezTo>
                  <a:pt x="639161" y="940894"/>
                  <a:pt x="628935" y="934911"/>
                  <a:pt x="623199" y="926935"/>
                </a:cubicBezTo>
                <a:cubicBezTo>
                  <a:pt x="604993" y="900513"/>
                  <a:pt x="588532" y="872845"/>
                  <a:pt x="571324" y="845676"/>
                </a:cubicBezTo>
                <a:cubicBezTo>
                  <a:pt x="567583" y="839694"/>
                  <a:pt x="562844" y="834459"/>
                  <a:pt x="559353" y="828477"/>
                </a:cubicBezTo>
                <a:cubicBezTo>
                  <a:pt x="534413" y="788845"/>
                  <a:pt x="509223" y="749461"/>
                  <a:pt x="485281" y="709081"/>
                </a:cubicBezTo>
                <a:cubicBezTo>
                  <a:pt x="469818" y="682909"/>
                  <a:pt x="456101" y="655739"/>
                  <a:pt x="441636" y="628819"/>
                </a:cubicBezTo>
                <a:cubicBezTo>
                  <a:pt x="439890" y="625828"/>
                  <a:pt x="437895" y="623086"/>
                  <a:pt x="435650" y="619098"/>
                </a:cubicBezTo>
                <a:cubicBezTo>
                  <a:pt x="433405" y="621840"/>
                  <a:pt x="431660" y="623086"/>
                  <a:pt x="430662" y="625080"/>
                </a:cubicBezTo>
                <a:cubicBezTo>
                  <a:pt x="412206" y="664214"/>
                  <a:pt x="394499" y="703847"/>
                  <a:pt x="375295" y="742731"/>
                </a:cubicBezTo>
                <a:cubicBezTo>
                  <a:pt x="364072" y="765913"/>
                  <a:pt x="350605" y="787848"/>
                  <a:pt x="338633" y="810530"/>
                </a:cubicBezTo>
                <a:cubicBezTo>
                  <a:pt x="330653" y="825486"/>
                  <a:pt x="323669" y="840691"/>
                  <a:pt x="315938" y="855646"/>
                </a:cubicBezTo>
                <a:cubicBezTo>
                  <a:pt x="309952" y="867112"/>
                  <a:pt x="303219" y="878080"/>
                  <a:pt x="296734" y="889047"/>
                </a:cubicBezTo>
                <a:cubicBezTo>
                  <a:pt x="282019" y="913475"/>
                  <a:pt x="267305" y="937902"/>
                  <a:pt x="252590" y="962330"/>
                </a:cubicBezTo>
                <a:cubicBezTo>
                  <a:pt x="246106" y="972799"/>
                  <a:pt x="236629" y="978532"/>
                  <a:pt x="224408" y="976039"/>
                </a:cubicBezTo>
                <a:cubicBezTo>
                  <a:pt x="211689" y="973547"/>
                  <a:pt x="204705" y="965570"/>
                  <a:pt x="202211" y="952110"/>
                </a:cubicBezTo>
                <a:cubicBezTo>
                  <a:pt x="199967" y="939647"/>
                  <a:pt x="198969" y="927932"/>
                  <a:pt x="201962" y="915718"/>
                </a:cubicBezTo>
                <a:cubicBezTo>
                  <a:pt x="203708" y="908490"/>
                  <a:pt x="202710" y="900763"/>
                  <a:pt x="203708" y="893285"/>
                </a:cubicBezTo>
                <a:cubicBezTo>
                  <a:pt x="205952" y="873593"/>
                  <a:pt x="208197" y="853652"/>
                  <a:pt x="211439" y="833961"/>
                </a:cubicBezTo>
                <a:cubicBezTo>
                  <a:pt x="214931" y="812026"/>
                  <a:pt x="217924" y="789842"/>
                  <a:pt x="223410" y="768405"/>
                </a:cubicBezTo>
                <a:cubicBezTo>
                  <a:pt x="232139" y="735752"/>
                  <a:pt x="234135" y="701853"/>
                  <a:pt x="242614" y="668950"/>
                </a:cubicBezTo>
                <a:cubicBezTo>
                  <a:pt x="250595" y="637294"/>
                  <a:pt x="257079" y="605139"/>
                  <a:pt x="264063" y="573234"/>
                </a:cubicBezTo>
                <a:cubicBezTo>
                  <a:pt x="265060" y="568747"/>
                  <a:pt x="265060" y="564011"/>
                  <a:pt x="265559" y="557780"/>
                </a:cubicBezTo>
                <a:cubicBezTo>
                  <a:pt x="256331" y="552545"/>
                  <a:pt x="247103" y="546563"/>
                  <a:pt x="237127" y="541827"/>
                </a:cubicBezTo>
                <a:cubicBezTo>
                  <a:pt x="201214" y="524628"/>
                  <a:pt x="165051" y="507928"/>
                  <a:pt x="128888" y="491227"/>
                </a:cubicBezTo>
                <a:cubicBezTo>
                  <a:pt x="112926" y="483999"/>
                  <a:pt x="96466" y="478016"/>
                  <a:pt x="80753" y="470539"/>
                </a:cubicBezTo>
                <a:cubicBezTo>
                  <a:pt x="61799" y="461316"/>
                  <a:pt x="42845" y="451844"/>
                  <a:pt x="25137" y="440627"/>
                </a:cubicBezTo>
                <a:cubicBezTo>
                  <a:pt x="13914" y="433399"/>
                  <a:pt x="4188" y="423428"/>
                  <a:pt x="696" y="409470"/>
                </a:cubicBezTo>
                <a:cubicBezTo>
                  <a:pt x="-1798" y="398752"/>
                  <a:pt x="2442" y="390775"/>
                  <a:pt x="12917" y="387535"/>
                </a:cubicBezTo>
                <a:cubicBezTo>
                  <a:pt x="16907" y="386288"/>
                  <a:pt x="20897" y="385790"/>
                  <a:pt x="25137" y="385291"/>
                </a:cubicBezTo>
                <a:cubicBezTo>
                  <a:pt x="79008" y="379808"/>
                  <a:pt x="132878" y="373576"/>
                  <a:pt x="187497" y="375321"/>
                </a:cubicBezTo>
                <a:cubicBezTo>
                  <a:pt x="227650" y="376567"/>
                  <a:pt x="268053" y="374075"/>
                  <a:pt x="308207" y="373327"/>
                </a:cubicBezTo>
                <a:cubicBezTo>
                  <a:pt x="324667" y="373078"/>
                  <a:pt x="340878" y="373327"/>
                  <a:pt x="359832" y="373327"/>
                </a:cubicBezTo>
                <a:cubicBezTo>
                  <a:pt x="368811" y="350644"/>
                  <a:pt x="378288" y="327463"/>
                  <a:pt x="387266" y="304282"/>
                </a:cubicBezTo>
                <a:cubicBezTo>
                  <a:pt x="396993" y="278608"/>
                  <a:pt x="403976" y="251688"/>
                  <a:pt x="416446" y="227260"/>
                </a:cubicBezTo>
                <a:cubicBezTo>
                  <a:pt x="432408" y="196103"/>
                  <a:pt x="442633" y="162702"/>
                  <a:pt x="457098" y="131046"/>
                </a:cubicBezTo>
                <a:cubicBezTo>
                  <a:pt x="470067" y="102381"/>
                  <a:pt x="480293" y="72469"/>
                  <a:pt x="492264" y="43306"/>
                </a:cubicBezTo>
                <a:cubicBezTo>
                  <a:pt x="496753" y="32588"/>
                  <a:pt x="501991" y="22119"/>
                  <a:pt x="507727" y="11899"/>
                </a:cubicBezTo>
                <a:cubicBezTo>
                  <a:pt x="510720" y="6664"/>
                  <a:pt x="512465" y="-1312"/>
                  <a:pt x="521194" y="184"/>
                </a:cubicBezTo>
                <a:cubicBezTo>
                  <a:pt x="529674" y="1679"/>
                  <a:pt x="537156" y="5917"/>
                  <a:pt x="539151" y="14890"/>
                </a:cubicBezTo>
                <a:cubicBezTo>
                  <a:pt x="541645" y="25110"/>
                  <a:pt x="544638" y="35579"/>
                  <a:pt x="544887" y="45798"/>
                </a:cubicBezTo>
                <a:cubicBezTo>
                  <a:pt x="547132" y="107864"/>
                  <a:pt x="548628" y="170179"/>
                  <a:pt x="550374" y="232245"/>
                </a:cubicBezTo>
                <a:cubicBezTo>
                  <a:pt x="551372" y="270382"/>
                  <a:pt x="552369" y="308519"/>
                  <a:pt x="553616" y="346407"/>
                </a:cubicBezTo>
                <a:cubicBezTo>
                  <a:pt x="553367" y="353386"/>
                  <a:pt x="554365" y="360365"/>
                  <a:pt x="555362" y="368840"/>
                </a:cubicBezTo>
                <a:close/>
                <a:moveTo>
                  <a:pt x="615468" y="855148"/>
                </a:moveTo>
                <a:cubicBezTo>
                  <a:pt x="617214" y="854649"/>
                  <a:pt x="618959" y="854400"/>
                  <a:pt x="620456" y="853902"/>
                </a:cubicBezTo>
                <a:cubicBezTo>
                  <a:pt x="618959" y="846175"/>
                  <a:pt x="617214" y="838447"/>
                  <a:pt x="615967" y="830471"/>
                </a:cubicBezTo>
                <a:cubicBezTo>
                  <a:pt x="613473" y="814518"/>
                  <a:pt x="611228" y="798316"/>
                  <a:pt x="608734" y="782114"/>
                </a:cubicBezTo>
                <a:cubicBezTo>
                  <a:pt x="607986" y="776382"/>
                  <a:pt x="607237" y="770898"/>
                  <a:pt x="605990" y="765165"/>
                </a:cubicBezTo>
                <a:cubicBezTo>
                  <a:pt x="604743" y="758933"/>
                  <a:pt x="602748" y="752702"/>
                  <a:pt x="601751" y="746470"/>
                </a:cubicBezTo>
                <a:cubicBezTo>
                  <a:pt x="597511" y="720547"/>
                  <a:pt x="593770" y="694624"/>
                  <a:pt x="589281" y="668701"/>
                </a:cubicBezTo>
                <a:cubicBezTo>
                  <a:pt x="584293" y="638790"/>
                  <a:pt x="578556" y="608878"/>
                  <a:pt x="574067" y="578718"/>
                </a:cubicBezTo>
                <a:cubicBezTo>
                  <a:pt x="571074" y="558029"/>
                  <a:pt x="570576" y="537091"/>
                  <a:pt x="568331" y="516403"/>
                </a:cubicBezTo>
                <a:cubicBezTo>
                  <a:pt x="565089" y="486741"/>
                  <a:pt x="578806" y="469542"/>
                  <a:pt x="608484" y="466301"/>
                </a:cubicBezTo>
                <a:cubicBezTo>
                  <a:pt x="624197" y="464556"/>
                  <a:pt x="639660" y="461814"/>
                  <a:pt x="655372" y="459571"/>
                </a:cubicBezTo>
                <a:cubicBezTo>
                  <a:pt x="663353" y="458325"/>
                  <a:pt x="671333" y="456331"/>
                  <a:pt x="679564" y="455583"/>
                </a:cubicBezTo>
                <a:cubicBezTo>
                  <a:pt x="713731" y="451844"/>
                  <a:pt x="747899" y="448354"/>
                  <a:pt x="781818" y="444865"/>
                </a:cubicBezTo>
                <a:cubicBezTo>
                  <a:pt x="781818" y="443618"/>
                  <a:pt x="782067" y="442372"/>
                  <a:pt x="782067" y="441126"/>
                </a:cubicBezTo>
                <a:cubicBezTo>
                  <a:pt x="776081" y="439880"/>
                  <a:pt x="769846" y="438135"/>
                  <a:pt x="763611" y="437387"/>
                </a:cubicBezTo>
                <a:cubicBezTo>
                  <a:pt x="733434" y="433897"/>
                  <a:pt x="703257" y="430408"/>
                  <a:pt x="672830" y="427167"/>
                </a:cubicBezTo>
                <a:cubicBezTo>
                  <a:pt x="665847" y="426419"/>
                  <a:pt x="658863" y="426170"/>
                  <a:pt x="651880" y="425422"/>
                </a:cubicBezTo>
                <a:cubicBezTo>
                  <a:pt x="615218" y="422182"/>
                  <a:pt x="578307" y="419440"/>
                  <a:pt x="543391" y="406229"/>
                </a:cubicBezTo>
                <a:cubicBezTo>
                  <a:pt x="524187" y="399001"/>
                  <a:pt x="516456" y="388532"/>
                  <a:pt x="516206" y="368092"/>
                </a:cubicBezTo>
                <a:cubicBezTo>
                  <a:pt x="516206" y="348152"/>
                  <a:pt x="516456" y="328211"/>
                  <a:pt x="516206" y="308270"/>
                </a:cubicBezTo>
                <a:cubicBezTo>
                  <a:pt x="515708" y="274370"/>
                  <a:pt x="514710" y="240471"/>
                  <a:pt x="514211" y="206572"/>
                </a:cubicBezTo>
                <a:cubicBezTo>
                  <a:pt x="513962" y="173669"/>
                  <a:pt x="514211" y="141016"/>
                  <a:pt x="513962" y="108114"/>
                </a:cubicBezTo>
                <a:cubicBezTo>
                  <a:pt x="513962" y="102630"/>
                  <a:pt x="513214" y="97146"/>
                  <a:pt x="512715" y="91912"/>
                </a:cubicBezTo>
                <a:cubicBezTo>
                  <a:pt x="502240" y="112351"/>
                  <a:pt x="494509" y="133040"/>
                  <a:pt x="487775" y="153977"/>
                </a:cubicBezTo>
                <a:cubicBezTo>
                  <a:pt x="476552" y="188375"/>
                  <a:pt x="457847" y="219533"/>
                  <a:pt x="445626" y="253433"/>
                </a:cubicBezTo>
                <a:cubicBezTo>
                  <a:pt x="439391" y="270382"/>
                  <a:pt x="430662" y="286584"/>
                  <a:pt x="423429" y="303035"/>
                </a:cubicBezTo>
                <a:cubicBezTo>
                  <a:pt x="418940" y="313255"/>
                  <a:pt x="414950" y="323475"/>
                  <a:pt x="410710" y="333694"/>
                </a:cubicBezTo>
                <a:cubicBezTo>
                  <a:pt x="404226" y="349896"/>
                  <a:pt x="398988" y="366846"/>
                  <a:pt x="390758" y="382300"/>
                </a:cubicBezTo>
                <a:cubicBezTo>
                  <a:pt x="385521" y="392021"/>
                  <a:pt x="376792" y="402241"/>
                  <a:pt x="367314" y="407226"/>
                </a:cubicBezTo>
                <a:cubicBezTo>
                  <a:pt x="355842" y="413209"/>
                  <a:pt x="341626" y="415950"/>
                  <a:pt x="328408" y="417197"/>
                </a:cubicBezTo>
                <a:cubicBezTo>
                  <a:pt x="294240" y="420437"/>
                  <a:pt x="259823" y="422431"/>
                  <a:pt x="225406" y="423927"/>
                </a:cubicBezTo>
                <a:cubicBezTo>
                  <a:pt x="189741" y="425422"/>
                  <a:pt x="153828" y="425173"/>
                  <a:pt x="118164" y="425921"/>
                </a:cubicBezTo>
                <a:cubicBezTo>
                  <a:pt x="110183" y="426170"/>
                  <a:pt x="101952" y="427666"/>
                  <a:pt x="93972" y="428663"/>
                </a:cubicBezTo>
                <a:cubicBezTo>
                  <a:pt x="126144" y="446859"/>
                  <a:pt x="158816" y="461316"/>
                  <a:pt x="190988" y="476521"/>
                </a:cubicBezTo>
                <a:cubicBezTo>
                  <a:pt x="225904" y="492723"/>
                  <a:pt x="261569" y="508177"/>
                  <a:pt x="291746" y="533103"/>
                </a:cubicBezTo>
                <a:cubicBezTo>
                  <a:pt x="303219" y="542575"/>
                  <a:pt x="309204" y="553542"/>
                  <a:pt x="308456" y="568000"/>
                </a:cubicBezTo>
                <a:cubicBezTo>
                  <a:pt x="307708" y="583204"/>
                  <a:pt x="306960" y="598409"/>
                  <a:pt x="303967" y="613365"/>
                </a:cubicBezTo>
                <a:cubicBezTo>
                  <a:pt x="299228" y="639288"/>
                  <a:pt x="291497" y="664463"/>
                  <a:pt x="287257" y="690387"/>
                </a:cubicBezTo>
                <a:cubicBezTo>
                  <a:pt x="281770" y="723040"/>
                  <a:pt x="272293" y="754945"/>
                  <a:pt x="267554" y="787848"/>
                </a:cubicBezTo>
                <a:cubicBezTo>
                  <a:pt x="264063" y="812275"/>
                  <a:pt x="258576" y="836453"/>
                  <a:pt x="258326" y="861629"/>
                </a:cubicBezTo>
                <a:cubicBezTo>
                  <a:pt x="264561" y="853154"/>
                  <a:pt x="269300" y="843931"/>
                  <a:pt x="274537" y="834958"/>
                </a:cubicBezTo>
                <a:cubicBezTo>
                  <a:pt x="288005" y="811777"/>
                  <a:pt x="301972" y="789094"/>
                  <a:pt x="314691" y="765663"/>
                </a:cubicBezTo>
                <a:cubicBezTo>
                  <a:pt x="326912" y="742981"/>
                  <a:pt x="337386" y="719550"/>
                  <a:pt x="349108" y="696618"/>
                </a:cubicBezTo>
                <a:cubicBezTo>
                  <a:pt x="364322" y="666956"/>
                  <a:pt x="380034" y="637543"/>
                  <a:pt x="394998" y="607632"/>
                </a:cubicBezTo>
                <a:cubicBezTo>
                  <a:pt x="401981" y="593673"/>
                  <a:pt x="407967" y="578967"/>
                  <a:pt x="413453" y="564261"/>
                </a:cubicBezTo>
                <a:cubicBezTo>
                  <a:pt x="416446" y="556534"/>
                  <a:pt x="421185" y="554290"/>
                  <a:pt x="428417" y="555786"/>
                </a:cubicBezTo>
                <a:cubicBezTo>
                  <a:pt x="440887" y="558528"/>
                  <a:pt x="448868" y="566753"/>
                  <a:pt x="454604" y="577721"/>
                </a:cubicBezTo>
                <a:cubicBezTo>
                  <a:pt x="466326" y="600154"/>
                  <a:pt x="477300" y="622837"/>
                  <a:pt x="489022" y="645270"/>
                </a:cubicBezTo>
                <a:cubicBezTo>
                  <a:pt x="497252" y="661472"/>
                  <a:pt x="504983" y="677924"/>
                  <a:pt x="514461" y="693378"/>
                </a:cubicBezTo>
                <a:cubicBezTo>
                  <a:pt x="537655" y="731265"/>
                  <a:pt x="561597" y="768904"/>
                  <a:pt x="585041" y="806542"/>
                </a:cubicBezTo>
                <a:cubicBezTo>
                  <a:pt x="595765" y="821996"/>
                  <a:pt x="605492" y="838697"/>
                  <a:pt x="615468" y="8551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ctrTitle"/>
          </p:nvPr>
        </p:nvSpPr>
        <p:spPr>
          <a:xfrm>
            <a:off x="439500" y="1894204"/>
            <a:ext cx="4460700" cy="135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  <a:defRPr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 rtl="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Roboto"/>
              <a:buChar char="■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56B0E5B-DC88-269D-A34A-8EF5D84439B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en"/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xmlns="" id="{A10258D3-D0A6-0344-5E0D-5CF54ACAC0C5}"/>
              </a:ext>
            </a:extLst>
          </p:cNvPr>
          <p:cNvSpPr/>
          <p:nvPr/>
        </p:nvSpPr>
        <p:spPr>
          <a:xfrm>
            <a:off x="1559893" y="767759"/>
            <a:ext cx="2329851" cy="3200401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B9C0A5-CE45-EF22-A5CD-CE1E784A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893" y="806080"/>
            <a:ext cx="2243124" cy="3123757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xmlns="" id="{ED5975E8-6F9B-9222-E973-33BA754FE26B}"/>
              </a:ext>
            </a:extLst>
          </p:cNvPr>
          <p:cNvSpPr txBox="1">
            <a:spLocks/>
          </p:cNvSpPr>
          <p:nvPr/>
        </p:nvSpPr>
        <p:spPr>
          <a:xfrm>
            <a:off x="3681066" y="1077385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テキスト プレースホルダー 11">
            <a:extLst>
              <a:ext uri="{FF2B5EF4-FFF2-40B4-BE49-F238E27FC236}">
                <a16:creationId xmlns:a16="http://schemas.microsoft.com/office/drawing/2014/main" xmlns="" id="{A87803A9-B8C9-7D9F-4213-678FC3AA871F}"/>
              </a:ext>
            </a:extLst>
          </p:cNvPr>
          <p:cNvSpPr txBox="1">
            <a:spLocks/>
          </p:cNvSpPr>
          <p:nvPr/>
        </p:nvSpPr>
        <p:spPr>
          <a:xfrm>
            <a:off x="3803017" y="1649743"/>
            <a:ext cx="4844877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b="1" dirty="0" err="1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Pendidikan</a:t>
            </a:r>
            <a:r>
              <a:rPr lang="en-US" sz="3200" b="1" dirty="0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Agama Islam </a:t>
            </a:r>
            <a:r>
              <a:rPr lang="en-US" sz="3200" b="1" dirty="0" err="1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  <a:r>
              <a:rPr lang="en-US" sz="3200" b="1" dirty="0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Budi </a:t>
            </a:r>
            <a:r>
              <a:rPr lang="en-US" sz="3200" b="1" dirty="0" err="1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Pekerti</a:t>
            </a:r>
            <a:endParaRPr lang="en-US" sz="3200" b="1" dirty="0">
              <a:solidFill>
                <a:srgbClr val="E376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線コネクタ 9">
            <a:extLst>
              <a:ext uri="{FF2B5EF4-FFF2-40B4-BE49-F238E27FC236}">
                <a16:creationId xmlns:a16="http://schemas.microsoft.com/office/drawing/2014/main" xmlns="" id="{593E61E2-5754-056C-A8AF-ECA7C70016D3}"/>
              </a:ext>
            </a:extLst>
          </p:cNvPr>
          <p:cNvCxnSpPr/>
          <p:nvPr/>
        </p:nvCxnSpPr>
        <p:spPr>
          <a:xfrm>
            <a:off x="3984809" y="2748960"/>
            <a:ext cx="4495775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headEnd type="oval"/>
            <a:tailEnd type="oval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B64872E-21EF-CD3C-6B41-4E841F70879D}"/>
              </a:ext>
            </a:extLst>
          </p:cNvPr>
          <p:cNvSpPr/>
          <p:nvPr/>
        </p:nvSpPr>
        <p:spPr>
          <a:xfrm>
            <a:off x="5344042" y="2852587"/>
            <a:ext cx="1747915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rgbClr val="52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UNTUK SD KELAS 5</a:t>
            </a:r>
            <a:endParaRPr lang="id-ID" sz="1600" b="1" dirty="0">
              <a:solidFill>
                <a:srgbClr val="5252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581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0ED1D24-F573-FF32-B8D5-8BB8CB4861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5" name="Google Shape;96;p13">
            <a:extLst>
              <a:ext uri="{FF2B5EF4-FFF2-40B4-BE49-F238E27FC236}">
                <a16:creationId xmlns:a16="http://schemas.microsoft.com/office/drawing/2014/main" xmlns="" id="{5DF2E41F-4E3D-4337-8D56-93FA9CABAECA}"/>
              </a:ext>
            </a:extLst>
          </p:cNvPr>
          <p:cNvSpPr/>
          <p:nvPr/>
        </p:nvSpPr>
        <p:spPr>
          <a:xfrm rot="-638233">
            <a:off x="7393428" y="3358824"/>
            <a:ext cx="820706" cy="1050391"/>
          </a:xfrm>
          <a:custGeom>
            <a:avLst/>
            <a:gdLst/>
            <a:ahLst/>
            <a:cxnLst/>
            <a:rect l="l" t="t" r="r" b="b"/>
            <a:pathLst>
              <a:path w="2561198" h="3019090" extrusionOk="0">
                <a:moveTo>
                  <a:pt x="2531711" y="2361142"/>
                </a:moveTo>
                <a:cubicBezTo>
                  <a:pt x="2541450" y="2485277"/>
                  <a:pt x="2550581" y="2609412"/>
                  <a:pt x="2560930" y="2732938"/>
                </a:cubicBezTo>
                <a:cubicBezTo>
                  <a:pt x="2564582" y="2773707"/>
                  <a:pt x="2530494" y="2822387"/>
                  <a:pt x="2492144" y="2822387"/>
                </a:cubicBezTo>
                <a:cubicBezTo>
                  <a:pt x="2350313" y="2822387"/>
                  <a:pt x="2210917" y="2849162"/>
                  <a:pt x="2070303" y="2863766"/>
                </a:cubicBezTo>
                <a:cubicBezTo>
                  <a:pt x="1929689" y="2878370"/>
                  <a:pt x="1789684" y="2897233"/>
                  <a:pt x="1649070" y="2910012"/>
                </a:cubicBezTo>
                <a:cubicBezTo>
                  <a:pt x="1546805" y="2919139"/>
                  <a:pt x="1443932" y="2918531"/>
                  <a:pt x="1341667" y="2926441"/>
                </a:cubicBezTo>
                <a:cubicBezTo>
                  <a:pt x="1241229" y="2933743"/>
                  <a:pt x="1140790" y="2945305"/>
                  <a:pt x="1040352" y="2955650"/>
                </a:cubicBezTo>
                <a:cubicBezTo>
                  <a:pt x="967306" y="2962951"/>
                  <a:pt x="894259" y="2969645"/>
                  <a:pt x="821822" y="2980598"/>
                </a:cubicBezTo>
                <a:cubicBezTo>
                  <a:pt x="644076" y="3008589"/>
                  <a:pt x="464504" y="3011023"/>
                  <a:pt x="285541" y="3018934"/>
                </a:cubicBezTo>
                <a:cubicBezTo>
                  <a:pt x="258758" y="3020151"/>
                  <a:pt x="230757" y="3014066"/>
                  <a:pt x="203973" y="3008589"/>
                </a:cubicBezTo>
                <a:cubicBezTo>
                  <a:pt x="171102" y="3001287"/>
                  <a:pt x="147362" y="2983032"/>
                  <a:pt x="143710" y="2945913"/>
                </a:cubicBezTo>
                <a:cubicBezTo>
                  <a:pt x="135797" y="2871068"/>
                  <a:pt x="126057" y="2796830"/>
                  <a:pt x="118753" y="2721985"/>
                </a:cubicBezTo>
                <a:cubicBezTo>
                  <a:pt x="113274" y="2667219"/>
                  <a:pt x="112665" y="2611846"/>
                  <a:pt x="105969" y="2557080"/>
                </a:cubicBezTo>
                <a:cubicBezTo>
                  <a:pt x="98056" y="2491970"/>
                  <a:pt x="85273" y="2427469"/>
                  <a:pt x="76142" y="2362968"/>
                </a:cubicBezTo>
                <a:cubicBezTo>
                  <a:pt x="72490" y="2335585"/>
                  <a:pt x="74316" y="2307594"/>
                  <a:pt x="71273" y="2280820"/>
                </a:cubicBezTo>
                <a:cubicBezTo>
                  <a:pt x="56663" y="2153643"/>
                  <a:pt x="34141" y="2027683"/>
                  <a:pt x="35967" y="1898680"/>
                </a:cubicBezTo>
                <a:cubicBezTo>
                  <a:pt x="36576" y="1855477"/>
                  <a:pt x="21966" y="1811665"/>
                  <a:pt x="18923" y="1767852"/>
                </a:cubicBezTo>
                <a:cubicBezTo>
                  <a:pt x="12836" y="1667449"/>
                  <a:pt x="9792" y="1566438"/>
                  <a:pt x="6140" y="1465426"/>
                </a:cubicBezTo>
                <a:cubicBezTo>
                  <a:pt x="3096" y="1385104"/>
                  <a:pt x="1270" y="1304173"/>
                  <a:pt x="53" y="1223851"/>
                </a:cubicBezTo>
                <a:cubicBezTo>
                  <a:pt x="-556" y="1178213"/>
                  <a:pt x="4314" y="1133184"/>
                  <a:pt x="4922" y="1087546"/>
                </a:cubicBezTo>
                <a:cubicBezTo>
                  <a:pt x="5531" y="1030956"/>
                  <a:pt x="4922" y="974365"/>
                  <a:pt x="4314" y="917774"/>
                </a:cubicBezTo>
                <a:cubicBezTo>
                  <a:pt x="3096" y="807635"/>
                  <a:pt x="1879" y="697496"/>
                  <a:pt x="1270" y="587357"/>
                </a:cubicBezTo>
                <a:cubicBezTo>
                  <a:pt x="661" y="517379"/>
                  <a:pt x="53" y="448010"/>
                  <a:pt x="1270" y="378032"/>
                </a:cubicBezTo>
                <a:cubicBezTo>
                  <a:pt x="2487" y="323267"/>
                  <a:pt x="5531" y="267893"/>
                  <a:pt x="9792" y="213128"/>
                </a:cubicBezTo>
                <a:cubicBezTo>
                  <a:pt x="13444" y="165665"/>
                  <a:pt x="21966" y="154103"/>
                  <a:pt x="66403" y="158363"/>
                </a:cubicBezTo>
                <a:cubicBezTo>
                  <a:pt x="168667" y="168099"/>
                  <a:pt x="264845" y="131589"/>
                  <a:pt x="365892" y="128546"/>
                </a:cubicBezTo>
                <a:cubicBezTo>
                  <a:pt x="405459" y="127329"/>
                  <a:pt x="445025" y="115159"/>
                  <a:pt x="483983" y="107249"/>
                </a:cubicBezTo>
                <a:cubicBezTo>
                  <a:pt x="606944" y="82300"/>
                  <a:pt x="732340" y="85951"/>
                  <a:pt x="856519" y="78649"/>
                </a:cubicBezTo>
                <a:cubicBezTo>
                  <a:pt x="947827" y="73172"/>
                  <a:pt x="1039134" y="65870"/>
                  <a:pt x="1130442" y="58568"/>
                </a:cubicBezTo>
                <a:cubicBezTo>
                  <a:pt x="1218097" y="51266"/>
                  <a:pt x="1305144" y="42139"/>
                  <a:pt x="1392799" y="34837"/>
                </a:cubicBezTo>
                <a:cubicBezTo>
                  <a:pt x="1522456" y="23884"/>
                  <a:pt x="1651505" y="8671"/>
                  <a:pt x="1781770" y="3803"/>
                </a:cubicBezTo>
                <a:cubicBezTo>
                  <a:pt x="1928471" y="-2282"/>
                  <a:pt x="2075172" y="761"/>
                  <a:pt x="2222482" y="761"/>
                </a:cubicBezTo>
                <a:cubicBezTo>
                  <a:pt x="2232831" y="761"/>
                  <a:pt x="2243787" y="5020"/>
                  <a:pt x="2252918" y="9888"/>
                </a:cubicBezTo>
                <a:cubicBezTo>
                  <a:pt x="2288832" y="28752"/>
                  <a:pt x="2314399" y="56134"/>
                  <a:pt x="2321703" y="97513"/>
                </a:cubicBezTo>
                <a:cubicBezTo>
                  <a:pt x="2335095" y="173575"/>
                  <a:pt x="2351531" y="249030"/>
                  <a:pt x="2360661" y="325093"/>
                </a:cubicBezTo>
                <a:cubicBezTo>
                  <a:pt x="2371009" y="412717"/>
                  <a:pt x="2373444" y="500950"/>
                  <a:pt x="2381966" y="588574"/>
                </a:cubicBezTo>
                <a:cubicBezTo>
                  <a:pt x="2394141" y="721836"/>
                  <a:pt x="2409967" y="855098"/>
                  <a:pt x="2422142" y="988360"/>
                </a:cubicBezTo>
                <a:cubicBezTo>
                  <a:pt x="2429446" y="1070508"/>
                  <a:pt x="2433099" y="1153265"/>
                  <a:pt x="2439186" y="1235412"/>
                </a:cubicBezTo>
                <a:cubicBezTo>
                  <a:pt x="2451969" y="1401534"/>
                  <a:pt x="2464143" y="1568263"/>
                  <a:pt x="2479361" y="1734385"/>
                </a:cubicBezTo>
                <a:cubicBezTo>
                  <a:pt x="2490318" y="1853043"/>
                  <a:pt x="2507971" y="1971092"/>
                  <a:pt x="2518928" y="2089750"/>
                </a:cubicBezTo>
                <a:cubicBezTo>
                  <a:pt x="2527450" y="2179200"/>
                  <a:pt x="2531102" y="2269258"/>
                  <a:pt x="2536581" y="2358708"/>
                </a:cubicBezTo>
                <a:cubicBezTo>
                  <a:pt x="2535363" y="2360534"/>
                  <a:pt x="2533537" y="2360534"/>
                  <a:pt x="2531711" y="2361142"/>
                </a:cubicBezTo>
                <a:close/>
                <a:moveTo>
                  <a:pt x="51794" y="242336"/>
                </a:moveTo>
                <a:cubicBezTo>
                  <a:pt x="51794" y="260591"/>
                  <a:pt x="51794" y="269719"/>
                  <a:pt x="51794" y="278846"/>
                </a:cubicBezTo>
                <a:cubicBezTo>
                  <a:pt x="55446" y="423670"/>
                  <a:pt x="60316" y="569102"/>
                  <a:pt x="63359" y="713926"/>
                </a:cubicBezTo>
                <a:cubicBezTo>
                  <a:pt x="65185" y="794857"/>
                  <a:pt x="63968" y="875179"/>
                  <a:pt x="65794" y="956110"/>
                </a:cubicBezTo>
                <a:cubicBezTo>
                  <a:pt x="67620" y="1062598"/>
                  <a:pt x="71273" y="1168477"/>
                  <a:pt x="73707" y="1274965"/>
                </a:cubicBezTo>
                <a:cubicBezTo>
                  <a:pt x="75534" y="1352245"/>
                  <a:pt x="72490" y="1429525"/>
                  <a:pt x="77360" y="1506196"/>
                </a:cubicBezTo>
                <a:cubicBezTo>
                  <a:pt x="87708" y="1663798"/>
                  <a:pt x="99882" y="1820792"/>
                  <a:pt x="128492" y="1976569"/>
                </a:cubicBezTo>
                <a:cubicBezTo>
                  <a:pt x="143710" y="2060542"/>
                  <a:pt x="144927" y="2147558"/>
                  <a:pt x="156493" y="2232748"/>
                </a:cubicBezTo>
                <a:cubicBezTo>
                  <a:pt x="171711" y="2344713"/>
                  <a:pt x="200930" y="2454243"/>
                  <a:pt x="203973" y="2568642"/>
                </a:cubicBezTo>
                <a:cubicBezTo>
                  <a:pt x="205799" y="2648964"/>
                  <a:pt x="221626" y="2728678"/>
                  <a:pt x="229539" y="2809000"/>
                </a:cubicBezTo>
                <a:cubicBezTo>
                  <a:pt x="233800" y="2854030"/>
                  <a:pt x="234409" y="2899059"/>
                  <a:pt x="236844" y="2944696"/>
                </a:cubicBezTo>
                <a:cubicBezTo>
                  <a:pt x="271541" y="2944696"/>
                  <a:pt x="302585" y="2945913"/>
                  <a:pt x="333021" y="2944088"/>
                </a:cubicBezTo>
                <a:cubicBezTo>
                  <a:pt x="371371" y="2941654"/>
                  <a:pt x="409720" y="2936177"/>
                  <a:pt x="448069" y="2932526"/>
                </a:cubicBezTo>
                <a:cubicBezTo>
                  <a:pt x="521115" y="2926441"/>
                  <a:pt x="594161" y="2922790"/>
                  <a:pt x="666599" y="2915488"/>
                </a:cubicBezTo>
                <a:cubicBezTo>
                  <a:pt x="755472" y="2906361"/>
                  <a:pt x="843736" y="2891757"/>
                  <a:pt x="932609" y="2883846"/>
                </a:cubicBezTo>
                <a:cubicBezTo>
                  <a:pt x="1107311" y="2868025"/>
                  <a:pt x="1282622" y="2855855"/>
                  <a:pt x="1457324" y="2841859"/>
                </a:cubicBezTo>
                <a:cubicBezTo>
                  <a:pt x="1541327" y="2835166"/>
                  <a:pt x="1625330" y="2832732"/>
                  <a:pt x="1709333" y="2822387"/>
                </a:cubicBezTo>
                <a:cubicBezTo>
                  <a:pt x="1818293" y="2809000"/>
                  <a:pt x="1926036" y="2787094"/>
                  <a:pt x="2034997" y="2773099"/>
                </a:cubicBezTo>
                <a:cubicBezTo>
                  <a:pt x="2167698" y="2755452"/>
                  <a:pt x="2300398" y="2742065"/>
                  <a:pt x="2433099" y="2726852"/>
                </a:cubicBezTo>
                <a:cubicBezTo>
                  <a:pt x="2467796" y="2722593"/>
                  <a:pt x="2471448" y="2717725"/>
                  <a:pt x="2464752" y="2680606"/>
                </a:cubicBezTo>
                <a:cubicBezTo>
                  <a:pt x="2459274" y="2648356"/>
                  <a:pt x="2453186" y="2615497"/>
                  <a:pt x="2451360" y="2582637"/>
                </a:cubicBezTo>
                <a:cubicBezTo>
                  <a:pt x="2446490" y="2487711"/>
                  <a:pt x="2444664" y="2392176"/>
                  <a:pt x="2440403" y="2296641"/>
                </a:cubicBezTo>
                <a:cubicBezTo>
                  <a:pt x="2436751" y="2212059"/>
                  <a:pt x="2431881" y="2128086"/>
                  <a:pt x="2425185" y="2044112"/>
                </a:cubicBezTo>
                <a:cubicBezTo>
                  <a:pt x="2419098" y="1961965"/>
                  <a:pt x="2411185" y="1879817"/>
                  <a:pt x="2402663" y="1797669"/>
                </a:cubicBezTo>
                <a:cubicBezTo>
                  <a:pt x="2396576" y="1737427"/>
                  <a:pt x="2384401" y="1677794"/>
                  <a:pt x="2380749" y="1617552"/>
                </a:cubicBezTo>
                <a:cubicBezTo>
                  <a:pt x="2372227" y="1482465"/>
                  <a:pt x="2369183" y="1347377"/>
                  <a:pt x="2361270" y="1212898"/>
                </a:cubicBezTo>
                <a:cubicBezTo>
                  <a:pt x="2350922" y="1042517"/>
                  <a:pt x="2336921" y="872745"/>
                  <a:pt x="2325356" y="702364"/>
                </a:cubicBezTo>
                <a:cubicBezTo>
                  <a:pt x="2321095" y="643948"/>
                  <a:pt x="2318660" y="585532"/>
                  <a:pt x="2314399" y="526507"/>
                </a:cubicBezTo>
                <a:cubicBezTo>
                  <a:pt x="2308312" y="442534"/>
                  <a:pt x="2301616" y="357952"/>
                  <a:pt x="2294311" y="273978"/>
                </a:cubicBezTo>
                <a:cubicBezTo>
                  <a:pt x="2289441" y="211911"/>
                  <a:pt x="2280310" y="150452"/>
                  <a:pt x="2262658" y="85951"/>
                </a:cubicBezTo>
                <a:cubicBezTo>
                  <a:pt x="2145784" y="89602"/>
                  <a:pt x="2032562" y="92645"/>
                  <a:pt x="1918732" y="96296"/>
                </a:cubicBezTo>
                <a:cubicBezTo>
                  <a:pt x="1806728" y="99947"/>
                  <a:pt x="1694724" y="104815"/>
                  <a:pt x="1583328" y="109683"/>
                </a:cubicBezTo>
                <a:cubicBezTo>
                  <a:pt x="1521239" y="112725"/>
                  <a:pt x="1459150" y="115159"/>
                  <a:pt x="1397060" y="120636"/>
                </a:cubicBezTo>
                <a:cubicBezTo>
                  <a:pt x="1278360" y="130980"/>
                  <a:pt x="1160269" y="145584"/>
                  <a:pt x="1041569" y="154103"/>
                </a:cubicBezTo>
                <a:cubicBezTo>
                  <a:pt x="906434" y="163839"/>
                  <a:pt x="770081" y="166273"/>
                  <a:pt x="634945" y="176009"/>
                </a:cubicBezTo>
                <a:cubicBezTo>
                  <a:pt x="550942" y="182094"/>
                  <a:pt x="466939" y="191830"/>
                  <a:pt x="384762" y="207652"/>
                </a:cubicBezTo>
                <a:cubicBezTo>
                  <a:pt x="301977" y="222864"/>
                  <a:pt x="219800" y="240511"/>
                  <a:pt x="135188" y="241119"/>
                </a:cubicBezTo>
                <a:cubicBezTo>
                  <a:pt x="108404" y="242336"/>
                  <a:pt x="82838" y="242336"/>
                  <a:pt x="51794" y="242336"/>
                </a:cubicBezTo>
                <a:close/>
                <a:moveTo>
                  <a:pt x="2131175" y="2365402"/>
                </a:moveTo>
                <a:cubicBezTo>
                  <a:pt x="2175611" y="2358100"/>
                  <a:pt x="2207264" y="2354449"/>
                  <a:pt x="2238309" y="2347147"/>
                </a:cubicBezTo>
                <a:cubicBezTo>
                  <a:pt x="2256571" y="2342887"/>
                  <a:pt x="2274832" y="2341670"/>
                  <a:pt x="2279093" y="2360534"/>
                </a:cubicBezTo>
                <a:cubicBezTo>
                  <a:pt x="2281528" y="2373312"/>
                  <a:pt x="2273615" y="2395219"/>
                  <a:pt x="2263266" y="2401912"/>
                </a:cubicBezTo>
                <a:cubicBezTo>
                  <a:pt x="2207873" y="2436597"/>
                  <a:pt x="2149436" y="2464588"/>
                  <a:pt x="2083086" y="2429295"/>
                </a:cubicBezTo>
                <a:cubicBezTo>
                  <a:pt x="2064216" y="2419559"/>
                  <a:pt x="2049606" y="2425644"/>
                  <a:pt x="2032562" y="2435988"/>
                </a:cubicBezTo>
                <a:cubicBezTo>
                  <a:pt x="1974125" y="2469456"/>
                  <a:pt x="1915688" y="2503532"/>
                  <a:pt x="1854208" y="2532132"/>
                </a:cubicBezTo>
                <a:cubicBezTo>
                  <a:pt x="1804293" y="2555255"/>
                  <a:pt x="1744639" y="2538217"/>
                  <a:pt x="1688636" y="2492579"/>
                </a:cubicBezTo>
                <a:cubicBezTo>
                  <a:pt x="1659418" y="2510226"/>
                  <a:pt x="1627156" y="2527264"/>
                  <a:pt x="1597329" y="2547344"/>
                </a:cubicBezTo>
                <a:cubicBezTo>
                  <a:pt x="1537674" y="2586288"/>
                  <a:pt x="1471933" y="2606369"/>
                  <a:pt x="1401930" y="2615497"/>
                </a:cubicBezTo>
                <a:cubicBezTo>
                  <a:pt x="1384277" y="2617931"/>
                  <a:pt x="1363581" y="2619756"/>
                  <a:pt x="1347754" y="2613671"/>
                </a:cubicBezTo>
                <a:cubicBezTo>
                  <a:pt x="1319145" y="2603327"/>
                  <a:pt x="1291752" y="2603327"/>
                  <a:pt x="1262534" y="2603935"/>
                </a:cubicBezTo>
                <a:cubicBezTo>
                  <a:pt x="1239403" y="2604543"/>
                  <a:pt x="1215054" y="2589939"/>
                  <a:pt x="1193140" y="2578378"/>
                </a:cubicBezTo>
                <a:cubicBezTo>
                  <a:pt x="1187053" y="2575335"/>
                  <a:pt x="1186444" y="2560123"/>
                  <a:pt x="1181574" y="2545519"/>
                </a:cubicBezTo>
                <a:cubicBezTo>
                  <a:pt x="1201662" y="2545519"/>
                  <a:pt x="1216880" y="2545519"/>
                  <a:pt x="1233315" y="2545519"/>
                </a:cubicBezTo>
                <a:cubicBezTo>
                  <a:pt x="1235750" y="2539434"/>
                  <a:pt x="1240011" y="2533957"/>
                  <a:pt x="1238794" y="2530306"/>
                </a:cubicBezTo>
                <a:cubicBezTo>
                  <a:pt x="1219924" y="2460937"/>
                  <a:pt x="1260099" y="2406780"/>
                  <a:pt x="1284448" y="2348364"/>
                </a:cubicBezTo>
                <a:cubicBezTo>
                  <a:pt x="1292361" y="2330109"/>
                  <a:pt x="1305144" y="2314288"/>
                  <a:pt x="1316101" y="2297250"/>
                </a:cubicBezTo>
                <a:cubicBezTo>
                  <a:pt x="1340450" y="2258305"/>
                  <a:pt x="1395843" y="2233965"/>
                  <a:pt x="1440280" y="2241876"/>
                </a:cubicBezTo>
                <a:cubicBezTo>
                  <a:pt x="1487760" y="2251003"/>
                  <a:pt x="1516369" y="2286905"/>
                  <a:pt x="1513934" y="2336802"/>
                </a:cubicBezTo>
                <a:cubicBezTo>
                  <a:pt x="1511500" y="2383657"/>
                  <a:pt x="1497499" y="2426861"/>
                  <a:pt x="1468889" y="2464588"/>
                </a:cubicBezTo>
                <a:cubicBezTo>
                  <a:pt x="1459150" y="2477366"/>
                  <a:pt x="1450628" y="2491362"/>
                  <a:pt x="1443932" y="2507792"/>
                </a:cubicBezTo>
                <a:cubicBezTo>
                  <a:pt x="1519413" y="2476149"/>
                  <a:pt x="1591850" y="2440248"/>
                  <a:pt x="1655766" y="2390351"/>
                </a:cubicBezTo>
                <a:cubicBezTo>
                  <a:pt x="1676462" y="2373921"/>
                  <a:pt x="1684375" y="2341062"/>
                  <a:pt x="1697767" y="2315505"/>
                </a:cubicBezTo>
                <a:cubicBezTo>
                  <a:pt x="1708724" y="2294816"/>
                  <a:pt x="1716637" y="2271084"/>
                  <a:pt x="1731247" y="2252829"/>
                </a:cubicBezTo>
                <a:cubicBezTo>
                  <a:pt x="1759248" y="2217536"/>
                  <a:pt x="1795162" y="2215102"/>
                  <a:pt x="1832294" y="2241876"/>
                </a:cubicBezTo>
                <a:cubicBezTo>
                  <a:pt x="1863339" y="2264391"/>
                  <a:pt x="1873078" y="2306377"/>
                  <a:pt x="1851773" y="2339845"/>
                </a:cubicBezTo>
                <a:cubicBezTo>
                  <a:pt x="1837164" y="2362359"/>
                  <a:pt x="1816467" y="2381831"/>
                  <a:pt x="1798206" y="2401912"/>
                </a:cubicBezTo>
                <a:cubicBezTo>
                  <a:pt x="1786031" y="2415299"/>
                  <a:pt x="1772640" y="2426861"/>
                  <a:pt x="1752552" y="2445724"/>
                </a:cubicBezTo>
                <a:cubicBezTo>
                  <a:pt x="1800641" y="2446941"/>
                  <a:pt x="1833511" y="2427469"/>
                  <a:pt x="1866382" y="2412257"/>
                </a:cubicBezTo>
                <a:cubicBezTo>
                  <a:pt x="1899253" y="2397044"/>
                  <a:pt x="1930298" y="2376355"/>
                  <a:pt x="1963168" y="2361142"/>
                </a:cubicBezTo>
                <a:cubicBezTo>
                  <a:pt x="2000909" y="2343496"/>
                  <a:pt x="2030736" y="2318547"/>
                  <a:pt x="2045345" y="2278386"/>
                </a:cubicBezTo>
                <a:cubicBezTo>
                  <a:pt x="2048389" y="2269867"/>
                  <a:pt x="2053259" y="2261957"/>
                  <a:pt x="2058737" y="2254046"/>
                </a:cubicBezTo>
                <a:cubicBezTo>
                  <a:pt x="2080651" y="2223012"/>
                  <a:pt x="2114739" y="2215710"/>
                  <a:pt x="2144566" y="2235791"/>
                </a:cubicBezTo>
                <a:cubicBezTo>
                  <a:pt x="2174394" y="2255263"/>
                  <a:pt x="2181698" y="2290556"/>
                  <a:pt x="2162219" y="2322198"/>
                </a:cubicBezTo>
                <a:cubicBezTo>
                  <a:pt x="2153697" y="2333760"/>
                  <a:pt x="2146393" y="2343496"/>
                  <a:pt x="2131175" y="2365402"/>
                </a:cubicBezTo>
                <a:close/>
                <a:moveTo>
                  <a:pt x="1442106" y="2322198"/>
                </a:moveTo>
                <a:cubicBezTo>
                  <a:pt x="1364190" y="2344104"/>
                  <a:pt x="1317318" y="2414691"/>
                  <a:pt x="1326449" y="2499273"/>
                </a:cubicBezTo>
                <a:cubicBezTo>
                  <a:pt x="1390973" y="2454852"/>
                  <a:pt x="1429931" y="2398870"/>
                  <a:pt x="1442106" y="2322198"/>
                </a:cubicBezTo>
                <a:close/>
                <a:moveTo>
                  <a:pt x="1576024" y="674373"/>
                </a:moveTo>
                <a:cubicBezTo>
                  <a:pt x="1551066" y="608046"/>
                  <a:pt x="1561414" y="549022"/>
                  <a:pt x="1598546" y="493648"/>
                </a:cubicBezTo>
                <a:cubicBezTo>
                  <a:pt x="1624112" y="455312"/>
                  <a:pt x="1663679" y="437666"/>
                  <a:pt x="1700811" y="448619"/>
                </a:cubicBezTo>
                <a:cubicBezTo>
                  <a:pt x="1775074" y="470525"/>
                  <a:pt x="1801249" y="536851"/>
                  <a:pt x="1761074" y="604395"/>
                </a:cubicBezTo>
                <a:cubicBezTo>
                  <a:pt x="1748291" y="626301"/>
                  <a:pt x="1733682" y="646990"/>
                  <a:pt x="1716029" y="674373"/>
                </a:cubicBezTo>
                <a:cubicBezTo>
                  <a:pt x="1767770" y="673765"/>
                  <a:pt x="1800641" y="647599"/>
                  <a:pt x="1834729" y="624476"/>
                </a:cubicBezTo>
                <a:cubicBezTo>
                  <a:pt x="1862121" y="605612"/>
                  <a:pt x="1888296" y="585532"/>
                  <a:pt x="1915080" y="566060"/>
                </a:cubicBezTo>
                <a:cubicBezTo>
                  <a:pt x="1932732" y="553281"/>
                  <a:pt x="1949777" y="555107"/>
                  <a:pt x="1964386" y="570319"/>
                </a:cubicBezTo>
                <a:cubicBezTo>
                  <a:pt x="1978995" y="585532"/>
                  <a:pt x="1981430" y="605612"/>
                  <a:pt x="1968647" y="620825"/>
                </a:cubicBezTo>
                <a:cubicBezTo>
                  <a:pt x="1916297" y="679850"/>
                  <a:pt x="1866991" y="741308"/>
                  <a:pt x="1785423" y="765040"/>
                </a:cubicBezTo>
                <a:cubicBezTo>
                  <a:pt x="1730029" y="781470"/>
                  <a:pt x="1680723" y="766865"/>
                  <a:pt x="1630200" y="744959"/>
                </a:cubicBezTo>
                <a:cubicBezTo>
                  <a:pt x="1507847" y="829541"/>
                  <a:pt x="1381843" y="892217"/>
                  <a:pt x="1237576" y="791206"/>
                </a:cubicBezTo>
                <a:cubicBezTo>
                  <a:pt x="1201662" y="812503"/>
                  <a:pt x="1166965" y="836235"/>
                  <a:pt x="1129833" y="854490"/>
                </a:cubicBezTo>
                <a:cubicBezTo>
                  <a:pt x="1085397" y="876396"/>
                  <a:pt x="1038526" y="873353"/>
                  <a:pt x="1000176" y="842320"/>
                </a:cubicBezTo>
                <a:cubicBezTo>
                  <a:pt x="955740" y="806418"/>
                  <a:pt x="923478" y="761997"/>
                  <a:pt x="937478" y="699322"/>
                </a:cubicBezTo>
                <a:cubicBezTo>
                  <a:pt x="938087" y="696279"/>
                  <a:pt x="942348" y="694454"/>
                  <a:pt x="948435" y="688369"/>
                </a:cubicBezTo>
                <a:cubicBezTo>
                  <a:pt x="954522" y="694454"/>
                  <a:pt x="963653" y="700539"/>
                  <a:pt x="967914" y="708449"/>
                </a:cubicBezTo>
                <a:cubicBezTo>
                  <a:pt x="975828" y="723053"/>
                  <a:pt x="980089" y="739483"/>
                  <a:pt x="987393" y="754087"/>
                </a:cubicBezTo>
                <a:cubicBezTo>
                  <a:pt x="1009916" y="799116"/>
                  <a:pt x="1038526" y="811286"/>
                  <a:pt x="1086006" y="796682"/>
                </a:cubicBezTo>
                <a:cubicBezTo>
                  <a:pt x="1096354" y="793640"/>
                  <a:pt x="1107311" y="789989"/>
                  <a:pt x="1116442" y="784512"/>
                </a:cubicBezTo>
                <a:cubicBezTo>
                  <a:pt x="1141399" y="769299"/>
                  <a:pt x="1165748" y="752870"/>
                  <a:pt x="1191314" y="735832"/>
                </a:cubicBezTo>
                <a:cubicBezTo>
                  <a:pt x="1185227" y="702364"/>
                  <a:pt x="1176096" y="670114"/>
                  <a:pt x="1174270" y="637863"/>
                </a:cubicBezTo>
                <a:cubicBezTo>
                  <a:pt x="1170617" y="583706"/>
                  <a:pt x="1184009" y="535026"/>
                  <a:pt x="1232707" y="503384"/>
                </a:cubicBezTo>
                <a:cubicBezTo>
                  <a:pt x="1259490" y="485737"/>
                  <a:pt x="1288709" y="472959"/>
                  <a:pt x="1319753" y="493039"/>
                </a:cubicBezTo>
                <a:cubicBezTo>
                  <a:pt x="1349581" y="512511"/>
                  <a:pt x="1370277" y="539894"/>
                  <a:pt x="1359929" y="576404"/>
                </a:cubicBezTo>
                <a:cubicBezTo>
                  <a:pt x="1348363" y="616565"/>
                  <a:pt x="1331928" y="655509"/>
                  <a:pt x="1315492" y="693237"/>
                </a:cubicBezTo>
                <a:cubicBezTo>
                  <a:pt x="1308188" y="709666"/>
                  <a:pt x="1295405" y="723053"/>
                  <a:pt x="1284448" y="738266"/>
                </a:cubicBezTo>
                <a:cubicBezTo>
                  <a:pt x="1352015" y="787555"/>
                  <a:pt x="1468889" y="761997"/>
                  <a:pt x="1576024" y="674373"/>
                </a:cubicBezTo>
                <a:close/>
                <a:moveTo>
                  <a:pt x="1303927" y="550239"/>
                </a:moveTo>
                <a:cubicBezTo>
                  <a:pt x="1245490" y="582489"/>
                  <a:pt x="1227837" y="623259"/>
                  <a:pt x="1249142" y="671331"/>
                </a:cubicBezTo>
                <a:cubicBezTo>
                  <a:pt x="1278969" y="637863"/>
                  <a:pt x="1302709" y="603787"/>
                  <a:pt x="1303927" y="550239"/>
                </a:cubicBezTo>
                <a:close/>
                <a:moveTo>
                  <a:pt x="1653331" y="603787"/>
                </a:moveTo>
                <a:cubicBezTo>
                  <a:pt x="1685593" y="582489"/>
                  <a:pt x="1706289" y="563017"/>
                  <a:pt x="1704463" y="523464"/>
                </a:cubicBezTo>
                <a:cubicBezTo>
                  <a:pt x="1671592" y="541719"/>
                  <a:pt x="1653940" y="563017"/>
                  <a:pt x="1653331" y="603787"/>
                </a:cubicBezTo>
                <a:close/>
                <a:moveTo>
                  <a:pt x="1383669" y="1707611"/>
                </a:moveTo>
                <a:cubicBezTo>
                  <a:pt x="1352015" y="1724040"/>
                  <a:pt x="1321579" y="1741687"/>
                  <a:pt x="1289926" y="1755682"/>
                </a:cubicBezTo>
                <a:cubicBezTo>
                  <a:pt x="1224793" y="1784282"/>
                  <a:pt x="1156617" y="1767852"/>
                  <a:pt x="1122529" y="1716130"/>
                </a:cubicBezTo>
                <a:cubicBezTo>
                  <a:pt x="1115833" y="1705785"/>
                  <a:pt x="1114007" y="1691789"/>
                  <a:pt x="1106702" y="1670492"/>
                </a:cubicBezTo>
                <a:cubicBezTo>
                  <a:pt x="1127398" y="1675968"/>
                  <a:pt x="1139573" y="1675968"/>
                  <a:pt x="1146877" y="1682053"/>
                </a:cubicBezTo>
                <a:cubicBezTo>
                  <a:pt x="1179140" y="1710045"/>
                  <a:pt x="1213836" y="1708828"/>
                  <a:pt x="1249142" y="1691181"/>
                </a:cubicBezTo>
                <a:cubicBezTo>
                  <a:pt x="1279578" y="1675968"/>
                  <a:pt x="1310014" y="1659539"/>
                  <a:pt x="1341058" y="1643718"/>
                </a:cubicBezTo>
                <a:cubicBezTo>
                  <a:pt x="1313666" y="1560961"/>
                  <a:pt x="1322188" y="1489158"/>
                  <a:pt x="1367233" y="1422223"/>
                </a:cubicBezTo>
                <a:cubicBezTo>
                  <a:pt x="1394626" y="1382062"/>
                  <a:pt x="1419583" y="1373543"/>
                  <a:pt x="1460367" y="1389364"/>
                </a:cubicBezTo>
                <a:cubicBezTo>
                  <a:pt x="1502977" y="1405793"/>
                  <a:pt x="1527935" y="1445954"/>
                  <a:pt x="1524283" y="1486724"/>
                </a:cubicBezTo>
                <a:cubicBezTo>
                  <a:pt x="1516978" y="1556093"/>
                  <a:pt x="1473759" y="1606599"/>
                  <a:pt x="1437845" y="1664407"/>
                </a:cubicBezTo>
                <a:cubicBezTo>
                  <a:pt x="1457324" y="1682662"/>
                  <a:pt x="1479846" y="1687530"/>
                  <a:pt x="1506630" y="1682053"/>
                </a:cubicBezTo>
                <a:cubicBezTo>
                  <a:pt x="1588807" y="1665624"/>
                  <a:pt x="1653940" y="1620595"/>
                  <a:pt x="1714203" y="1566438"/>
                </a:cubicBezTo>
                <a:cubicBezTo>
                  <a:pt x="1714203" y="1540272"/>
                  <a:pt x="1711159" y="1514715"/>
                  <a:pt x="1714811" y="1489767"/>
                </a:cubicBezTo>
                <a:cubicBezTo>
                  <a:pt x="1720290" y="1451431"/>
                  <a:pt x="1737334" y="1435610"/>
                  <a:pt x="1765335" y="1436218"/>
                </a:cubicBezTo>
                <a:cubicBezTo>
                  <a:pt x="1797597" y="1436827"/>
                  <a:pt x="1815859" y="1453865"/>
                  <a:pt x="1821337" y="1491592"/>
                </a:cubicBezTo>
                <a:cubicBezTo>
                  <a:pt x="1823163" y="1504371"/>
                  <a:pt x="1823163" y="1517149"/>
                  <a:pt x="1824989" y="1534796"/>
                </a:cubicBezTo>
                <a:cubicBezTo>
                  <a:pt x="1838990" y="1531753"/>
                  <a:pt x="1851773" y="1531753"/>
                  <a:pt x="1861512" y="1526277"/>
                </a:cubicBezTo>
                <a:cubicBezTo>
                  <a:pt x="1921167" y="1491592"/>
                  <a:pt x="1981430" y="1456299"/>
                  <a:pt x="2039867" y="1419180"/>
                </a:cubicBezTo>
                <a:cubicBezTo>
                  <a:pt x="2091608" y="1386321"/>
                  <a:pt x="2144566" y="1393015"/>
                  <a:pt x="2198742" y="1407619"/>
                </a:cubicBezTo>
                <a:cubicBezTo>
                  <a:pt x="2206047" y="1409444"/>
                  <a:pt x="2215178" y="1424048"/>
                  <a:pt x="2215178" y="1431959"/>
                </a:cubicBezTo>
                <a:cubicBezTo>
                  <a:pt x="2214569" y="1439869"/>
                  <a:pt x="2204221" y="1448997"/>
                  <a:pt x="2196307" y="1455082"/>
                </a:cubicBezTo>
                <a:cubicBezTo>
                  <a:pt x="2190829" y="1458733"/>
                  <a:pt x="2181698" y="1459341"/>
                  <a:pt x="2175002" y="1458733"/>
                </a:cubicBezTo>
                <a:cubicBezTo>
                  <a:pt x="2126913" y="1452039"/>
                  <a:pt x="2091608" y="1479422"/>
                  <a:pt x="2053259" y="1501328"/>
                </a:cubicBezTo>
                <a:cubicBezTo>
                  <a:pt x="1992995" y="1536013"/>
                  <a:pt x="1932124" y="1568263"/>
                  <a:pt x="1870643" y="1600514"/>
                </a:cubicBezTo>
                <a:cubicBezTo>
                  <a:pt x="1859686" y="1606599"/>
                  <a:pt x="1845077" y="1612076"/>
                  <a:pt x="1834120" y="1610250"/>
                </a:cubicBezTo>
                <a:cubicBezTo>
                  <a:pt x="1792118" y="1602340"/>
                  <a:pt x="1768987" y="1627897"/>
                  <a:pt x="1739160" y="1650411"/>
                </a:cubicBezTo>
                <a:cubicBezTo>
                  <a:pt x="1693506" y="1686313"/>
                  <a:pt x="1642374" y="1717347"/>
                  <a:pt x="1590024" y="1742295"/>
                </a:cubicBezTo>
                <a:cubicBezTo>
                  <a:pt x="1532805" y="1769069"/>
                  <a:pt x="1472542" y="1766635"/>
                  <a:pt x="1417148" y="1728300"/>
                </a:cubicBezTo>
                <a:cubicBezTo>
                  <a:pt x="1406800" y="1719172"/>
                  <a:pt x="1394626" y="1713696"/>
                  <a:pt x="1383669" y="1707611"/>
                </a:cubicBezTo>
                <a:close/>
                <a:moveTo>
                  <a:pt x="1463411" y="1456907"/>
                </a:moveTo>
                <a:cubicBezTo>
                  <a:pt x="1409844" y="1472120"/>
                  <a:pt x="1395234" y="1501328"/>
                  <a:pt x="1396452" y="1578608"/>
                </a:cubicBezTo>
                <a:cubicBezTo>
                  <a:pt x="1440280" y="1550617"/>
                  <a:pt x="1448802" y="1507413"/>
                  <a:pt x="1463411" y="1456907"/>
                </a:cubicBezTo>
                <a:close/>
                <a:moveTo>
                  <a:pt x="782255" y="1752640"/>
                </a:moveTo>
                <a:cubicBezTo>
                  <a:pt x="782255" y="1748380"/>
                  <a:pt x="782255" y="1752031"/>
                  <a:pt x="782255" y="1755682"/>
                </a:cubicBezTo>
                <a:cubicBezTo>
                  <a:pt x="791995" y="1834179"/>
                  <a:pt x="763385" y="1859128"/>
                  <a:pt x="691556" y="1874340"/>
                </a:cubicBezTo>
                <a:cubicBezTo>
                  <a:pt x="611206" y="1891378"/>
                  <a:pt x="529029" y="1899897"/>
                  <a:pt x="446852" y="1905374"/>
                </a:cubicBezTo>
                <a:cubicBezTo>
                  <a:pt x="347022" y="1912676"/>
                  <a:pt x="289194" y="1861562"/>
                  <a:pt x="272758" y="1761767"/>
                </a:cubicBezTo>
                <a:cubicBezTo>
                  <a:pt x="262410" y="1694832"/>
                  <a:pt x="252062" y="1627897"/>
                  <a:pt x="242931" y="1560961"/>
                </a:cubicBezTo>
                <a:cubicBezTo>
                  <a:pt x="235626" y="1508630"/>
                  <a:pt x="244148" y="1489158"/>
                  <a:pt x="294063" y="1473946"/>
                </a:cubicBezTo>
                <a:cubicBezTo>
                  <a:pt x="362240" y="1453865"/>
                  <a:pt x="431634" y="1438652"/>
                  <a:pt x="501027" y="1423440"/>
                </a:cubicBezTo>
                <a:cubicBezTo>
                  <a:pt x="532681" y="1416746"/>
                  <a:pt x="566160" y="1416746"/>
                  <a:pt x="598422" y="1412487"/>
                </a:cubicBezTo>
                <a:cubicBezTo>
                  <a:pt x="641033" y="1407010"/>
                  <a:pt x="678164" y="1423440"/>
                  <a:pt x="713470" y="1442303"/>
                </a:cubicBezTo>
                <a:cubicBezTo>
                  <a:pt x="728688" y="1450214"/>
                  <a:pt x="743297" y="1472120"/>
                  <a:pt x="746341" y="1489767"/>
                </a:cubicBezTo>
                <a:cubicBezTo>
                  <a:pt x="760341" y="1565221"/>
                  <a:pt x="770081" y="1641284"/>
                  <a:pt x="781038" y="1717347"/>
                </a:cubicBezTo>
                <a:cubicBezTo>
                  <a:pt x="783473" y="1725866"/>
                  <a:pt x="782255" y="1735602"/>
                  <a:pt x="782255" y="1752640"/>
                </a:cubicBezTo>
                <a:close/>
                <a:moveTo>
                  <a:pt x="703731" y="1492809"/>
                </a:moveTo>
                <a:cubicBezTo>
                  <a:pt x="566769" y="1507413"/>
                  <a:pt x="442591" y="1523234"/>
                  <a:pt x="319021" y="1564612"/>
                </a:cubicBezTo>
                <a:cubicBezTo>
                  <a:pt x="329978" y="1636416"/>
                  <a:pt x="340935" y="1705177"/>
                  <a:pt x="350674" y="1773937"/>
                </a:cubicBezTo>
                <a:cubicBezTo>
                  <a:pt x="354935" y="1803146"/>
                  <a:pt x="370153" y="1814099"/>
                  <a:pt x="399372" y="1811665"/>
                </a:cubicBezTo>
                <a:cubicBezTo>
                  <a:pt x="454156" y="1807405"/>
                  <a:pt x="508941" y="1800103"/>
                  <a:pt x="563117" y="1804362"/>
                </a:cubicBezTo>
                <a:cubicBezTo>
                  <a:pt x="602683" y="1806796"/>
                  <a:pt x="638598" y="1798277"/>
                  <a:pt x="675730" y="1790367"/>
                </a:cubicBezTo>
                <a:cubicBezTo>
                  <a:pt x="702513" y="1784890"/>
                  <a:pt x="714079" y="1770286"/>
                  <a:pt x="713470" y="1745338"/>
                </a:cubicBezTo>
                <a:cubicBezTo>
                  <a:pt x="711035" y="1663190"/>
                  <a:pt x="707383" y="1581042"/>
                  <a:pt x="703731" y="1492809"/>
                </a:cubicBezTo>
                <a:close/>
                <a:moveTo>
                  <a:pt x="443199" y="1031564"/>
                </a:moveTo>
                <a:cubicBezTo>
                  <a:pt x="347022" y="1027305"/>
                  <a:pt x="316586" y="998096"/>
                  <a:pt x="306846" y="917774"/>
                </a:cubicBezTo>
                <a:cubicBezTo>
                  <a:pt x="297107" y="839886"/>
                  <a:pt x="287976" y="761389"/>
                  <a:pt x="277019" y="683501"/>
                </a:cubicBezTo>
                <a:cubicBezTo>
                  <a:pt x="275193" y="671939"/>
                  <a:pt x="270932" y="656727"/>
                  <a:pt x="262410" y="651250"/>
                </a:cubicBezTo>
                <a:cubicBezTo>
                  <a:pt x="239279" y="635429"/>
                  <a:pt x="221017" y="618999"/>
                  <a:pt x="231365" y="588574"/>
                </a:cubicBezTo>
                <a:cubicBezTo>
                  <a:pt x="242322" y="556932"/>
                  <a:pt x="264845" y="536243"/>
                  <a:pt x="297716" y="528941"/>
                </a:cubicBezTo>
                <a:cubicBezTo>
                  <a:pt x="345804" y="518596"/>
                  <a:pt x="394502" y="508860"/>
                  <a:pt x="443199" y="500950"/>
                </a:cubicBezTo>
                <a:cubicBezTo>
                  <a:pt x="501027" y="491214"/>
                  <a:pt x="558856" y="482086"/>
                  <a:pt x="616684" y="475393"/>
                </a:cubicBezTo>
                <a:cubicBezTo>
                  <a:pt x="676338" y="468699"/>
                  <a:pt x="702513" y="486346"/>
                  <a:pt x="713470" y="546587"/>
                </a:cubicBezTo>
                <a:cubicBezTo>
                  <a:pt x="731732" y="645773"/>
                  <a:pt x="745732" y="745568"/>
                  <a:pt x="761559" y="844754"/>
                </a:cubicBezTo>
                <a:cubicBezTo>
                  <a:pt x="761559" y="846579"/>
                  <a:pt x="762168" y="848405"/>
                  <a:pt x="762168" y="850230"/>
                </a:cubicBezTo>
                <a:cubicBezTo>
                  <a:pt x="759124" y="979233"/>
                  <a:pt x="753037" y="970105"/>
                  <a:pt x="653816" y="1001139"/>
                </a:cubicBezTo>
                <a:cubicBezTo>
                  <a:pt x="634945" y="1007224"/>
                  <a:pt x="614858" y="1012092"/>
                  <a:pt x="595379" y="1014526"/>
                </a:cubicBezTo>
                <a:cubicBezTo>
                  <a:pt x="538768" y="1021828"/>
                  <a:pt x="482766" y="1027305"/>
                  <a:pt x="443199" y="1031564"/>
                </a:cubicBezTo>
                <a:close/>
                <a:moveTo>
                  <a:pt x="371979" y="960978"/>
                </a:moveTo>
                <a:cubicBezTo>
                  <a:pt x="401198" y="959152"/>
                  <a:pt x="421285" y="958544"/>
                  <a:pt x="440764" y="956110"/>
                </a:cubicBezTo>
                <a:cubicBezTo>
                  <a:pt x="511376" y="946982"/>
                  <a:pt x="582596" y="939072"/>
                  <a:pt x="652598" y="926293"/>
                </a:cubicBezTo>
                <a:cubicBezTo>
                  <a:pt x="690339" y="919600"/>
                  <a:pt x="698861" y="901345"/>
                  <a:pt x="695817" y="862400"/>
                </a:cubicBezTo>
                <a:cubicBezTo>
                  <a:pt x="687904" y="772950"/>
                  <a:pt x="679991" y="682892"/>
                  <a:pt x="671469" y="593442"/>
                </a:cubicBezTo>
                <a:cubicBezTo>
                  <a:pt x="670251" y="580055"/>
                  <a:pt x="664164" y="567277"/>
                  <a:pt x="660512" y="553890"/>
                </a:cubicBezTo>
                <a:cubicBezTo>
                  <a:pt x="546681" y="580664"/>
                  <a:pt x="438330" y="605612"/>
                  <a:pt x="323282" y="632386"/>
                </a:cubicBezTo>
                <a:cubicBezTo>
                  <a:pt x="339717" y="742525"/>
                  <a:pt x="355544" y="848405"/>
                  <a:pt x="371979" y="960978"/>
                </a:cubicBezTo>
                <a:close/>
                <a:moveTo>
                  <a:pt x="659903" y="2715900"/>
                </a:moveTo>
                <a:cubicBezTo>
                  <a:pt x="628858" y="2715900"/>
                  <a:pt x="597814" y="2717116"/>
                  <a:pt x="566160" y="2715900"/>
                </a:cubicBezTo>
                <a:cubicBezTo>
                  <a:pt x="507115" y="2713465"/>
                  <a:pt x="465113" y="2682432"/>
                  <a:pt x="441373" y="2630709"/>
                </a:cubicBezTo>
                <a:cubicBezTo>
                  <a:pt x="404241" y="2547344"/>
                  <a:pt x="392067" y="2459111"/>
                  <a:pt x="393284" y="2367836"/>
                </a:cubicBezTo>
                <a:cubicBezTo>
                  <a:pt x="393893" y="2327066"/>
                  <a:pt x="409111" y="2296033"/>
                  <a:pt x="451113" y="2285080"/>
                </a:cubicBezTo>
                <a:cubicBezTo>
                  <a:pt x="513202" y="2269867"/>
                  <a:pt x="574682" y="2252829"/>
                  <a:pt x="637380" y="2242484"/>
                </a:cubicBezTo>
                <a:cubicBezTo>
                  <a:pt x="678164" y="2235791"/>
                  <a:pt x="721383" y="2235182"/>
                  <a:pt x="762776" y="2237616"/>
                </a:cubicBezTo>
                <a:cubicBezTo>
                  <a:pt x="820604" y="2241267"/>
                  <a:pt x="858345" y="2274127"/>
                  <a:pt x="868693" y="2331326"/>
                </a:cubicBezTo>
                <a:cubicBezTo>
                  <a:pt x="886346" y="2426861"/>
                  <a:pt x="896694" y="2523004"/>
                  <a:pt x="889998" y="2620973"/>
                </a:cubicBezTo>
                <a:cubicBezTo>
                  <a:pt x="886955" y="2662351"/>
                  <a:pt x="869911" y="2692776"/>
                  <a:pt x="827909" y="2700078"/>
                </a:cubicBezTo>
                <a:cubicBezTo>
                  <a:pt x="772516" y="2709814"/>
                  <a:pt x="716514" y="2715900"/>
                  <a:pt x="660512" y="2723810"/>
                </a:cubicBezTo>
                <a:cubicBezTo>
                  <a:pt x="660512" y="2720767"/>
                  <a:pt x="660512" y="2718333"/>
                  <a:pt x="659903" y="2715900"/>
                </a:cubicBezTo>
                <a:close/>
                <a:moveTo>
                  <a:pt x="801126" y="2308203"/>
                </a:moveTo>
                <a:cubicBezTo>
                  <a:pt x="697035" y="2326458"/>
                  <a:pt x="605118" y="2341670"/>
                  <a:pt x="513811" y="2358100"/>
                </a:cubicBezTo>
                <a:cubicBezTo>
                  <a:pt x="473026" y="2365402"/>
                  <a:pt x="464504" y="2376355"/>
                  <a:pt x="469983" y="2417733"/>
                </a:cubicBezTo>
                <a:cubicBezTo>
                  <a:pt x="475461" y="2463371"/>
                  <a:pt x="483375" y="2508400"/>
                  <a:pt x="492505" y="2552821"/>
                </a:cubicBezTo>
                <a:cubicBezTo>
                  <a:pt x="505897" y="2618539"/>
                  <a:pt x="515637" y="2626450"/>
                  <a:pt x="584422" y="2627058"/>
                </a:cubicBezTo>
                <a:cubicBezTo>
                  <a:pt x="644685" y="2627667"/>
                  <a:pt x="704948" y="2627058"/>
                  <a:pt x="765820" y="2626450"/>
                </a:cubicBezTo>
                <a:cubicBezTo>
                  <a:pt x="814517" y="2625841"/>
                  <a:pt x="823039" y="2620973"/>
                  <a:pt x="821213" y="2573510"/>
                </a:cubicBezTo>
                <a:cubicBezTo>
                  <a:pt x="817561" y="2487102"/>
                  <a:pt x="808430" y="2400087"/>
                  <a:pt x="801126" y="23082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95;p13">
            <a:extLst>
              <a:ext uri="{FF2B5EF4-FFF2-40B4-BE49-F238E27FC236}">
                <a16:creationId xmlns:a16="http://schemas.microsoft.com/office/drawing/2014/main" xmlns="" id="{7EAC4292-89ED-54BB-E322-CC0A25C65C52}"/>
              </a:ext>
            </a:extLst>
          </p:cNvPr>
          <p:cNvSpPr/>
          <p:nvPr/>
        </p:nvSpPr>
        <p:spPr>
          <a:xfrm>
            <a:off x="8304029" y="3370521"/>
            <a:ext cx="425301" cy="637953"/>
          </a:xfrm>
          <a:custGeom>
            <a:avLst/>
            <a:gdLst/>
            <a:ahLst/>
            <a:cxnLst/>
            <a:rect l="l" t="t" r="r" b="b"/>
            <a:pathLst>
              <a:path w="1431302" h="2311613" extrusionOk="0">
                <a:moveTo>
                  <a:pt x="1274905" y="411494"/>
                </a:moveTo>
                <a:cubicBezTo>
                  <a:pt x="1286762" y="466047"/>
                  <a:pt x="1259728" y="507793"/>
                  <a:pt x="1233642" y="551436"/>
                </a:cubicBezTo>
                <a:cubicBezTo>
                  <a:pt x="1201865" y="604566"/>
                  <a:pt x="1173882" y="659594"/>
                  <a:pt x="1143054" y="713199"/>
                </a:cubicBezTo>
                <a:cubicBezTo>
                  <a:pt x="1120762" y="752098"/>
                  <a:pt x="1096099" y="789574"/>
                  <a:pt x="1072859" y="827999"/>
                </a:cubicBezTo>
                <a:cubicBezTo>
                  <a:pt x="1054837" y="857885"/>
                  <a:pt x="1036339" y="888245"/>
                  <a:pt x="1019739" y="918605"/>
                </a:cubicBezTo>
                <a:cubicBezTo>
                  <a:pt x="976105" y="996878"/>
                  <a:pt x="932945" y="1075625"/>
                  <a:pt x="890259" y="1154372"/>
                </a:cubicBezTo>
                <a:cubicBezTo>
                  <a:pt x="847100" y="1233594"/>
                  <a:pt x="804888" y="1312815"/>
                  <a:pt x="761254" y="1391562"/>
                </a:cubicBezTo>
                <a:cubicBezTo>
                  <a:pt x="701494" y="1498297"/>
                  <a:pt x="639837" y="1604084"/>
                  <a:pt x="580551" y="1711294"/>
                </a:cubicBezTo>
                <a:cubicBezTo>
                  <a:pt x="543557" y="1777707"/>
                  <a:pt x="508934" y="1845069"/>
                  <a:pt x="473363" y="1911957"/>
                </a:cubicBezTo>
                <a:cubicBezTo>
                  <a:pt x="450597" y="1955125"/>
                  <a:pt x="433523" y="2003037"/>
                  <a:pt x="403643" y="2040988"/>
                </a:cubicBezTo>
                <a:cubicBezTo>
                  <a:pt x="354317" y="2103606"/>
                  <a:pt x="298826" y="2162429"/>
                  <a:pt x="233374" y="2209867"/>
                </a:cubicBezTo>
                <a:cubicBezTo>
                  <a:pt x="197803" y="2235484"/>
                  <a:pt x="163180" y="2262049"/>
                  <a:pt x="127134" y="2286242"/>
                </a:cubicBezTo>
                <a:cubicBezTo>
                  <a:pt x="112431" y="2296204"/>
                  <a:pt x="94883" y="2304269"/>
                  <a:pt x="77809" y="2309012"/>
                </a:cubicBezTo>
                <a:cubicBezTo>
                  <a:pt x="46031" y="2318500"/>
                  <a:pt x="18523" y="2301422"/>
                  <a:pt x="12357" y="2267741"/>
                </a:cubicBezTo>
                <a:cubicBezTo>
                  <a:pt x="5717" y="2234535"/>
                  <a:pt x="-449" y="2200854"/>
                  <a:pt x="26" y="2167647"/>
                </a:cubicBezTo>
                <a:cubicBezTo>
                  <a:pt x="974" y="2087477"/>
                  <a:pt x="5717" y="2007307"/>
                  <a:pt x="9511" y="1927137"/>
                </a:cubicBezTo>
                <a:cubicBezTo>
                  <a:pt x="10460" y="1904366"/>
                  <a:pt x="12357" y="1881596"/>
                  <a:pt x="37969" y="1871160"/>
                </a:cubicBezTo>
                <a:cubicBezTo>
                  <a:pt x="42237" y="1869262"/>
                  <a:pt x="45557" y="1863095"/>
                  <a:pt x="47929" y="1858352"/>
                </a:cubicBezTo>
                <a:cubicBezTo>
                  <a:pt x="66426" y="1817555"/>
                  <a:pt x="83026" y="1775810"/>
                  <a:pt x="103894" y="1735962"/>
                </a:cubicBezTo>
                <a:cubicBezTo>
                  <a:pt x="130454" y="1685203"/>
                  <a:pt x="159386" y="1635393"/>
                  <a:pt x="187843" y="1585583"/>
                </a:cubicBezTo>
                <a:cubicBezTo>
                  <a:pt x="231951" y="1508734"/>
                  <a:pt x="276060" y="1432359"/>
                  <a:pt x="321117" y="1355984"/>
                </a:cubicBezTo>
                <a:cubicBezTo>
                  <a:pt x="347677" y="1311392"/>
                  <a:pt x="375660" y="1267749"/>
                  <a:pt x="402220" y="1223157"/>
                </a:cubicBezTo>
                <a:cubicBezTo>
                  <a:pt x="441111" y="1158642"/>
                  <a:pt x="479528" y="1093652"/>
                  <a:pt x="518420" y="1028662"/>
                </a:cubicBezTo>
                <a:cubicBezTo>
                  <a:pt x="532648" y="1004468"/>
                  <a:pt x="547825" y="980749"/>
                  <a:pt x="562054" y="956556"/>
                </a:cubicBezTo>
                <a:cubicBezTo>
                  <a:pt x="610905" y="874488"/>
                  <a:pt x="659282" y="791946"/>
                  <a:pt x="708608" y="710827"/>
                </a:cubicBezTo>
                <a:cubicBezTo>
                  <a:pt x="762677" y="622593"/>
                  <a:pt x="817220" y="534358"/>
                  <a:pt x="873659" y="447072"/>
                </a:cubicBezTo>
                <a:cubicBezTo>
                  <a:pt x="913025" y="385877"/>
                  <a:pt x="955237" y="327054"/>
                  <a:pt x="995551" y="266333"/>
                </a:cubicBezTo>
                <a:cubicBezTo>
                  <a:pt x="1006934" y="249256"/>
                  <a:pt x="1013574" y="229332"/>
                  <a:pt x="1025431" y="213203"/>
                </a:cubicBezTo>
                <a:cubicBezTo>
                  <a:pt x="1033019" y="203715"/>
                  <a:pt x="1047248" y="199446"/>
                  <a:pt x="1058631" y="192805"/>
                </a:cubicBezTo>
                <a:cubicBezTo>
                  <a:pt x="1063374" y="195176"/>
                  <a:pt x="1071911" y="197548"/>
                  <a:pt x="1071911" y="199446"/>
                </a:cubicBezTo>
                <a:cubicBezTo>
                  <a:pt x="1070014" y="222691"/>
                  <a:pt x="1086139" y="230755"/>
                  <a:pt x="1102739" y="238819"/>
                </a:cubicBezTo>
                <a:cubicBezTo>
                  <a:pt x="1115071" y="244986"/>
                  <a:pt x="1126454" y="253525"/>
                  <a:pt x="1138785" y="260167"/>
                </a:cubicBezTo>
                <a:cubicBezTo>
                  <a:pt x="1184791" y="286732"/>
                  <a:pt x="1231271" y="312823"/>
                  <a:pt x="1277276" y="338914"/>
                </a:cubicBezTo>
                <a:cubicBezTo>
                  <a:pt x="1293876" y="347927"/>
                  <a:pt x="1309054" y="349350"/>
                  <a:pt x="1316642" y="328003"/>
                </a:cubicBezTo>
                <a:cubicBezTo>
                  <a:pt x="1237911" y="282937"/>
                  <a:pt x="1160128" y="237871"/>
                  <a:pt x="1081871" y="194228"/>
                </a:cubicBezTo>
                <a:cubicBezTo>
                  <a:pt x="1075705" y="190907"/>
                  <a:pt x="1065745" y="193279"/>
                  <a:pt x="1057682" y="193279"/>
                </a:cubicBezTo>
                <a:cubicBezTo>
                  <a:pt x="1043928" y="129712"/>
                  <a:pt x="1080922" y="81325"/>
                  <a:pt x="1107957" y="30092"/>
                </a:cubicBezTo>
                <a:cubicBezTo>
                  <a:pt x="1121711" y="4001"/>
                  <a:pt x="1146374" y="-5486"/>
                  <a:pt x="1176254" y="3053"/>
                </a:cubicBezTo>
                <a:cubicBezTo>
                  <a:pt x="1258779" y="27720"/>
                  <a:pt x="1336562" y="63299"/>
                  <a:pt x="1407231" y="113109"/>
                </a:cubicBezTo>
                <a:cubicBezTo>
                  <a:pt x="1431419" y="130186"/>
                  <a:pt x="1436636" y="156277"/>
                  <a:pt x="1426202" y="184740"/>
                </a:cubicBezTo>
                <a:cubicBezTo>
                  <a:pt x="1415293" y="215100"/>
                  <a:pt x="1404385" y="244986"/>
                  <a:pt x="1393951" y="275347"/>
                </a:cubicBezTo>
                <a:cubicBezTo>
                  <a:pt x="1384939" y="301912"/>
                  <a:pt x="1369288" y="322785"/>
                  <a:pt x="1337036" y="329426"/>
                </a:cubicBezTo>
                <a:cubicBezTo>
                  <a:pt x="1360751" y="369748"/>
                  <a:pt x="1325654" y="389672"/>
                  <a:pt x="1309528" y="414814"/>
                </a:cubicBezTo>
                <a:cubicBezTo>
                  <a:pt x="1301939" y="426674"/>
                  <a:pt x="1284391" y="424302"/>
                  <a:pt x="1272059" y="412917"/>
                </a:cubicBezTo>
                <a:cubicBezTo>
                  <a:pt x="1249294" y="373069"/>
                  <a:pt x="1249768" y="372594"/>
                  <a:pt x="1199494" y="344132"/>
                </a:cubicBezTo>
                <a:cubicBezTo>
                  <a:pt x="1154436" y="318515"/>
                  <a:pt x="1108431" y="293373"/>
                  <a:pt x="1062425" y="269654"/>
                </a:cubicBezTo>
                <a:cubicBezTo>
                  <a:pt x="1056734" y="266808"/>
                  <a:pt x="1047722" y="270603"/>
                  <a:pt x="1032071" y="272500"/>
                </a:cubicBezTo>
                <a:cubicBezTo>
                  <a:pt x="1045825" y="283411"/>
                  <a:pt x="1050568" y="288629"/>
                  <a:pt x="1056259" y="291950"/>
                </a:cubicBezTo>
                <a:cubicBezTo>
                  <a:pt x="1119339" y="331798"/>
                  <a:pt x="1182419" y="371646"/>
                  <a:pt x="1245974" y="410545"/>
                </a:cubicBezTo>
                <a:cubicBezTo>
                  <a:pt x="1254511" y="414340"/>
                  <a:pt x="1265419" y="411019"/>
                  <a:pt x="1274905" y="411494"/>
                </a:cubicBezTo>
                <a:close/>
                <a:moveTo>
                  <a:pt x="252346" y="1835107"/>
                </a:moveTo>
                <a:cubicBezTo>
                  <a:pt x="276060" y="1812337"/>
                  <a:pt x="298351" y="1786720"/>
                  <a:pt x="335820" y="1791938"/>
                </a:cubicBezTo>
                <a:cubicBezTo>
                  <a:pt x="370917" y="1731692"/>
                  <a:pt x="403168" y="1672395"/>
                  <a:pt x="439214" y="1615469"/>
                </a:cubicBezTo>
                <a:cubicBezTo>
                  <a:pt x="529328" y="1474578"/>
                  <a:pt x="610905" y="1328944"/>
                  <a:pt x="686317" y="1179514"/>
                </a:cubicBezTo>
                <a:cubicBezTo>
                  <a:pt x="725208" y="1103139"/>
                  <a:pt x="766471" y="1028187"/>
                  <a:pt x="808208" y="953235"/>
                </a:cubicBezTo>
                <a:cubicBezTo>
                  <a:pt x="841882" y="891566"/>
                  <a:pt x="877454" y="830845"/>
                  <a:pt x="912551" y="770125"/>
                </a:cubicBezTo>
                <a:cubicBezTo>
                  <a:pt x="936265" y="728379"/>
                  <a:pt x="957134" y="685211"/>
                  <a:pt x="983694" y="645837"/>
                </a:cubicBezTo>
                <a:cubicBezTo>
                  <a:pt x="1036339" y="566141"/>
                  <a:pt x="1090408" y="487869"/>
                  <a:pt x="1130248" y="395839"/>
                </a:cubicBezTo>
                <a:cubicBezTo>
                  <a:pt x="1119339" y="390147"/>
                  <a:pt x="1108431" y="384454"/>
                  <a:pt x="1096099" y="377813"/>
                </a:cubicBezTo>
                <a:cubicBezTo>
                  <a:pt x="1074757" y="413866"/>
                  <a:pt x="1057208" y="445649"/>
                  <a:pt x="1037762" y="476484"/>
                </a:cubicBezTo>
                <a:cubicBezTo>
                  <a:pt x="984642" y="559026"/>
                  <a:pt x="927254" y="639196"/>
                  <a:pt x="877454" y="723635"/>
                </a:cubicBezTo>
                <a:cubicBezTo>
                  <a:pt x="783545" y="882078"/>
                  <a:pt x="692008" y="1041944"/>
                  <a:pt x="602843" y="1202759"/>
                </a:cubicBezTo>
                <a:cubicBezTo>
                  <a:pt x="549723" y="1299058"/>
                  <a:pt x="487591" y="1389190"/>
                  <a:pt x="424985" y="1479322"/>
                </a:cubicBezTo>
                <a:cubicBezTo>
                  <a:pt x="356688" y="1577045"/>
                  <a:pt x="294083" y="1678562"/>
                  <a:pt x="229106" y="1778656"/>
                </a:cubicBezTo>
                <a:cubicBezTo>
                  <a:pt x="231951" y="1779605"/>
                  <a:pt x="235271" y="1780079"/>
                  <a:pt x="238117" y="1781028"/>
                </a:cubicBezTo>
                <a:cubicBezTo>
                  <a:pt x="243334" y="1799529"/>
                  <a:pt x="248551" y="1818029"/>
                  <a:pt x="253768" y="1836530"/>
                </a:cubicBezTo>
                <a:cubicBezTo>
                  <a:pt x="229580" y="1866416"/>
                  <a:pt x="205391" y="1896302"/>
                  <a:pt x="180728" y="1926188"/>
                </a:cubicBezTo>
                <a:cubicBezTo>
                  <a:pt x="217248" y="1932829"/>
                  <a:pt x="240488" y="1920021"/>
                  <a:pt x="245706" y="1889661"/>
                </a:cubicBezTo>
                <a:cubicBezTo>
                  <a:pt x="248551" y="1871634"/>
                  <a:pt x="249974" y="1853134"/>
                  <a:pt x="252346" y="1835107"/>
                </a:cubicBezTo>
                <a:close/>
                <a:moveTo>
                  <a:pt x="1208031" y="442328"/>
                </a:moveTo>
                <a:cubicBezTo>
                  <a:pt x="1194751" y="435213"/>
                  <a:pt x="1181945" y="429046"/>
                  <a:pt x="1169614" y="422404"/>
                </a:cubicBezTo>
                <a:cubicBezTo>
                  <a:pt x="1125031" y="493087"/>
                  <a:pt x="1080448" y="558551"/>
                  <a:pt x="1041082" y="626862"/>
                </a:cubicBezTo>
                <a:cubicBezTo>
                  <a:pt x="943854" y="794792"/>
                  <a:pt x="847100" y="963672"/>
                  <a:pt x="753665" y="1133500"/>
                </a:cubicBezTo>
                <a:cubicBezTo>
                  <a:pt x="677305" y="1272967"/>
                  <a:pt x="602843" y="1413384"/>
                  <a:pt x="517471" y="1547633"/>
                </a:cubicBezTo>
                <a:cubicBezTo>
                  <a:pt x="466723" y="1627329"/>
                  <a:pt x="420717" y="1709396"/>
                  <a:pt x="373288" y="1790990"/>
                </a:cubicBezTo>
                <a:cubicBezTo>
                  <a:pt x="368071" y="1800477"/>
                  <a:pt x="362854" y="1811388"/>
                  <a:pt x="362854" y="1821824"/>
                </a:cubicBezTo>
                <a:cubicBezTo>
                  <a:pt x="362854" y="1850287"/>
                  <a:pt x="352420" y="1873532"/>
                  <a:pt x="333448" y="1893930"/>
                </a:cubicBezTo>
                <a:cubicBezTo>
                  <a:pt x="320168" y="1908161"/>
                  <a:pt x="307837" y="1923342"/>
                  <a:pt x="294083" y="1939945"/>
                </a:cubicBezTo>
                <a:cubicBezTo>
                  <a:pt x="305940" y="1966036"/>
                  <a:pt x="316374" y="1991178"/>
                  <a:pt x="350997" y="1999717"/>
                </a:cubicBezTo>
                <a:cubicBezTo>
                  <a:pt x="369020" y="1969357"/>
                  <a:pt x="387991" y="1939945"/>
                  <a:pt x="404591" y="1909110"/>
                </a:cubicBezTo>
                <a:cubicBezTo>
                  <a:pt x="425934" y="1869737"/>
                  <a:pt x="444905" y="1829415"/>
                  <a:pt x="466248" y="1790041"/>
                </a:cubicBezTo>
                <a:cubicBezTo>
                  <a:pt x="533123" y="1666702"/>
                  <a:pt x="600945" y="1543838"/>
                  <a:pt x="667820" y="1420025"/>
                </a:cubicBezTo>
                <a:cubicBezTo>
                  <a:pt x="696277" y="1366894"/>
                  <a:pt x="723311" y="1312341"/>
                  <a:pt x="750345" y="1258736"/>
                </a:cubicBezTo>
                <a:cubicBezTo>
                  <a:pt x="781174" y="1197541"/>
                  <a:pt x="809631" y="1134923"/>
                  <a:pt x="842357" y="1074202"/>
                </a:cubicBezTo>
                <a:cubicBezTo>
                  <a:pt x="878402" y="1007789"/>
                  <a:pt x="917294" y="943273"/>
                  <a:pt x="955237" y="877809"/>
                </a:cubicBezTo>
                <a:cubicBezTo>
                  <a:pt x="964248" y="862154"/>
                  <a:pt x="973734" y="846500"/>
                  <a:pt x="982745" y="830845"/>
                </a:cubicBezTo>
                <a:cubicBezTo>
                  <a:pt x="1021637" y="762535"/>
                  <a:pt x="1060054" y="694224"/>
                  <a:pt x="1098945" y="626388"/>
                </a:cubicBezTo>
                <a:cubicBezTo>
                  <a:pt x="1134042" y="566616"/>
                  <a:pt x="1170088" y="506844"/>
                  <a:pt x="1208031" y="442328"/>
                </a:cubicBezTo>
                <a:close/>
                <a:moveTo>
                  <a:pt x="1027328" y="328003"/>
                </a:moveTo>
                <a:cubicBezTo>
                  <a:pt x="1015945" y="345080"/>
                  <a:pt x="1005985" y="358363"/>
                  <a:pt x="996974" y="372594"/>
                </a:cubicBezTo>
                <a:cubicBezTo>
                  <a:pt x="969939" y="413391"/>
                  <a:pt x="943379" y="454662"/>
                  <a:pt x="915871" y="495933"/>
                </a:cubicBezTo>
                <a:cubicBezTo>
                  <a:pt x="869391" y="566141"/>
                  <a:pt x="820540" y="634926"/>
                  <a:pt x="776905" y="707032"/>
                </a:cubicBezTo>
                <a:cubicBezTo>
                  <a:pt x="707660" y="821358"/>
                  <a:pt x="643631" y="938529"/>
                  <a:pt x="574860" y="1052855"/>
                </a:cubicBezTo>
                <a:cubicBezTo>
                  <a:pt x="518894" y="1146782"/>
                  <a:pt x="459608" y="1238812"/>
                  <a:pt x="401745" y="1331790"/>
                </a:cubicBezTo>
                <a:cubicBezTo>
                  <a:pt x="354317" y="1408165"/>
                  <a:pt x="306888" y="1484540"/>
                  <a:pt x="258511" y="1560441"/>
                </a:cubicBezTo>
                <a:cubicBezTo>
                  <a:pt x="211557" y="1633970"/>
                  <a:pt x="172666" y="1711768"/>
                  <a:pt x="139466" y="1792413"/>
                </a:cubicBezTo>
                <a:cubicBezTo>
                  <a:pt x="138517" y="1795259"/>
                  <a:pt x="140414" y="1799529"/>
                  <a:pt x="140888" y="1803324"/>
                </a:cubicBezTo>
                <a:cubicBezTo>
                  <a:pt x="189266" y="1773912"/>
                  <a:pt x="188791" y="1773438"/>
                  <a:pt x="215351" y="1725525"/>
                </a:cubicBezTo>
                <a:cubicBezTo>
                  <a:pt x="231951" y="1694691"/>
                  <a:pt x="249500" y="1664330"/>
                  <a:pt x="268946" y="1635393"/>
                </a:cubicBezTo>
                <a:cubicBezTo>
                  <a:pt x="325860" y="1551428"/>
                  <a:pt x="383723" y="1468412"/>
                  <a:pt x="441111" y="1384921"/>
                </a:cubicBezTo>
                <a:cubicBezTo>
                  <a:pt x="462454" y="1353612"/>
                  <a:pt x="485220" y="1323251"/>
                  <a:pt x="503717" y="1290519"/>
                </a:cubicBezTo>
                <a:cubicBezTo>
                  <a:pt x="553517" y="1202285"/>
                  <a:pt x="601420" y="1113101"/>
                  <a:pt x="650745" y="1024867"/>
                </a:cubicBezTo>
                <a:cubicBezTo>
                  <a:pt x="700545" y="935209"/>
                  <a:pt x="753665" y="846974"/>
                  <a:pt x="801568" y="756368"/>
                </a:cubicBezTo>
                <a:cubicBezTo>
                  <a:pt x="857059" y="652004"/>
                  <a:pt x="920139" y="552859"/>
                  <a:pt x="989385" y="457034"/>
                </a:cubicBezTo>
                <a:cubicBezTo>
                  <a:pt x="1014048" y="422879"/>
                  <a:pt x="1038711" y="389198"/>
                  <a:pt x="1065271" y="352196"/>
                </a:cubicBezTo>
                <a:cubicBezTo>
                  <a:pt x="1051517" y="343657"/>
                  <a:pt x="1040608" y="336542"/>
                  <a:pt x="1027328" y="328003"/>
                </a:cubicBezTo>
                <a:close/>
                <a:moveTo>
                  <a:pt x="52197" y="2162903"/>
                </a:moveTo>
                <a:cubicBezTo>
                  <a:pt x="76386" y="2179507"/>
                  <a:pt x="96780" y="2193738"/>
                  <a:pt x="121917" y="2210816"/>
                </a:cubicBezTo>
                <a:cubicBezTo>
                  <a:pt x="186894" y="2155788"/>
                  <a:pt x="254717" y="2098388"/>
                  <a:pt x="320643" y="2042411"/>
                </a:cubicBezTo>
                <a:cubicBezTo>
                  <a:pt x="295031" y="2016320"/>
                  <a:pt x="271791" y="1992601"/>
                  <a:pt x="246654" y="1966510"/>
                </a:cubicBezTo>
                <a:cubicBezTo>
                  <a:pt x="236220" y="1968408"/>
                  <a:pt x="222466" y="1972677"/>
                  <a:pt x="208711" y="1972677"/>
                </a:cubicBezTo>
                <a:cubicBezTo>
                  <a:pt x="194008" y="1972203"/>
                  <a:pt x="174088" y="1972203"/>
                  <a:pt x="165077" y="1963664"/>
                </a:cubicBezTo>
                <a:cubicBezTo>
                  <a:pt x="133774" y="1933304"/>
                  <a:pt x="88243" y="1945638"/>
                  <a:pt x="52197" y="1914803"/>
                </a:cubicBezTo>
                <a:cubicBezTo>
                  <a:pt x="52197" y="2004461"/>
                  <a:pt x="52197" y="2085580"/>
                  <a:pt x="52197" y="2162903"/>
                </a:cubicBezTo>
                <a:close/>
                <a:moveTo>
                  <a:pt x="1369288" y="153905"/>
                </a:moveTo>
                <a:cubicBezTo>
                  <a:pt x="1305733" y="103147"/>
                  <a:pt x="1234117" y="77530"/>
                  <a:pt x="1163448" y="40054"/>
                </a:cubicBezTo>
                <a:cubicBezTo>
                  <a:pt x="1142105" y="77530"/>
                  <a:pt x="1122185" y="111686"/>
                  <a:pt x="1101317" y="147264"/>
                </a:cubicBezTo>
                <a:cubicBezTo>
                  <a:pt x="1175305" y="189484"/>
                  <a:pt x="1244076" y="229332"/>
                  <a:pt x="1317116" y="271077"/>
                </a:cubicBezTo>
                <a:cubicBezTo>
                  <a:pt x="1335614" y="229332"/>
                  <a:pt x="1351739" y="193279"/>
                  <a:pt x="1369288" y="153905"/>
                </a:cubicBezTo>
                <a:close/>
                <a:moveTo>
                  <a:pt x="89666" y="1895828"/>
                </a:moveTo>
                <a:cubicBezTo>
                  <a:pt x="120020" y="1892507"/>
                  <a:pt x="120020" y="1892507"/>
                  <a:pt x="114803" y="1858352"/>
                </a:cubicBezTo>
                <a:cubicBezTo>
                  <a:pt x="106266" y="1870686"/>
                  <a:pt x="100100" y="1880173"/>
                  <a:pt x="89666" y="18958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BB25B3-7634-A8C7-0D9E-A032DE02D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A929D9F-D81F-8647-E72C-9E207A992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6809" y="-223952"/>
            <a:ext cx="3838335" cy="2795702"/>
          </a:xfrm>
          <a:prstGeom prst="rect">
            <a:avLst/>
          </a:prstGeom>
        </p:spPr>
      </p:pic>
      <p:sp>
        <p:nvSpPr>
          <p:cNvPr id="18" name="Flowchart: Multidocument 17">
            <a:extLst>
              <a:ext uri="{FF2B5EF4-FFF2-40B4-BE49-F238E27FC236}">
                <a16:creationId xmlns:a16="http://schemas.microsoft.com/office/drawing/2014/main" xmlns="" id="{6BBD5F57-8A97-122B-783E-22F9AADA6E68}"/>
              </a:ext>
            </a:extLst>
          </p:cNvPr>
          <p:cNvSpPr/>
          <p:nvPr/>
        </p:nvSpPr>
        <p:spPr>
          <a:xfrm>
            <a:off x="309861" y="1962650"/>
            <a:ext cx="6145619" cy="2433827"/>
          </a:xfrm>
          <a:prstGeom prst="flowChartMultidocumen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Google Shape;1772;p29">
            <a:extLst>
              <a:ext uri="{FF2B5EF4-FFF2-40B4-BE49-F238E27FC236}">
                <a16:creationId xmlns:a16="http://schemas.microsoft.com/office/drawing/2014/main" xmlns="" id="{18D49CE4-C4F9-5800-11DD-138DD0EA5C0C}"/>
              </a:ext>
            </a:extLst>
          </p:cNvPr>
          <p:cNvSpPr/>
          <p:nvPr/>
        </p:nvSpPr>
        <p:spPr>
          <a:xfrm rot="2097440">
            <a:off x="2523203" y="92064"/>
            <a:ext cx="1718934" cy="1443437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B012984-1853-9E43-BEEC-E473ED4E8B0E}"/>
              </a:ext>
            </a:extLst>
          </p:cNvPr>
          <p:cNvSpPr txBox="1"/>
          <p:nvPr/>
        </p:nvSpPr>
        <p:spPr>
          <a:xfrm>
            <a:off x="2690037" y="648586"/>
            <a:ext cx="141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2"/>
                </a:solidFill>
                <a:latin typeface="Arial Black" panose="020B0A04020102020204" pitchFamily="34" charset="0"/>
              </a:rPr>
              <a:t>BAB 8</a:t>
            </a:r>
            <a:endParaRPr lang="en-ID" sz="1800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0FA8880-1E46-2BF0-D796-F6B4B934490B}"/>
              </a:ext>
            </a:extLst>
          </p:cNvPr>
          <p:cNvSpPr txBox="1"/>
          <p:nvPr/>
        </p:nvSpPr>
        <p:spPr>
          <a:xfrm>
            <a:off x="414670" y="2856397"/>
            <a:ext cx="4901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Introspeksi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Diri</a:t>
            </a:r>
            <a:endParaRPr lang="en-ID" sz="3600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Google Shape;109;p14">
            <a:extLst>
              <a:ext uri="{FF2B5EF4-FFF2-40B4-BE49-F238E27FC236}">
                <a16:creationId xmlns:a16="http://schemas.microsoft.com/office/drawing/2014/main" xmlns="" id="{C393BED2-EE7E-AA01-23EE-482CAA2B5C7C}"/>
              </a:ext>
            </a:extLst>
          </p:cNvPr>
          <p:cNvSpPr/>
          <p:nvPr/>
        </p:nvSpPr>
        <p:spPr>
          <a:xfrm rot="516939">
            <a:off x="67146" y="43226"/>
            <a:ext cx="619067" cy="557108"/>
          </a:xfrm>
          <a:custGeom>
            <a:avLst/>
            <a:gdLst/>
            <a:ahLst/>
            <a:cxnLst/>
            <a:rect l="l" t="t" r="r" b="b"/>
            <a:pathLst>
              <a:path w="1236528" h="1112770" extrusionOk="0">
                <a:moveTo>
                  <a:pt x="958162" y="766260"/>
                </a:moveTo>
                <a:cubicBezTo>
                  <a:pt x="968009" y="812955"/>
                  <a:pt x="978809" y="855520"/>
                  <a:pt x="985797" y="898402"/>
                </a:cubicBezTo>
                <a:cubicBezTo>
                  <a:pt x="995644" y="957167"/>
                  <a:pt x="1003268" y="1016250"/>
                  <a:pt x="1010574" y="1075650"/>
                </a:cubicBezTo>
                <a:cubicBezTo>
                  <a:pt x="1014385" y="1105191"/>
                  <a:pt x="991197" y="1122027"/>
                  <a:pt x="964832" y="1107415"/>
                </a:cubicBezTo>
                <a:cubicBezTo>
                  <a:pt x="909244" y="1076603"/>
                  <a:pt x="854291" y="1043885"/>
                  <a:pt x="800290" y="1010214"/>
                </a:cubicBezTo>
                <a:cubicBezTo>
                  <a:pt x="758043" y="984167"/>
                  <a:pt x="717066" y="955261"/>
                  <a:pt x="674819" y="929214"/>
                </a:cubicBezTo>
                <a:cubicBezTo>
                  <a:pt x="668149" y="925085"/>
                  <a:pt x="655125" y="926673"/>
                  <a:pt x="647184" y="930167"/>
                </a:cubicBezTo>
                <a:cubicBezTo>
                  <a:pt x="628125" y="938426"/>
                  <a:pt x="610337" y="949543"/>
                  <a:pt x="591913" y="959708"/>
                </a:cubicBezTo>
                <a:cubicBezTo>
                  <a:pt x="556336" y="979085"/>
                  <a:pt x="520124" y="997826"/>
                  <a:pt x="483912" y="1016250"/>
                </a:cubicBezTo>
                <a:cubicBezTo>
                  <a:pt x="441030" y="1038167"/>
                  <a:pt x="396559" y="1053732"/>
                  <a:pt x="352088" y="1070568"/>
                </a:cubicBezTo>
                <a:cubicBezTo>
                  <a:pt x="328900" y="1079144"/>
                  <a:pt x="304441" y="1084544"/>
                  <a:pt x="280300" y="1089309"/>
                </a:cubicBezTo>
                <a:cubicBezTo>
                  <a:pt x="259970" y="1093438"/>
                  <a:pt x="244088" y="1071838"/>
                  <a:pt x="252347" y="1053097"/>
                </a:cubicBezTo>
                <a:cubicBezTo>
                  <a:pt x="254253" y="1048650"/>
                  <a:pt x="255841" y="1043250"/>
                  <a:pt x="259335" y="1040073"/>
                </a:cubicBezTo>
                <a:cubicBezTo>
                  <a:pt x="289194" y="1009897"/>
                  <a:pt x="286017" y="968602"/>
                  <a:pt x="294912" y="931755"/>
                </a:cubicBezTo>
                <a:cubicBezTo>
                  <a:pt x="305076" y="889190"/>
                  <a:pt x="312700" y="845990"/>
                  <a:pt x="321276" y="803108"/>
                </a:cubicBezTo>
                <a:cubicBezTo>
                  <a:pt x="326994" y="773884"/>
                  <a:pt x="331759" y="744660"/>
                  <a:pt x="337159" y="713531"/>
                </a:cubicBezTo>
                <a:cubicBezTo>
                  <a:pt x="329218" y="707813"/>
                  <a:pt x="320959" y="702413"/>
                  <a:pt x="313335" y="696695"/>
                </a:cubicBezTo>
                <a:cubicBezTo>
                  <a:pt x="229476" y="633801"/>
                  <a:pt x="145617" y="571542"/>
                  <a:pt x="62393" y="508012"/>
                </a:cubicBezTo>
                <a:cubicBezTo>
                  <a:pt x="43652" y="493718"/>
                  <a:pt x="28087" y="474659"/>
                  <a:pt x="12204" y="456871"/>
                </a:cubicBezTo>
                <a:cubicBezTo>
                  <a:pt x="-8443" y="433365"/>
                  <a:pt x="-2725" y="410812"/>
                  <a:pt x="28087" y="402871"/>
                </a:cubicBezTo>
                <a:cubicBezTo>
                  <a:pt x="57628" y="395247"/>
                  <a:pt x="88440" y="390800"/>
                  <a:pt x="118934" y="389529"/>
                </a:cubicBezTo>
                <a:cubicBezTo>
                  <a:pt x="157687" y="387941"/>
                  <a:pt x="196441" y="391435"/>
                  <a:pt x="235194" y="391435"/>
                </a:cubicBezTo>
                <a:cubicBezTo>
                  <a:pt x="269500" y="391435"/>
                  <a:pt x="304123" y="389529"/>
                  <a:pt x="338429" y="388894"/>
                </a:cubicBezTo>
                <a:cubicBezTo>
                  <a:pt x="366065" y="388576"/>
                  <a:pt x="394018" y="387941"/>
                  <a:pt x="421653" y="389212"/>
                </a:cubicBezTo>
                <a:cubicBezTo>
                  <a:pt x="437853" y="389847"/>
                  <a:pt x="444842" y="381588"/>
                  <a:pt x="450242" y="368564"/>
                </a:cubicBezTo>
                <a:cubicBezTo>
                  <a:pt x="476607" y="304082"/>
                  <a:pt x="501065" y="238646"/>
                  <a:pt x="530607" y="175752"/>
                </a:cubicBezTo>
                <a:cubicBezTo>
                  <a:pt x="557289" y="119210"/>
                  <a:pt x="590642" y="65846"/>
                  <a:pt x="636384" y="22010"/>
                </a:cubicBezTo>
                <a:cubicBezTo>
                  <a:pt x="669102" y="-9437"/>
                  <a:pt x="700866" y="-7531"/>
                  <a:pt x="725961" y="29951"/>
                </a:cubicBezTo>
                <a:cubicBezTo>
                  <a:pt x="745972" y="59493"/>
                  <a:pt x="763125" y="91575"/>
                  <a:pt x="777420" y="123975"/>
                </a:cubicBezTo>
                <a:cubicBezTo>
                  <a:pt x="816173" y="211646"/>
                  <a:pt x="840632" y="304082"/>
                  <a:pt x="865091" y="396518"/>
                </a:cubicBezTo>
                <a:cubicBezTo>
                  <a:pt x="872397" y="424153"/>
                  <a:pt x="872714" y="422565"/>
                  <a:pt x="900985" y="425106"/>
                </a:cubicBezTo>
                <a:cubicBezTo>
                  <a:pt x="962291" y="430188"/>
                  <a:pt x="1023915" y="431777"/>
                  <a:pt x="1083950" y="447341"/>
                </a:cubicBezTo>
                <a:cubicBezTo>
                  <a:pt x="1132233" y="459730"/>
                  <a:pt x="1173210" y="487047"/>
                  <a:pt x="1215775" y="509918"/>
                </a:cubicBezTo>
                <a:cubicBezTo>
                  <a:pt x="1240233" y="523259"/>
                  <a:pt x="1243728" y="561059"/>
                  <a:pt x="1222763" y="580118"/>
                </a:cubicBezTo>
                <a:cubicBezTo>
                  <a:pt x="1200845" y="600130"/>
                  <a:pt x="1180516" y="621730"/>
                  <a:pt x="1152562" y="635072"/>
                </a:cubicBezTo>
                <a:cubicBezTo>
                  <a:pt x="1130645" y="645554"/>
                  <a:pt x="1111904" y="663025"/>
                  <a:pt x="1091574" y="676683"/>
                </a:cubicBezTo>
                <a:cubicBezTo>
                  <a:pt x="1069339" y="691613"/>
                  <a:pt x="1046468" y="705272"/>
                  <a:pt x="1024233" y="720201"/>
                </a:cubicBezTo>
                <a:cubicBezTo>
                  <a:pt x="1002315" y="734813"/>
                  <a:pt x="980715" y="750378"/>
                  <a:pt x="958162" y="766260"/>
                </a:cubicBezTo>
                <a:close/>
                <a:moveTo>
                  <a:pt x="406406" y="685895"/>
                </a:moveTo>
                <a:cubicBezTo>
                  <a:pt x="420065" y="694789"/>
                  <a:pt x="429277" y="702731"/>
                  <a:pt x="440077" y="707813"/>
                </a:cubicBezTo>
                <a:cubicBezTo>
                  <a:pt x="498524" y="736084"/>
                  <a:pt x="553795" y="768802"/>
                  <a:pt x="604301" y="809778"/>
                </a:cubicBezTo>
                <a:cubicBezTo>
                  <a:pt x="653854" y="849802"/>
                  <a:pt x="655125" y="848531"/>
                  <a:pt x="713572" y="816766"/>
                </a:cubicBezTo>
                <a:cubicBezTo>
                  <a:pt x="717066" y="814861"/>
                  <a:pt x="720878" y="813272"/>
                  <a:pt x="724372" y="811366"/>
                </a:cubicBezTo>
                <a:cubicBezTo>
                  <a:pt x="759949" y="792308"/>
                  <a:pt x="795843" y="773249"/>
                  <a:pt x="831420" y="754190"/>
                </a:cubicBezTo>
                <a:cubicBezTo>
                  <a:pt x="850479" y="744025"/>
                  <a:pt x="869220" y="733543"/>
                  <a:pt x="887644" y="723695"/>
                </a:cubicBezTo>
                <a:cubicBezTo>
                  <a:pt x="881608" y="638566"/>
                  <a:pt x="851749" y="561695"/>
                  <a:pt x="831102" y="483553"/>
                </a:cubicBezTo>
                <a:cubicBezTo>
                  <a:pt x="712619" y="474341"/>
                  <a:pt x="598584" y="454647"/>
                  <a:pt x="482960" y="455282"/>
                </a:cubicBezTo>
                <a:cubicBezTo>
                  <a:pt x="448336" y="529930"/>
                  <a:pt x="426418" y="606801"/>
                  <a:pt x="406406" y="685895"/>
                </a:cubicBezTo>
                <a:close/>
                <a:moveTo>
                  <a:pt x="691655" y="54728"/>
                </a:moveTo>
                <a:cubicBezTo>
                  <a:pt x="646866" y="97928"/>
                  <a:pt x="607478" y="150340"/>
                  <a:pt x="588419" y="199258"/>
                </a:cubicBezTo>
                <a:cubicBezTo>
                  <a:pt x="577301" y="227846"/>
                  <a:pt x="563960" y="255799"/>
                  <a:pt x="552207" y="284070"/>
                </a:cubicBezTo>
                <a:cubicBezTo>
                  <a:pt x="538230" y="317741"/>
                  <a:pt x="524571" y="351411"/>
                  <a:pt x="509324" y="388576"/>
                </a:cubicBezTo>
                <a:cubicBezTo>
                  <a:pt x="612560" y="398106"/>
                  <a:pt x="711666" y="407000"/>
                  <a:pt x="812679" y="416212"/>
                </a:cubicBezTo>
                <a:cubicBezTo>
                  <a:pt x="789173" y="288835"/>
                  <a:pt x="751055" y="170352"/>
                  <a:pt x="691655" y="54728"/>
                </a:cubicBezTo>
                <a:close/>
                <a:moveTo>
                  <a:pt x="415300" y="449882"/>
                </a:moveTo>
                <a:cubicBezTo>
                  <a:pt x="310159" y="449882"/>
                  <a:pt x="209464" y="449882"/>
                  <a:pt x="108770" y="450200"/>
                </a:cubicBezTo>
                <a:cubicBezTo>
                  <a:pt x="103370" y="450200"/>
                  <a:pt x="98287" y="454012"/>
                  <a:pt x="92252" y="455918"/>
                </a:cubicBezTo>
                <a:cubicBezTo>
                  <a:pt x="121793" y="491177"/>
                  <a:pt x="319053" y="637930"/>
                  <a:pt x="350500" y="648095"/>
                </a:cubicBezTo>
                <a:cubicBezTo>
                  <a:pt x="371147" y="584248"/>
                  <a:pt x="392112" y="520400"/>
                  <a:pt x="415300" y="449882"/>
                </a:cubicBezTo>
                <a:close/>
                <a:moveTo>
                  <a:pt x="590642" y="872355"/>
                </a:moveTo>
                <a:cubicBezTo>
                  <a:pt x="531877" y="820261"/>
                  <a:pt x="464218" y="784366"/>
                  <a:pt x="391794" y="747837"/>
                </a:cubicBezTo>
                <a:cubicBezTo>
                  <a:pt x="372418" y="831378"/>
                  <a:pt x="353994" y="911743"/>
                  <a:pt x="334935" y="994967"/>
                </a:cubicBezTo>
                <a:cubicBezTo>
                  <a:pt x="373053" y="982897"/>
                  <a:pt x="408947" y="975591"/>
                  <a:pt x="441348" y="960344"/>
                </a:cubicBezTo>
                <a:cubicBezTo>
                  <a:pt x="490265" y="937155"/>
                  <a:pt x="536960" y="908249"/>
                  <a:pt x="584289" y="881567"/>
                </a:cubicBezTo>
                <a:cubicBezTo>
                  <a:pt x="586195" y="880296"/>
                  <a:pt x="587466" y="876802"/>
                  <a:pt x="590642" y="872355"/>
                </a:cubicBezTo>
                <a:close/>
                <a:moveTo>
                  <a:pt x="889867" y="486730"/>
                </a:moveTo>
                <a:cubicBezTo>
                  <a:pt x="900032" y="525483"/>
                  <a:pt x="906385" y="558836"/>
                  <a:pt x="917503" y="590918"/>
                </a:cubicBezTo>
                <a:cubicBezTo>
                  <a:pt x="928620" y="623319"/>
                  <a:pt x="926079" y="659213"/>
                  <a:pt x="944820" y="693837"/>
                </a:cubicBezTo>
                <a:cubicBezTo>
                  <a:pt x="1017562" y="641742"/>
                  <a:pt x="1094751" y="602989"/>
                  <a:pt x="1157327" y="540412"/>
                </a:cubicBezTo>
                <a:cubicBezTo>
                  <a:pt x="1073468" y="492765"/>
                  <a:pt x="982621" y="497530"/>
                  <a:pt x="889867" y="486730"/>
                </a:cubicBezTo>
                <a:close/>
                <a:moveTo>
                  <a:pt x="903526" y="798978"/>
                </a:moveTo>
                <a:cubicBezTo>
                  <a:pt x="841902" y="825661"/>
                  <a:pt x="788537" y="861237"/>
                  <a:pt x="726914" y="890779"/>
                </a:cubicBezTo>
                <a:cubicBezTo>
                  <a:pt x="796796" y="942238"/>
                  <a:pt x="863502" y="987979"/>
                  <a:pt x="941009" y="1027367"/>
                </a:cubicBezTo>
                <a:cubicBezTo>
                  <a:pt x="934973" y="947002"/>
                  <a:pt x="924809" y="873943"/>
                  <a:pt x="903526" y="79897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09;p14">
            <a:extLst>
              <a:ext uri="{FF2B5EF4-FFF2-40B4-BE49-F238E27FC236}">
                <a16:creationId xmlns:a16="http://schemas.microsoft.com/office/drawing/2014/main" xmlns="" id="{EB102B7D-0953-1601-ED82-1A8CD181E5D9}"/>
              </a:ext>
            </a:extLst>
          </p:cNvPr>
          <p:cNvSpPr/>
          <p:nvPr/>
        </p:nvSpPr>
        <p:spPr>
          <a:xfrm rot="516939">
            <a:off x="52942" y="665763"/>
            <a:ext cx="322410" cy="345132"/>
          </a:xfrm>
          <a:custGeom>
            <a:avLst/>
            <a:gdLst/>
            <a:ahLst/>
            <a:cxnLst/>
            <a:rect l="l" t="t" r="r" b="b"/>
            <a:pathLst>
              <a:path w="1236528" h="1112770" extrusionOk="0">
                <a:moveTo>
                  <a:pt x="958162" y="766260"/>
                </a:moveTo>
                <a:cubicBezTo>
                  <a:pt x="968009" y="812955"/>
                  <a:pt x="978809" y="855520"/>
                  <a:pt x="985797" y="898402"/>
                </a:cubicBezTo>
                <a:cubicBezTo>
                  <a:pt x="995644" y="957167"/>
                  <a:pt x="1003268" y="1016250"/>
                  <a:pt x="1010574" y="1075650"/>
                </a:cubicBezTo>
                <a:cubicBezTo>
                  <a:pt x="1014385" y="1105191"/>
                  <a:pt x="991197" y="1122027"/>
                  <a:pt x="964832" y="1107415"/>
                </a:cubicBezTo>
                <a:cubicBezTo>
                  <a:pt x="909244" y="1076603"/>
                  <a:pt x="854291" y="1043885"/>
                  <a:pt x="800290" y="1010214"/>
                </a:cubicBezTo>
                <a:cubicBezTo>
                  <a:pt x="758043" y="984167"/>
                  <a:pt x="717066" y="955261"/>
                  <a:pt x="674819" y="929214"/>
                </a:cubicBezTo>
                <a:cubicBezTo>
                  <a:pt x="668149" y="925085"/>
                  <a:pt x="655125" y="926673"/>
                  <a:pt x="647184" y="930167"/>
                </a:cubicBezTo>
                <a:cubicBezTo>
                  <a:pt x="628125" y="938426"/>
                  <a:pt x="610337" y="949543"/>
                  <a:pt x="591913" y="959708"/>
                </a:cubicBezTo>
                <a:cubicBezTo>
                  <a:pt x="556336" y="979085"/>
                  <a:pt x="520124" y="997826"/>
                  <a:pt x="483912" y="1016250"/>
                </a:cubicBezTo>
                <a:cubicBezTo>
                  <a:pt x="441030" y="1038167"/>
                  <a:pt x="396559" y="1053732"/>
                  <a:pt x="352088" y="1070568"/>
                </a:cubicBezTo>
                <a:cubicBezTo>
                  <a:pt x="328900" y="1079144"/>
                  <a:pt x="304441" y="1084544"/>
                  <a:pt x="280300" y="1089309"/>
                </a:cubicBezTo>
                <a:cubicBezTo>
                  <a:pt x="259970" y="1093438"/>
                  <a:pt x="244088" y="1071838"/>
                  <a:pt x="252347" y="1053097"/>
                </a:cubicBezTo>
                <a:cubicBezTo>
                  <a:pt x="254253" y="1048650"/>
                  <a:pt x="255841" y="1043250"/>
                  <a:pt x="259335" y="1040073"/>
                </a:cubicBezTo>
                <a:cubicBezTo>
                  <a:pt x="289194" y="1009897"/>
                  <a:pt x="286017" y="968602"/>
                  <a:pt x="294912" y="931755"/>
                </a:cubicBezTo>
                <a:cubicBezTo>
                  <a:pt x="305076" y="889190"/>
                  <a:pt x="312700" y="845990"/>
                  <a:pt x="321276" y="803108"/>
                </a:cubicBezTo>
                <a:cubicBezTo>
                  <a:pt x="326994" y="773884"/>
                  <a:pt x="331759" y="744660"/>
                  <a:pt x="337159" y="713531"/>
                </a:cubicBezTo>
                <a:cubicBezTo>
                  <a:pt x="329218" y="707813"/>
                  <a:pt x="320959" y="702413"/>
                  <a:pt x="313335" y="696695"/>
                </a:cubicBezTo>
                <a:cubicBezTo>
                  <a:pt x="229476" y="633801"/>
                  <a:pt x="145617" y="571542"/>
                  <a:pt x="62393" y="508012"/>
                </a:cubicBezTo>
                <a:cubicBezTo>
                  <a:pt x="43652" y="493718"/>
                  <a:pt x="28087" y="474659"/>
                  <a:pt x="12204" y="456871"/>
                </a:cubicBezTo>
                <a:cubicBezTo>
                  <a:pt x="-8443" y="433365"/>
                  <a:pt x="-2725" y="410812"/>
                  <a:pt x="28087" y="402871"/>
                </a:cubicBezTo>
                <a:cubicBezTo>
                  <a:pt x="57628" y="395247"/>
                  <a:pt x="88440" y="390800"/>
                  <a:pt x="118934" y="389529"/>
                </a:cubicBezTo>
                <a:cubicBezTo>
                  <a:pt x="157687" y="387941"/>
                  <a:pt x="196441" y="391435"/>
                  <a:pt x="235194" y="391435"/>
                </a:cubicBezTo>
                <a:cubicBezTo>
                  <a:pt x="269500" y="391435"/>
                  <a:pt x="304123" y="389529"/>
                  <a:pt x="338429" y="388894"/>
                </a:cubicBezTo>
                <a:cubicBezTo>
                  <a:pt x="366065" y="388576"/>
                  <a:pt x="394018" y="387941"/>
                  <a:pt x="421653" y="389212"/>
                </a:cubicBezTo>
                <a:cubicBezTo>
                  <a:pt x="437853" y="389847"/>
                  <a:pt x="444842" y="381588"/>
                  <a:pt x="450242" y="368564"/>
                </a:cubicBezTo>
                <a:cubicBezTo>
                  <a:pt x="476607" y="304082"/>
                  <a:pt x="501065" y="238646"/>
                  <a:pt x="530607" y="175752"/>
                </a:cubicBezTo>
                <a:cubicBezTo>
                  <a:pt x="557289" y="119210"/>
                  <a:pt x="590642" y="65846"/>
                  <a:pt x="636384" y="22010"/>
                </a:cubicBezTo>
                <a:cubicBezTo>
                  <a:pt x="669102" y="-9437"/>
                  <a:pt x="700866" y="-7531"/>
                  <a:pt x="725961" y="29951"/>
                </a:cubicBezTo>
                <a:cubicBezTo>
                  <a:pt x="745972" y="59493"/>
                  <a:pt x="763125" y="91575"/>
                  <a:pt x="777420" y="123975"/>
                </a:cubicBezTo>
                <a:cubicBezTo>
                  <a:pt x="816173" y="211646"/>
                  <a:pt x="840632" y="304082"/>
                  <a:pt x="865091" y="396518"/>
                </a:cubicBezTo>
                <a:cubicBezTo>
                  <a:pt x="872397" y="424153"/>
                  <a:pt x="872714" y="422565"/>
                  <a:pt x="900985" y="425106"/>
                </a:cubicBezTo>
                <a:cubicBezTo>
                  <a:pt x="962291" y="430188"/>
                  <a:pt x="1023915" y="431777"/>
                  <a:pt x="1083950" y="447341"/>
                </a:cubicBezTo>
                <a:cubicBezTo>
                  <a:pt x="1132233" y="459730"/>
                  <a:pt x="1173210" y="487047"/>
                  <a:pt x="1215775" y="509918"/>
                </a:cubicBezTo>
                <a:cubicBezTo>
                  <a:pt x="1240233" y="523259"/>
                  <a:pt x="1243728" y="561059"/>
                  <a:pt x="1222763" y="580118"/>
                </a:cubicBezTo>
                <a:cubicBezTo>
                  <a:pt x="1200845" y="600130"/>
                  <a:pt x="1180516" y="621730"/>
                  <a:pt x="1152562" y="635072"/>
                </a:cubicBezTo>
                <a:cubicBezTo>
                  <a:pt x="1130645" y="645554"/>
                  <a:pt x="1111904" y="663025"/>
                  <a:pt x="1091574" y="676683"/>
                </a:cubicBezTo>
                <a:cubicBezTo>
                  <a:pt x="1069339" y="691613"/>
                  <a:pt x="1046468" y="705272"/>
                  <a:pt x="1024233" y="720201"/>
                </a:cubicBezTo>
                <a:cubicBezTo>
                  <a:pt x="1002315" y="734813"/>
                  <a:pt x="980715" y="750378"/>
                  <a:pt x="958162" y="766260"/>
                </a:cubicBezTo>
                <a:close/>
                <a:moveTo>
                  <a:pt x="406406" y="685895"/>
                </a:moveTo>
                <a:cubicBezTo>
                  <a:pt x="420065" y="694789"/>
                  <a:pt x="429277" y="702731"/>
                  <a:pt x="440077" y="707813"/>
                </a:cubicBezTo>
                <a:cubicBezTo>
                  <a:pt x="498524" y="736084"/>
                  <a:pt x="553795" y="768802"/>
                  <a:pt x="604301" y="809778"/>
                </a:cubicBezTo>
                <a:cubicBezTo>
                  <a:pt x="653854" y="849802"/>
                  <a:pt x="655125" y="848531"/>
                  <a:pt x="713572" y="816766"/>
                </a:cubicBezTo>
                <a:cubicBezTo>
                  <a:pt x="717066" y="814861"/>
                  <a:pt x="720878" y="813272"/>
                  <a:pt x="724372" y="811366"/>
                </a:cubicBezTo>
                <a:cubicBezTo>
                  <a:pt x="759949" y="792308"/>
                  <a:pt x="795843" y="773249"/>
                  <a:pt x="831420" y="754190"/>
                </a:cubicBezTo>
                <a:cubicBezTo>
                  <a:pt x="850479" y="744025"/>
                  <a:pt x="869220" y="733543"/>
                  <a:pt x="887644" y="723695"/>
                </a:cubicBezTo>
                <a:cubicBezTo>
                  <a:pt x="881608" y="638566"/>
                  <a:pt x="851749" y="561695"/>
                  <a:pt x="831102" y="483553"/>
                </a:cubicBezTo>
                <a:cubicBezTo>
                  <a:pt x="712619" y="474341"/>
                  <a:pt x="598584" y="454647"/>
                  <a:pt x="482960" y="455282"/>
                </a:cubicBezTo>
                <a:cubicBezTo>
                  <a:pt x="448336" y="529930"/>
                  <a:pt x="426418" y="606801"/>
                  <a:pt x="406406" y="685895"/>
                </a:cubicBezTo>
                <a:close/>
                <a:moveTo>
                  <a:pt x="691655" y="54728"/>
                </a:moveTo>
                <a:cubicBezTo>
                  <a:pt x="646866" y="97928"/>
                  <a:pt x="607478" y="150340"/>
                  <a:pt x="588419" y="199258"/>
                </a:cubicBezTo>
                <a:cubicBezTo>
                  <a:pt x="577301" y="227846"/>
                  <a:pt x="563960" y="255799"/>
                  <a:pt x="552207" y="284070"/>
                </a:cubicBezTo>
                <a:cubicBezTo>
                  <a:pt x="538230" y="317741"/>
                  <a:pt x="524571" y="351411"/>
                  <a:pt x="509324" y="388576"/>
                </a:cubicBezTo>
                <a:cubicBezTo>
                  <a:pt x="612560" y="398106"/>
                  <a:pt x="711666" y="407000"/>
                  <a:pt x="812679" y="416212"/>
                </a:cubicBezTo>
                <a:cubicBezTo>
                  <a:pt x="789173" y="288835"/>
                  <a:pt x="751055" y="170352"/>
                  <a:pt x="691655" y="54728"/>
                </a:cubicBezTo>
                <a:close/>
                <a:moveTo>
                  <a:pt x="415300" y="449882"/>
                </a:moveTo>
                <a:cubicBezTo>
                  <a:pt x="310159" y="449882"/>
                  <a:pt x="209464" y="449882"/>
                  <a:pt x="108770" y="450200"/>
                </a:cubicBezTo>
                <a:cubicBezTo>
                  <a:pt x="103370" y="450200"/>
                  <a:pt x="98287" y="454012"/>
                  <a:pt x="92252" y="455918"/>
                </a:cubicBezTo>
                <a:cubicBezTo>
                  <a:pt x="121793" y="491177"/>
                  <a:pt x="319053" y="637930"/>
                  <a:pt x="350500" y="648095"/>
                </a:cubicBezTo>
                <a:cubicBezTo>
                  <a:pt x="371147" y="584248"/>
                  <a:pt x="392112" y="520400"/>
                  <a:pt x="415300" y="449882"/>
                </a:cubicBezTo>
                <a:close/>
                <a:moveTo>
                  <a:pt x="590642" y="872355"/>
                </a:moveTo>
                <a:cubicBezTo>
                  <a:pt x="531877" y="820261"/>
                  <a:pt x="464218" y="784366"/>
                  <a:pt x="391794" y="747837"/>
                </a:cubicBezTo>
                <a:cubicBezTo>
                  <a:pt x="372418" y="831378"/>
                  <a:pt x="353994" y="911743"/>
                  <a:pt x="334935" y="994967"/>
                </a:cubicBezTo>
                <a:cubicBezTo>
                  <a:pt x="373053" y="982897"/>
                  <a:pt x="408947" y="975591"/>
                  <a:pt x="441348" y="960344"/>
                </a:cubicBezTo>
                <a:cubicBezTo>
                  <a:pt x="490265" y="937155"/>
                  <a:pt x="536960" y="908249"/>
                  <a:pt x="584289" y="881567"/>
                </a:cubicBezTo>
                <a:cubicBezTo>
                  <a:pt x="586195" y="880296"/>
                  <a:pt x="587466" y="876802"/>
                  <a:pt x="590642" y="872355"/>
                </a:cubicBezTo>
                <a:close/>
                <a:moveTo>
                  <a:pt x="889867" y="486730"/>
                </a:moveTo>
                <a:cubicBezTo>
                  <a:pt x="900032" y="525483"/>
                  <a:pt x="906385" y="558836"/>
                  <a:pt x="917503" y="590918"/>
                </a:cubicBezTo>
                <a:cubicBezTo>
                  <a:pt x="928620" y="623319"/>
                  <a:pt x="926079" y="659213"/>
                  <a:pt x="944820" y="693837"/>
                </a:cubicBezTo>
                <a:cubicBezTo>
                  <a:pt x="1017562" y="641742"/>
                  <a:pt x="1094751" y="602989"/>
                  <a:pt x="1157327" y="540412"/>
                </a:cubicBezTo>
                <a:cubicBezTo>
                  <a:pt x="1073468" y="492765"/>
                  <a:pt x="982621" y="497530"/>
                  <a:pt x="889867" y="486730"/>
                </a:cubicBezTo>
                <a:close/>
                <a:moveTo>
                  <a:pt x="903526" y="798978"/>
                </a:moveTo>
                <a:cubicBezTo>
                  <a:pt x="841902" y="825661"/>
                  <a:pt x="788537" y="861237"/>
                  <a:pt x="726914" y="890779"/>
                </a:cubicBezTo>
                <a:cubicBezTo>
                  <a:pt x="796796" y="942238"/>
                  <a:pt x="863502" y="987979"/>
                  <a:pt x="941009" y="1027367"/>
                </a:cubicBezTo>
                <a:cubicBezTo>
                  <a:pt x="934973" y="947002"/>
                  <a:pt x="924809" y="873943"/>
                  <a:pt x="903526" y="79897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09;p14">
            <a:extLst>
              <a:ext uri="{FF2B5EF4-FFF2-40B4-BE49-F238E27FC236}">
                <a16:creationId xmlns:a16="http://schemas.microsoft.com/office/drawing/2014/main" xmlns="" id="{6651718E-4794-1B4B-C509-1B0F040DD4CE}"/>
              </a:ext>
            </a:extLst>
          </p:cNvPr>
          <p:cNvSpPr/>
          <p:nvPr/>
        </p:nvSpPr>
        <p:spPr>
          <a:xfrm rot="516939">
            <a:off x="717271" y="147892"/>
            <a:ext cx="426999" cy="347775"/>
          </a:xfrm>
          <a:custGeom>
            <a:avLst/>
            <a:gdLst/>
            <a:ahLst/>
            <a:cxnLst/>
            <a:rect l="l" t="t" r="r" b="b"/>
            <a:pathLst>
              <a:path w="1236528" h="1112770" extrusionOk="0">
                <a:moveTo>
                  <a:pt x="958162" y="766260"/>
                </a:moveTo>
                <a:cubicBezTo>
                  <a:pt x="968009" y="812955"/>
                  <a:pt x="978809" y="855520"/>
                  <a:pt x="985797" y="898402"/>
                </a:cubicBezTo>
                <a:cubicBezTo>
                  <a:pt x="995644" y="957167"/>
                  <a:pt x="1003268" y="1016250"/>
                  <a:pt x="1010574" y="1075650"/>
                </a:cubicBezTo>
                <a:cubicBezTo>
                  <a:pt x="1014385" y="1105191"/>
                  <a:pt x="991197" y="1122027"/>
                  <a:pt x="964832" y="1107415"/>
                </a:cubicBezTo>
                <a:cubicBezTo>
                  <a:pt x="909244" y="1076603"/>
                  <a:pt x="854291" y="1043885"/>
                  <a:pt x="800290" y="1010214"/>
                </a:cubicBezTo>
                <a:cubicBezTo>
                  <a:pt x="758043" y="984167"/>
                  <a:pt x="717066" y="955261"/>
                  <a:pt x="674819" y="929214"/>
                </a:cubicBezTo>
                <a:cubicBezTo>
                  <a:pt x="668149" y="925085"/>
                  <a:pt x="655125" y="926673"/>
                  <a:pt x="647184" y="930167"/>
                </a:cubicBezTo>
                <a:cubicBezTo>
                  <a:pt x="628125" y="938426"/>
                  <a:pt x="610337" y="949543"/>
                  <a:pt x="591913" y="959708"/>
                </a:cubicBezTo>
                <a:cubicBezTo>
                  <a:pt x="556336" y="979085"/>
                  <a:pt x="520124" y="997826"/>
                  <a:pt x="483912" y="1016250"/>
                </a:cubicBezTo>
                <a:cubicBezTo>
                  <a:pt x="441030" y="1038167"/>
                  <a:pt x="396559" y="1053732"/>
                  <a:pt x="352088" y="1070568"/>
                </a:cubicBezTo>
                <a:cubicBezTo>
                  <a:pt x="328900" y="1079144"/>
                  <a:pt x="304441" y="1084544"/>
                  <a:pt x="280300" y="1089309"/>
                </a:cubicBezTo>
                <a:cubicBezTo>
                  <a:pt x="259970" y="1093438"/>
                  <a:pt x="244088" y="1071838"/>
                  <a:pt x="252347" y="1053097"/>
                </a:cubicBezTo>
                <a:cubicBezTo>
                  <a:pt x="254253" y="1048650"/>
                  <a:pt x="255841" y="1043250"/>
                  <a:pt x="259335" y="1040073"/>
                </a:cubicBezTo>
                <a:cubicBezTo>
                  <a:pt x="289194" y="1009897"/>
                  <a:pt x="286017" y="968602"/>
                  <a:pt x="294912" y="931755"/>
                </a:cubicBezTo>
                <a:cubicBezTo>
                  <a:pt x="305076" y="889190"/>
                  <a:pt x="312700" y="845990"/>
                  <a:pt x="321276" y="803108"/>
                </a:cubicBezTo>
                <a:cubicBezTo>
                  <a:pt x="326994" y="773884"/>
                  <a:pt x="331759" y="744660"/>
                  <a:pt x="337159" y="713531"/>
                </a:cubicBezTo>
                <a:cubicBezTo>
                  <a:pt x="329218" y="707813"/>
                  <a:pt x="320959" y="702413"/>
                  <a:pt x="313335" y="696695"/>
                </a:cubicBezTo>
                <a:cubicBezTo>
                  <a:pt x="229476" y="633801"/>
                  <a:pt x="145617" y="571542"/>
                  <a:pt x="62393" y="508012"/>
                </a:cubicBezTo>
                <a:cubicBezTo>
                  <a:pt x="43652" y="493718"/>
                  <a:pt x="28087" y="474659"/>
                  <a:pt x="12204" y="456871"/>
                </a:cubicBezTo>
                <a:cubicBezTo>
                  <a:pt x="-8443" y="433365"/>
                  <a:pt x="-2725" y="410812"/>
                  <a:pt x="28087" y="402871"/>
                </a:cubicBezTo>
                <a:cubicBezTo>
                  <a:pt x="57628" y="395247"/>
                  <a:pt x="88440" y="390800"/>
                  <a:pt x="118934" y="389529"/>
                </a:cubicBezTo>
                <a:cubicBezTo>
                  <a:pt x="157687" y="387941"/>
                  <a:pt x="196441" y="391435"/>
                  <a:pt x="235194" y="391435"/>
                </a:cubicBezTo>
                <a:cubicBezTo>
                  <a:pt x="269500" y="391435"/>
                  <a:pt x="304123" y="389529"/>
                  <a:pt x="338429" y="388894"/>
                </a:cubicBezTo>
                <a:cubicBezTo>
                  <a:pt x="366065" y="388576"/>
                  <a:pt x="394018" y="387941"/>
                  <a:pt x="421653" y="389212"/>
                </a:cubicBezTo>
                <a:cubicBezTo>
                  <a:pt x="437853" y="389847"/>
                  <a:pt x="444842" y="381588"/>
                  <a:pt x="450242" y="368564"/>
                </a:cubicBezTo>
                <a:cubicBezTo>
                  <a:pt x="476607" y="304082"/>
                  <a:pt x="501065" y="238646"/>
                  <a:pt x="530607" y="175752"/>
                </a:cubicBezTo>
                <a:cubicBezTo>
                  <a:pt x="557289" y="119210"/>
                  <a:pt x="590642" y="65846"/>
                  <a:pt x="636384" y="22010"/>
                </a:cubicBezTo>
                <a:cubicBezTo>
                  <a:pt x="669102" y="-9437"/>
                  <a:pt x="700866" y="-7531"/>
                  <a:pt x="725961" y="29951"/>
                </a:cubicBezTo>
                <a:cubicBezTo>
                  <a:pt x="745972" y="59493"/>
                  <a:pt x="763125" y="91575"/>
                  <a:pt x="777420" y="123975"/>
                </a:cubicBezTo>
                <a:cubicBezTo>
                  <a:pt x="816173" y="211646"/>
                  <a:pt x="840632" y="304082"/>
                  <a:pt x="865091" y="396518"/>
                </a:cubicBezTo>
                <a:cubicBezTo>
                  <a:pt x="872397" y="424153"/>
                  <a:pt x="872714" y="422565"/>
                  <a:pt x="900985" y="425106"/>
                </a:cubicBezTo>
                <a:cubicBezTo>
                  <a:pt x="962291" y="430188"/>
                  <a:pt x="1023915" y="431777"/>
                  <a:pt x="1083950" y="447341"/>
                </a:cubicBezTo>
                <a:cubicBezTo>
                  <a:pt x="1132233" y="459730"/>
                  <a:pt x="1173210" y="487047"/>
                  <a:pt x="1215775" y="509918"/>
                </a:cubicBezTo>
                <a:cubicBezTo>
                  <a:pt x="1240233" y="523259"/>
                  <a:pt x="1243728" y="561059"/>
                  <a:pt x="1222763" y="580118"/>
                </a:cubicBezTo>
                <a:cubicBezTo>
                  <a:pt x="1200845" y="600130"/>
                  <a:pt x="1180516" y="621730"/>
                  <a:pt x="1152562" y="635072"/>
                </a:cubicBezTo>
                <a:cubicBezTo>
                  <a:pt x="1130645" y="645554"/>
                  <a:pt x="1111904" y="663025"/>
                  <a:pt x="1091574" y="676683"/>
                </a:cubicBezTo>
                <a:cubicBezTo>
                  <a:pt x="1069339" y="691613"/>
                  <a:pt x="1046468" y="705272"/>
                  <a:pt x="1024233" y="720201"/>
                </a:cubicBezTo>
                <a:cubicBezTo>
                  <a:pt x="1002315" y="734813"/>
                  <a:pt x="980715" y="750378"/>
                  <a:pt x="958162" y="766260"/>
                </a:cubicBezTo>
                <a:close/>
                <a:moveTo>
                  <a:pt x="406406" y="685895"/>
                </a:moveTo>
                <a:cubicBezTo>
                  <a:pt x="420065" y="694789"/>
                  <a:pt x="429277" y="702731"/>
                  <a:pt x="440077" y="707813"/>
                </a:cubicBezTo>
                <a:cubicBezTo>
                  <a:pt x="498524" y="736084"/>
                  <a:pt x="553795" y="768802"/>
                  <a:pt x="604301" y="809778"/>
                </a:cubicBezTo>
                <a:cubicBezTo>
                  <a:pt x="653854" y="849802"/>
                  <a:pt x="655125" y="848531"/>
                  <a:pt x="713572" y="816766"/>
                </a:cubicBezTo>
                <a:cubicBezTo>
                  <a:pt x="717066" y="814861"/>
                  <a:pt x="720878" y="813272"/>
                  <a:pt x="724372" y="811366"/>
                </a:cubicBezTo>
                <a:cubicBezTo>
                  <a:pt x="759949" y="792308"/>
                  <a:pt x="795843" y="773249"/>
                  <a:pt x="831420" y="754190"/>
                </a:cubicBezTo>
                <a:cubicBezTo>
                  <a:pt x="850479" y="744025"/>
                  <a:pt x="869220" y="733543"/>
                  <a:pt x="887644" y="723695"/>
                </a:cubicBezTo>
                <a:cubicBezTo>
                  <a:pt x="881608" y="638566"/>
                  <a:pt x="851749" y="561695"/>
                  <a:pt x="831102" y="483553"/>
                </a:cubicBezTo>
                <a:cubicBezTo>
                  <a:pt x="712619" y="474341"/>
                  <a:pt x="598584" y="454647"/>
                  <a:pt x="482960" y="455282"/>
                </a:cubicBezTo>
                <a:cubicBezTo>
                  <a:pt x="448336" y="529930"/>
                  <a:pt x="426418" y="606801"/>
                  <a:pt x="406406" y="685895"/>
                </a:cubicBezTo>
                <a:close/>
                <a:moveTo>
                  <a:pt x="691655" y="54728"/>
                </a:moveTo>
                <a:cubicBezTo>
                  <a:pt x="646866" y="97928"/>
                  <a:pt x="607478" y="150340"/>
                  <a:pt x="588419" y="199258"/>
                </a:cubicBezTo>
                <a:cubicBezTo>
                  <a:pt x="577301" y="227846"/>
                  <a:pt x="563960" y="255799"/>
                  <a:pt x="552207" y="284070"/>
                </a:cubicBezTo>
                <a:cubicBezTo>
                  <a:pt x="538230" y="317741"/>
                  <a:pt x="524571" y="351411"/>
                  <a:pt x="509324" y="388576"/>
                </a:cubicBezTo>
                <a:cubicBezTo>
                  <a:pt x="612560" y="398106"/>
                  <a:pt x="711666" y="407000"/>
                  <a:pt x="812679" y="416212"/>
                </a:cubicBezTo>
                <a:cubicBezTo>
                  <a:pt x="789173" y="288835"/>
                  <a:pt x="751055" y="170352"/>
                  <a:pt x="691655" y="54728"/>
                </a:cubicBezTo>
                <a:close/>
                <a:moveTo>
                  <a:pt x="415300" y="449882"/>
                </a:moveTo>
                <a:cubicBezTo>
                  <a:pt x="310159" y="449882"/>
                  <a:pt x="209464" y="449882"/>
                  <a:pt x="108770" y="450200"/>
                </a:cubicBezTo>
                <a:cubicBezTo>
                  <a:pt x="103370" y="450200"/>
                  <a:pt x="98287" y="454012"/>
                  <a:pt x="92252" y="455918"/>
                </a:cubicBezTo>
                <a:cubicBezTo>
                  <a:pt x="121793" y="491177"/>
                  <a:pt x="319053" y="637930"/>
                  <a:pt x="350500" y="648095"/>
                </a:cubicBezTo>
                <a:cubicBezTo>
                  <a:pt x="371147" y="584248"/>
                  <a:pt x="392112" y="520400"/>
                  <a:pt x="415300" y="449882"/>
                </a:cubicBezTo>
                <a:close/>
                <a:moveTo>
                  <a:pt x="590642" y="872355"/>
                </a:moveTo>
                <a:cubicBezTo>
                  <a:pt x="531877" y="820261"/>
                  <a:pt x="464218" y="784366"/>
                  <a:pt x="391794" y="747837"/>
                </a:cubicBezTo>
                <a:cubicBezTo>
                  <a:pt x="372418" y="831378"/>
                  <a:pt x="353994" y="911743"/>
                  <a:pt x="334935" y="994967"/>
                </a:cubicBezTo>
                <a:cubicBezTo>
                  <a:pt x="373053" y="982897"/>
                  <a:pt x="408947" y="975591"/>
                  <a:pt x="441348" y="960344"/>
                </a:cubicBezTo>
                <a:cubicBezTo>
                  <a:pt x="490265" y="937155"/>
                  <a:pt x="536960" y="908249"/>
                  <a:pt x="584289" y="881567"/>
                </a:cubicBezTo>
                <a:cubicBezTo>
                  <a:pt x="586195" y="880296"/>
                  <a:pt x="587466" y="876802"/>
                  <a:pt x="590642" y="872355"/>
                </a:cubicBezTo>
                <a:close/>
                <a:moveTo>
                  <a:pt x="889867" y="486730"/>
                </a:moveTo>
                <a:cubicBezTo>
                  <a:pt x="900032" y="525483"/>
                  <a:pt x="906385" y="558836"/>
                  <a:pt x="917503" y="590918"/>
                </a:cubicBezTo>
                <a:cubicBezTo>
                  <a:pt x="928620" y="623319"/>
                  <a:pt x="926079" y="659213"/>
                  <a:pt x="944820" y="693837"/>
                </a:cubicBezTo>
                <a:cubicBezTo>
                  <a:pt x="1017562" y="641742"/>
                  <a:pt x="1094751" y="602989"/>
                  <a:pt x="1157327" y="540412"/>
                </a:cubicBezTo>
                <a:cubicBezTo>
                  <a:pt x="1073468" y="492765"/>
                  <a:pt x="982621" y="497530"/>
                  <a:pt x="889867" y="486730"/>
                </a:cubicBezTo>
                <a:close/>
                <a:moveTo>
                  <a:pt x="903526" y="798978"/>
                </a:moveTo>
                <a:cubicBezTo>
                  <a:pt x="841902" y="825661"/>
                  <a:pt x="788537" y="861237"/>
                  <a:pt x="726914" y="890779"/>
                </a:cubicBezTo>
                <a:cubicBezTo>
                  <a:pt x="796796" y="942238"/>
                  <a:pt x="863502" y="987979"/>
                  <a:pt x="941009" y="1027367"/>
                </a:cubicBezTo>
                <a:cubicBezTo>
                  <a:pt x="934973" y="947002"/>
                  <a:pt x="924809" y="873943"/>
                  <a:pt x="903526" y="79897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707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/>
          <p:nvPr/>
        </p:nvSpPr>
        <p:spPr>
          <a:xfrm>
            <a:off x="0" y="0"/>
            <a:ext cx="6052181" cy="1734207"/>
          </a:xfrm>
          <a:custGeom>
            <a:avLst/>
            <a:gdLst/>
            <a:ahLst/>
            <a:cxnLst/>
            <a:rect l="l" t="t" r="r" b="b"/>
            <a:pathLst>
              <a:path w="14578467" h="7617723" extrusionOk="0">
                <a:moveTo>
                  <a:pt x="0" y="3196713"/>
                </a:moveTo>
                <a:cubicBezTo>
                  <a:pt x="7569" y="3078769"/>
                  <a:pt x="-6331" y="2861871"/>
                  <a:pt x="43902" y="2661076"/>
                </a:cubicBezTo>
                <a:cubicBezTo>
                  <a:pt x="80924" y="2513267"/>
                  <a:pt x="58904" y="2347428"/>
                  <a:pt x="163086" y="2213657"/>
                </a:cubicBezTo>
                <a:cubicBezTo>
                  <a:pt x="259423" y="2090757"/>
                  <a:pt x="341999" y="1961390"/>
                  <a:pt x="465861" y="1859134"/>
                </a:cubicBezTo>
                <a:cubicBezTo>
                  <a:pt x="612019" y="1738850"/>
                  <a:pt x="762443" y="1619116"/>
                  <a:pt x="867039" y="1453690"/>
                </a:cubicBezTo>
                <a:cubicBezTo>
                  <a:pt x="903784" y="1395888"/>
                  <a:pt x="963376" y="1355564"/>
                  <a:pt x="1039070" y="1331755"/>
                </a:cubicBezTo>
                <a:cubicBezTo>
                  <a:pt x="1171053" y="1290467"/>
                  <a:pt x="1293401" y="1217801"/>
                  <a:pt x="1425109" y="1174587"/>
                </a:cubicBezTo>
                <a:cubicBezTo>
                  <a:pt x="1510161" y="1147062"/>
                  <a:pt x="1604021" y="1138529"/>
                  <a:pt x="1695129" y="1137565"/>
                </a:cubicBezTo>
                <a:cubicBezTo>
                  <a:pt x="1887804" y="1135639"/>
                  <a:pt x="2047863" y="1045081"/>
                  <a:pt x="2212738" y="963470"/>
                </a:cubicBezTo>
                <a:cubicBezTo>
                  <a:pt x="2330270" y="905254"/>
                  <a:pt x="2448765" y="846351"/>
                  <a:pt x="2572352" y="803549"/>
                </a:cubicBezTo>
                <a:cubicBezTo>
                  <a:pt x="2727180" y="750013"/>
                  <a:pt x="2882697" y="698954"/>
                  <a:pt x="3036837" y="643491"/>
                </a:cubicBezTo>
                <a:cubicBezTo>
                  <a:pt x="3193730" y="586927"/>
                  <a:pt x="3345255" y="492103"/>
                  <a:pt x="3523479" y="502425"/>
                </a:cubicBezTo>
                <a:cubicBezTo>
                  <a:pt x="3541371" y="503389"/>
                  <a:pt x="3560226" y="492929"/>
                  <a:pt x="3578530" y="486874"/>
                </a:cubicBezTo>
                <a:cubicBezTo>
                  <a:pt x="3688630" y="449577"/>
                  <a:pt x="3798730" y="411593"/>
                  <a:pt x="3908830" y="374709"/>
                </a:cubicBezTo>
                <a:cubicBezTo>
                  <a:pt x="4239130" y="264609"/>
                  <a:pt x="4583193" y="218780"/>
                  <a:pt x="4919687" y="137994"/>
                </a:cubicBezTo>
                <a:cubicBezTo>
                  <a:pt x="5080984" y="99459"/>
                  <a:pt x="5243519" y="82393"/>
                  <a:pt x="5404816" y="58722"/>
                </a:cubicBezTo>
                <a:cubicBezTo>
                  <a:pt x="5741443" y="9845"/>
                  <a:pt x="6081792" y="-8580"/>
                  <a:pt x="6421728" y="3672"/>
                </a:cubicBezTo>
                <a:cubicBezTo>
                  <a:pt x="6580272" y="9865"/>
                  <a:pt x="6738954" y="14406"/>
                  <a:pt x="6896948" y="28169"/>
                </a:cubicBezTo>
                <a:cubicBezTo>
                  <a:pt x="6952961" y="32986"/>
                  <a:pt x="7001681" y="72209"/>
                  <a:pt x="7060033" y="17021"/>
                </a:cubicBezTo>
                <a:cubicBezTo>
                  <a:pt x="7079852" y="-1833"/>
                  <a:pt x="7142609" y="27618"/>
                  <a:pt x="7185548" y="29545"/>
                </a:cubicBezTo>
                <a:cubicBezTo>
                  <a:pt x="7296887" y="34500"/>
                  <a:pt x="7410427" y="24591"/>
                  <a:pt x="7519289" y="43308"/>
                </a:cubicBezTo>
                <a:cubicBezTo>
                  <a:pt x="7611911" y="58997"/>
                  <a:pt x="7711964" y="4635"/>
                  <a:pt x="7798117" y="73310"/>
                </a:cubicBezTo>
                <a:cubicBezTo>
                  <a:pt x="7810779" y="83357"/>
                  <a:pt x="7836102" y="80742"/>
                  <a:pt x="7855094" y="79090"/>
                </a:cubicBezTo>
                <a:cubicBezTo>
                  <a:pt x="7958451" y="69869"/>
                  <a:pt x="8061532" y="50327"/>
                  <a:pt x="8164889" y="51565"/>
                </a:cubicBezTo>
                <a:cubicBezTo>
                  <a:pt x="8261226" y="52941"/>
                  <a:pt x="8361417" y="33261"/>
                  <a:pt x="8454589" y="80742"/>
                </a:cubicBezTo>
                <a:cubicBezTo>
                  <a:pt x="8469315" y="88173"/>
                  <a:pt x="8493400" y="81430"/>
                  <a:pt x="8511979" y="76751"/>
                </a:cubicBezTo>
                <a:cubicBezTo>
                  <a:pt x="8693231" y="30646"/>
                  <a:pt x="8872695" y="85834"/>
                  <a:pt x="9052295" y="83907"/>
                </a:cubicBezTo>
                <a:cubicBezTo>
                  <a:pt x="9253228" y="81567"/>
                  <a:pt x="9437646" y="178593"/>
                  <a:pt x="9639955" y="162766"/>
                </a:cubicBezTo>
                <a:cubicBezTo>
                  <a:pt x="9683857" y="159326"/>
                  <a:pt x="9759551" y="153821"/>
                  <a:pt x="9794645" y="223734"/>
                </a:cubicBezTo>
                <a:cubicBezTo>
                  <a:pt x="9804554" y="243552"/>
                  <a:pt x="9847218" y="259517"/>
                  <a:pt x="9872541" y="256764"/>
                </a:cubicBezTo>
                <a:cubicBezTo>
                  <a:pt x="10088613" y="233643"/>
                  <a:pt x="10264773" y="353102"/>
                  <a:pt x="10453733" y="420401"/>
                </a:cubicBezTo>
                <a:cubicBezTo>
                  <a:pt x="10594110" y="471047"/>
                  <a:pt x="10725129" y="547704"/>
                  <a:pt x="10861240" y="610599"/>
                </a:cubicBezTo>
                <a:cubicBezTo>
                  <a:pt x="10890279" y="624361"/>
                  <a:pt x="10925787" y="624361"/>
                  <a:pt x="10954413" y="638124"/>
                </a:cubicBezTo>
                <a:cubicBezTo>
                  <a:pt x="11143097" y="729369"/>
                  <a:pt x="11332056" y="820615"/>
                  <a:pt x="11518676" y="913374"/>
                </a:cubicBezTo>
                <a:cubicBezTo>
                  <a:pt x="11634143" y="970764"/>
                  <a:pt x="11746032" y="1043705"/>
                  <a:pt x="11860812" y="1107563"/>
                </a:cubicBezTo>
                <a:cubicBezTo>
                  <a:pt x="12028853" y="1201148"/>
                  <a:pt x="12188084" y="1308496"/>
                  <a:pt x="12348556" y="1414330"/>
                </a:cubicBezTo>
                <a:cubicBezTo>
                  <a:pt x="12571095" y="1561038"/>
                  <a:pt x="12740512" y="1764723"/>
                  <a:pt x="12955482" y="1916662"/>
                </a:cubicBezTo>
                <a:cubicBezTo>
                  <a:pt x="13015762" y="1959325"/>
                  <a:pt x="13048379" y="2040524"/>
                  <a:pt x="13094484" y="2104107"/>
                </a:cubicBezTo>
                <a:cubicBezTo>
                  <a:pt x="13131368" y="2154478"/>
                  <a:pt x="13172104" y="2202096"/>
                  <a:pt x="13206648" y="2254119"/>
                </a:cubicBezTo>
                <a:cubicBezTo>
                  <a:pt x="13367303" y="2495880"/>
                  <a:pt x="13527132" y="2738376"/>
                  <a:pt x="13686135" y="2981605"/>
                </a:cubicBezTo>
                <a:cubicBezTo>
                  <a:pt x="13822934" y="3189557"/>
                  <a:pt x="13961385" y="3396545"/>
                  <a:pt x="14095019" y="3606286"/>
                </a:cubicBezTo>
                <a:cubicBezTo>
                  <a:pt x="14131353" y="3663125"/>
                  <a:pt x="14150069" y="3731250"/>
                  <a:pt x="14184614" y="3789052"/>
                </a:cubicBezTo>
                <a:cubicBezTo>
                  <a:pt x="14399171" y="4143574"/>
                  <a:pt x="14505004" y="4535806"/>
                  <a:pt x="14563357" y="4939461"/>
                </a:cubicBezTo>
                <a:cubicBezTo>
                  <a:pt x="14593472" y="5151231"/>
                  <a:pt x="14578463" y="5366976"/>
                  <a:pt x="14519317" y="5572537"/>
                </a:cubicBezTo>
                <a:cubicBezTo>
                  <a:pt x="14435642" y="5862513"/>
                  <a:pt x="14331047" y="6153728"/>
                  <a:pt x="14144151" y="6390994"/>
                </a:cubicBezTo>
                <a:cubicBezTo>
                  <a:pt x="13988965" y="6590377"/>
                  <a:pt x="13796768" y="6757948"/>
                  <a:pt x="13578098" y="6884518"/>
                </a:cubicBezTo>
                <a:cubicBezTo>
                  <a:pt x="13393819" y="6991177"/>
                  <a:pt x="13200868" y="7070862"/>
                  <a:pt x="13002413" y="7142565"/>
                </a:cubicBezTo>
                <a:cubicBezTo>
                  <a:pt x="12794599" y="7217020"/>
                  <a:pt x="12584308" y="7277988"/>
                  <a:pt x="12361767" y="7295328"/>
                </a:cubicBezTo>
                <a:cubicBezTo>
                  <a:pt x="12271210" y="7302485"/>
                  <a:pt x="12183818" y="7348039"/>
                  <a:pt x="12092986" y="7358499"/>
                </a:cubicBezTo>
                <a:cubicBezTo>
                  <a:pt x="11803009" y="7392079"/>
                  <a:pt x="11518538" y="7458001"/>
                  <a:pt x="11224708" y="7475342"/>
                </a:cubicBezTo>
                <a:cubicBezTo>
                  <a:pt x="11043181" y="7486077"/>
                  <a:pt x="10860139" y="7530392"/>
                  <a:pt x="10675859" y="7545532"/>
                </a:cubicBezTo>
                <a:cubicBezTo>
                  <a:pt x="10446163" y="7564936"/>
                  <a:pt x="10216879" y="7590672"/>
                  <a:pt x="9986907" y="7601544"/>
                </a:cubicBezTo>
                <a:cubicBezTo>
                  <a:pt x="9719640" y="7614206"/>
                  <a:pt x="9452051" y="7619436"/>
                  <a:pt x="9184140" y="7617234"/>
                </a:cubicBezTo>
                <a:cubicBezTo>
                  <a:pt x="8929809" y="7615307"/>
                  <a:pt x="8674927" y="7602370"/>
                  <a:pt x="8421284" y="7589709"/>
                </a:cubicBezTo>
                <a:cubicBezTo>
                  <a:pt x="8345177" y="7585718"/>
                  <a:pt x="8269897" y="7562872"/>
                  <a:pt x="8194478" y="7551862"/>
                </a:cubicBezTo>
                <a:cubicBezTo>
                  <a:pt x="8133510" y="7542917"/>
                  <a:pt x="8070615" y="7546770"/>
                  <a:pt x="8011024" y="7531218"/>
                </a:cubicBezTo>
                <a:cubicBezTo>
                  <a:pt x="7858259" y="7490894"/>
                  <a:pt x="7696963" y="7526952"/>
                  <a:pt x="7544336" y="7458139"/>
                </a:cubicBezTo>
                <a:cubicBezTo>
                  <a:pt x="7451439" y="7416164"/>
                  <a:pt x="7335284" y="7427999"/>
                  <a:pt x="7231239" y="7407080"/>
                </a:cubicBezTo>
                <a:cubicBezTo>
                  <a:pt x="7160913" y="7393317"/>
                  <a:pt x="7093614" y="7363728"/>
                  <a:pt x="7024801" y="7341983"/>
                </a:cubicBezTo>
                <a:cubicBezTo>
                  <a:pt x="6992459" y="7331662"/>
                  <a:pt x="6955989" y="7309642"/>
                  <a:pt x="6927500" y="7316385"/>
                </a:cubicBezTo>
                <a:cubicBezTo>
                  <a:pt x="6810657" y="7343910"/>
                  <a:pt x="6708539" y="7297943"/>
                  <a:pt x="6606146" y="7258996"/>
                </a:cubicBezTo>
                <a:cubicBezTo>
                  <a:pt x="6537333" y="7232985"/>
                  <a:pt x="6476090" y="7190183"/>
                  <a:pt x="6396543" y="7211102"/>
                </a:cubicBezTo>
                <a:cubicBezTo>
                  <a:pt x="6380440" y="7215368"/>
                  <a:pt x="6358696" y="7204358"/>
                  <a:pt x="6341493" y="7196514"/>
                </a:cubicBezTo>
                <a:cubicBezTo>
                  <a:pt x="6118127" y="7096047"/>
                  <a:pt x="5882925" y="7042786"/>
                  <a:pt x="5640981" y="7009344"/>
                </a:cubicBezTo>
                <a:cubicBezTo>
                  <a:pt x="5530880" y="6994205"/>
                  <a:pt x="5425460" y="6950165"/>
                  <a:pt x="5316047" y="6928558"/>
                </a:cubicBezTo>
                <a:cubicBezTo>
                  <a:pt x="5196038" y="6904886"/>
                  <a:pt x="5080296" y="6862497"/>
                  <a:pt x="4951066" y="6877636"/>
                </a:cubicBezTo>
                <a:cubicBezTo>
                  <a:pt x="4856792" y="6888646"/>
                  <a:pt x="4758390" y="6863874"/>
                  <a:pt x="4661365" y="6854378"/>
                </a:cubicBezTo>
                <a:cubicBezTo>
                  <a:pt x="4502683" y="6838138"/>
                  <a:pt x="4344827" y="6815567"/>
                  <a:pt x="4185457" y="6805108"/>
                </a:cubicBezTo>
                <a:cubicBezTo>
                  <a:pt x="3936630" y="6788593"/>
                  <a:pt x="3686978" y="6781574"/>
                  <a:pt x="3438014" y="6766710"/>
                </a:cubicBezTo>
                <a:cubicBezTo>
                  <a:pt x="3365039" y="6762258"/>
                  <a:pt x="3292648" y="6750922"/>
                  <a:pt x="3221805" y="6732855"/>
                </a:cubicBezTo>
                <a:cubicBezTo>
                  <a:pt x="3045232" y="6687989"/>
                  <a:pt x="2863980" y="6672988"/>
                  <a:pt x="2687957" y="6614359"/>
                </a:cubicBezTo>
                <a:cubicBezTo>
                  <a:pt x="2495282" y="6550501"/>
                  <a:pt x="2315131" y="6450860"/>
                  <a:pt x="2124520" y="6399939"/>
                </a:cubicBezTo>
                <a:cubicBezTo>
                  <a:pt x="1841562" y="6324108"/>
                  <a:pt x="1616545" y="6155379"/>
                  <a:pt x="1381344" y="6006882"/>
                </a:cubicBezTo>
                <a:cubicBezTo>
                  <a:pt x="1190733" y="5886322"/>
                  <a:pt x="1030813" y="5712364"/>
                  <a:pt x="872131" y="5547764"/>
                </a:cubicBezTo>
                <a:cubicBezTo>
                  <a:pt x="729561" y="5401897"/>
                  <a:pt x="599892" y="5243955"/>
                  <a:pt x="484578" y="5075710"/>
                </a:cubicBezTo>
                <a:cubicBezTo>
                  <a:pt x="384249" y="4927075"/>
                  <a:pt x="307730" y="4760548"/>
                  <a:pt x="234926" y="4595536"/>
                </a:cubicBezTo>
                <a:cubicBezTo>
                  <a:pt x="52160" y="4179219"/>
                  <a:pt x="0" y="3738544"/>
                  <a:pt x="0" y="319671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2"/>
          <p:cNvSpPr txBox="1"/>
          <p:nvPr/>
        </p:nvSpPr>
        <p:spPr>
          <a:xfrm>
            <a:off x="-740710" y="495932"/>
            <a:ext cx="7533600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3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" sz="3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 itu introspeksi diri? </a:t>
            </a:r>
            <a:endParaRPr sz="7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643348-03F7-0C6F-CB35-6FD227EBC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137815-778D-9D5E-C6D0-622CB155C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196" y="296650"/>
            <a:ext cx="2076768" cy="39935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368327-3B60-B824-51A4-C470811299A4}"/>
              </a:ext>
            </a:extLst>
          </p:cNvPr>
          <p:cNvSpPr txBox="1"/>
          <p:nvPr/>
        </p:nvSpPr>
        <p:spPr>
          <a:xfrm>
            <a:off x="362523" y="1938661"/>
            <a:ext cx="532713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rgbClr val="FF7C80"/>
                </a:solidFill>
              </a:rPr>
              <a:t>Menurut</a:t>
            </a:r>
            <a:r>
              <a:rPr lang="en-US" sz="1600" b="1" dirty="0">
                <a:solidFill>
                  <a:srgbClr val="FF7C80"/>
                </a:solidFill>
              </a:rPr>
              <a:t> Kamus </a:t>
            </a:r>
            <a:r>
              <a:rPr lang="en-US" sz="1600" b="1" dirty="0" err="1">
                <a:solidFill>
                  <a:srgbClr val="FF7C80"/>
                </a:solidFill>
              </a:rPr>
              <a:t>Besar</a:t>
            </a:r>
            <a:r>
              <a:rPr lang="en-US" sz="1600" b="1" dirty="0">
                <a:solidFill>
                  <a:srgbClr val="FF7C80"/>
                </a:solidFill>
              </a:rPr>
              <a:t> Bahasa Indonesia </a:t>
            </a:r>
            <a:r>
              <a:rPr lang="en-US" sz="1600" b="1" dirty="0" err="1">
                <a:solidFill>
                  <a:srgbClr val="FF7C80"/>
                </a:solidFill>
              </a:rPr>
              <a:t>Introspeksi</a:t>
            </a:r>
            <a:r>
              <a:rPr lang="en-US" sz="1600" b="1" dirty="0">
                <a:solidFill>
                  <a:srgbClr val="FF7C80"/>
                </a:solidFill>
              </a:rPr>
              <a:t> </a:t>
            </a:r>
            <a:r>
              <a:rPr lang="en-US" sz="1600" b="1" dirty="0" err="1">
                <a:solidFill>
                  <a:srgbClr val="FF7C80"/>
                </a:solidFill>
              </a:rPr>
              <a:t>adalah</a:t>
            </a:r>
            <a:r>
              <a:rPr lang="en-US" sz="1600" b="1" dirty="0">
                <a:solidFill>
                  <a:srgbClr val="FF7C80"/>
                </a:solidFill>
              </a:rPr>
              <a:t> </a:t>
            </a:r>
            <a:r>
              <a:rPr lang="en-US" sz="1600" b="1" dirty="0" err="1">
                <a:solidFill>
                  <a:srgbClr val="FF7C80"/>
                </a:solidFill>
              </a:rPr>
              <a:t>peninjauan</a:t>
            </a:r>
            <a:r>
              <a:rPr lang="en-US" sz="1600" b="1" dirty="0">
                <a:solidFill>
                  <a:srgbClr val="FF7C80"/>
                </a:solidFill>
              </a:rPr>
              <a:t> </a:t>
            </a:r>
            <a:r>
              <a:rPr lang="en-US" sz="1600" b="1" dirty="0" err="1">
                <a:solidFill>
                  <a:srgbClr val="FF7C80"/>
                </a:solidFill>
              </a:rPr>
              <a:t>atau</a:t>
            </a:r>
            <a:r>
              <a:rPr lang="en-US" sz="1600" b="1" dirty="0">
                <a:solidFill>
                  <a:srgbClr val="FF7C80"/>
                </a:solidFill>
              </a:rPr>
              <a:t> </a:t>
            </a:r>
            <a:r>
              <a:rPr lang="en-US" sz="1600" b="1" dirty="0" err="1">
                <a:solidFill>
                  <a:srgbClr val="FF7C80"/>
                </a:solidFill>
              </a:rPr>
              <a:t>koreksi</a:t>
            </a:r>
            <a:r>
              <a:rPr lang="en-US" sz="1600" b="1" dirty="0">
                <a:solidFill>
                  <a:srgbClr val="FF7C80"/>
                </a:solidFill>
              </a:rPr>
              <a:t> </a:t>
            </a:r>
            <a:r>
              <a:rPr lang="en-US" sz="1600" b="1" dirty="0" err="1">
                <a:solidFill>
                  <a:srgbClr val="FF7C80"/>
                </a:solidFill>
              </a:rPr>
              <a:t>terhadap</a:t>
            </a:r>
            <a:r>
              <a:rPr lang="en-US" sz="1600" b="1" dirty="0">
                <a:solidFill>
                  <a:srgbClr val="FF7C80"/>
                </a:solidFill>
              </a:rPr>
              <a:t> (</a:t>
            </a:r>
            <a:r>
              <a:rPr lang="en-US" sz="1600" b="1" dirty="0" err="1">
                <a:solidFill>
                  <a:srgbClr val="FF7C80"/>
                </a:solidFill>
              </a:rPr>
              <a:t>perbuatan</a:t>
            </a:r>
            <a:r>
              <a:rPr lang="en-US" sz="1600" b="1" dirty="0">
                <a:solidFill>
                  <a:srgbClr val="FF7C80"/>
                </a:solidFill>
              </a:rPr>
              <a:t>, </a:t>
            </a:r>
            <a:r>
              <a:rPr lang="en-US" sz="1600" b="1" dirty="0" err="1">
                <a:solidFill>
                  <a:srgbClr val="FF7C80"/>
                </a:solidFill>
              </a:rPr>
              <a:t>sikap</a:t>
            </a:r>
            <a:r>
              <a:rPr lang="en-US" sz="1600" b="1" dirty="0">
                <a:solidFill>
                  <a:srgbClr val="FF7C80"/>
                </a:solidFill>
              </a:rPr>
              <a:t>, </a:t>
            </a:r>
            <a:r>
              <a:rPr lang="en-US" sz="1600" b="1" dirty="0" err="1">
                <a:solidFill>
                  <a:srgbClr val="FF7C80"/>
                </a:solidFill>
              </a:rPr>
              <a:t>kelemahan</a:t>
            </a:r>
            <a:r>
              <a:rPr lang="en-US" sz="1600" b="1" dirty="0">
                <a:solidFill>
                  <a:srgbClr val="FF7C80"/>
                </a:solidFill>
              </a:rPr>
              <a:t>, </a:t>
            </a:r>
            <a:r>
              <a:rPr lang="en-US" sz="1600" b="1" dirty="0" err="1">
                <a:solidFill>
                  <a:srgbClr val="FF7C80"/>
                </a:solidFill>
              </a:rPr>
              <a:t>kesalahan</a:t>
            </a:r>
            <a:r>
              <a:rPr lang="en-US" sz="1600" b="1" dirty="0">
                <a:solidFill>
                  <a:srgbClr val="FF7C80"/>
                </a:solidFill>
              </a:rPr>
              <a:t>) </a:t>
            </a:r>
            <a:r>
              <a:rPr lang="en-US" sz="1600" b="1" dirty="0" err="1">
                <a:solidFill>
                  <a:srgbClr val="FF7C80"/>
                </a:solidFill>
              </a:rPr>
              <a:t>diri</a:t>
            </a:r>
            <a:r>
              <a:rPr lang="en-US" sz="1600" b="1" dirty="0">
                <a:solidFill>
                  <a:srgbClr val="FF7C80"/>
                </a:solidFill>
              </a:rPr>
              <a:t> </a:t>
            </a:r>
            <a:r>
              <a:rPr lang="en-US" sz="1600" b="1" dirty="0" err="1">
                <a:solidFill>
                  <a:srgbClr val="FF7C80"/>
                </a:solidFill>
              </a:rPr>
              <a:t>sendiri</a:t>
            </a:r>
            <a:r>
              <a:rPr lang="en-US" sz="1600" b="1" dirty="0">
                <a:solidFill>
                  <a:srgbClr val="FF7C80"/>
                </a:solidFill>
              </a:rPr>
              <a:t>.  </a:t>
            </a:r>
            <a:endParaRPr lang="en-ID" sz="1600" b="1" dirty="0">
              <a:solidFill>
                <a:srgbClr val="FF7C80"/>
              </a:solidFill>
            </a:endParaRPr>
          </a:p>
          <a:p>
            <a:endParaRPr lang="en-ID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F5F39E8-BEDF-0189-D924-2978021AEB65}"/>
              </a:ext>
            </a:extLst>
          </p:cNvPr>
          <p:cNvSpPr/>
          <p:nvPr/>
        </p:nvSpPr>
        <p:spPr>
          <a:xfrm>
            <a:off x="1235633" y="3625838"/>
            <a:ext cx="4816548" cy="70174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AD42159-CFDC-090A-E196-4E625CAA9389}"/>
              </a:ext>
            </a:extLst>
          </p:cNvPr>
          <p:cNvSpPr txBox="1"/>
          <p:nvPr/>
        </p:nvSpPr>
        <p:spPr>
          <a:xfrm>
            <a:off x="1384488" y="3713581"/>
            <a:ext cx="4518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solidFill>
                  <a:schemeClr val="bg1"/>
                </a:solidFill>
              </a:rPr>
              <a:t>Dalam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bahasa</a:t>
            </a:r>
            <a:r>
              <a:rPr lang="en-US" sz="1500" b="1" dirty="0">
                <a:solidFill>
                  <a:schemeClr val="bg1"/>
                </a:solidFill>
              </a:rPr>
              <a:t> Arab, </a:t>
            </a:r>
            <a:r>
              <a:rPr lang="en-US" sz="1500" b="1" dirty="0" err="1">
                <a:solidFill>
                  <a:schemeClr val="bg1"/>
                </a:solidFill>
              </a:rPr>
              <a:t>introspeksi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dikenal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dengan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istilah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i="1" dirty="0" err="1">
                <a:solidFill>
                  <a:schemeClr val="bg1"/>
                </a:solidFill>
              </a:rPr>
              <a:t>muhasabah</a:t>
            </a:r>
            <a:r>
              <a:rPr lang="en-US" sz="1500" b="1" i="1" dirty="0">
                <a:solidFill>
                  <a:schemeClr val="bg1"/>
                </a:solidFill>
              </a:rPr>
              <a:t>.</a:t>
            </a:r>
            <a:endParaRPr lang="en-ID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/>
          <p:nvPr/>
        </p:nvSpPr>
        <p:spPr>
          <a:xfrm rot="-708899">
            <a:off x="170951" y="3361289"/>
            <a:ext cx="743838" cy="1007903"/>
          </a:xfrm>
          <a:custGeom>
            <a:avLst/>
            <a:gdLst/>
            <a:ahLst/>
            <a:cxnLst/>
            <a:rect l="l" t="t" r="r" b="b"/>
            <a:pathLst>
              <a:path w="2419792" h="2851170" extrusionOk="0">
                <a:moveTo>
                  <a:pt x="2390889" y="2229119"/>
                </a:moveTo>
                <a:cubicBezTo>
                  <a:pt x="2400662" y="2348075"/>
                  <a:pt x="2409859" y="2467032"/>
                  <a:pt x="2419632" y="2585413"/>
                </a:cubicBezTo>
                <a:cubicBezTo>
                  <a:pt x="2422507" y="2623341"/>
                  <a:pt x="2386290" y="2661269"/>
                  <a:pt x="2348923" y="2664717"/>
                </a:cubicBezTo>
                <a:cubicBezTo>
                  <a:pt x="2229925" y="2676210"/>
                  <a:pt x="2111501" y="2688853"/>
                  <a:pt x="1992503" y="2701496"/>
                </a:cubicBezTo>
                <a:cubicBezTo>
                  <a:pt x="1926968" y="2708392"/>
                  <a:pt x="1861432" y="2715288"/>
                  <a:pt x="1795897" y="2722184"/>
                </a:cubicBezTo>
                <a:cubicBezTo>
                  <a:pt x="1711391" y="2730804"/>
                  <a:pt x="1627460" y="2741723"/>
                  <a:pt x="1542379" y="2747469"/>
                </a:cubicBezTo>
                <a:cubicBezTo>
                  <a:pt x="1426830" y="2756089"/>
                  <a:pt x="1310706" y="2758388"/>
                  <a:pt x="1195157" y="2768157"/>
                </a:cubicBezTo>
                <a:cubicBezTo>
                  <a:pt x="1086506" y="2776777"/>
                  <a:pt x="978431" y="2791719"/>
                  <a:pt x="869780" y="2803212"/>
                </a:cubicBezTo>
                <a:cubicBezTo>
                  <a:pt x="753081" y="2815855"/>
                  <a:pt x="635807" y="2828497"/>
                  <a:pt x="519109" y="2838267"/>
                </a:cubicBezTo>
                <a:cubicBezTo>
                  <a:pt x="443226" y="2844588"/>
                  <a:pt x="366768" y="2845737"/>
                  <a:pt x="290885" y="2849760"/>
                </a:cubicBezTo>
                <a:cubicBezTo>
                  <a:pt x="285711" y="2849760"/>
                  <a:pt x="280537" y="2850335"/>
                  <a:pt x="275363" y="2850910"/>
                </a:cubicBezTo>
                <a:cubicBezTo>
                  <a:pt x="166713" y="2853783"/>
                  <a:pt x="139694" y="2834244"/>
                  <a:pt x="125897" y="2726781"/>
                </a:cubicBezTo>
                <a:cubicBezTo>
                  <a:pt x="114399" y="2637708"/>
                  <a:pt x="110375" y="2547485"/>
                  <a:pt x="101177" y="2457837"/>
                </a:cubicBezTo>
                <a:cubicBezTo>
                  <a:pt x="93704" y="2384279"/>
                  <a:pt x="82207" y="2311297"/>
                  <a:pt x="73583" y="2237739"/>
                </a:cubicBezTo>
                <a:cubicBezTo>
                  <a:pt x="69559" y="2201535"/>
                  <a:pt x="66685" y="2165331"/>
                  <a:pt x="63236" y="2129127"/>
                </a:cubicBezTo>
                <a:cubicBezTo>
                  <a:pt x="54038" y="2017642"/>
                  <a:pt x="45415" y="1905581"/>
                  <a:pt x="35067" y="1794096"/>
                </a:cubicBezTo>
                <a:cubicBezTo>
                  <a:pt x="31618" y="1754444"/>
                  <a:pt x="20695" y="1715366"/>
                  <a:pt x="18396" y="1676289"/>
                </a:cubicBezTo>
                <a:cubicBezTo>
                  <a:pt x="12647" y="1576297"/>
                  <a:pt x="9198" y="1475730"/>
                  <a:pt x="5749" y="1375163"/>
                </a:cubicBezTo>
                <a:cubicBezTo>
                  <a:pt x="2874" y="1271723"/>
                  <a:pt x="0" y="1168283"/>
                  <a:pt x="0" y="1064843"/>
                </a:cubicBezTo>
                <a:cubicBezTo>
                  <a:pt x="0" y="888420"/>
                  <a:pt x="1725" y="712571"/>
                  <a:pt x="2874" y="536149"/>
                </a:cubicBezTo>
                <a:cubicBezTo>
                  <a:pt x="3449" y="442478"/>
                  <a:pt x="3449" y="348807"/>
                  <a:pt x="4599" y="255711"/>
                </a:cubicBezTo>
                <a:cubicBezTo>
                  <a:pt x="4599" y="235023"/>
                  <a:pt x="6898" y="214335"/>
                  <a:pt x="9773" y="193647"/>
                </a:cubicBezTo>
                <a:cubicBezTo>
                  <a:pt x="14947" y="157443"/>
                  <a:pt x="19546" y="151696"/>
                  <a:pt x="56337" y="152271"/>
                </a:cubicBezTo>
                <a:cubicBezTo>
                  <a:pt x="110375" y="153420"/>
                  <a:pt x="163263" y="148248"/>
                  <a:pt x="216152" y="139628"/>
                </a:cubicBezTo>
                <a:cubicBezTo>
                  <a:pt x="302957" y="125261"/>
                  <a:pt x="390337" y="114343"/>
                  <a:pt x="476568" y="99401"/>
                </a:cubicBezTo>
                <a:cubicBezTo>
                  <a:pt x="589818" y="79863"/>
                  <a:pt x="704217" y="81587"/>
                  <a:pt x="818041" y="77564"/>
                </a:cubicBezTo>
                <a:cubicBezTo>
                  <a:pt x="895649" y="74690"/>
                  <a:pt x="973257" y="67220"/>
                  <a:pt x="1050289" y="59174"/>
                </a:cubicBezTo>
                <a:cubicBezTo>
                  <a:pt x="1127322" y="51129"/>
                  <a:pt x="1202055" y="37912"/>
                  <a:pt x="1277938" y="31016"/>
                </a:cubicBezTo>
                <a:cubicBezTo>
                  <a:pt x="1351522" y="24120"/>
                  <a:pt x="1425105" y="20672"/>
                  <a:pt x="1498689" y="16649"/>
                </a:cubicBezTo>
                <a:cubicBezTo>
                  <a:pt x="1590093" y="10902"/>
                  <a:pt x="1681498" y="3432"/>
                  <a:pt x="1772902" y="1133"/>
                </a:cubicBezTo>
                <a:cubicBezTo>
                  <a:pt x="1879828" y="-1166"/>
                  <a:pt x="1986754" y="558"/>
                  <a:pt x="2094255" y="1708"/>
                </a:cubicBezTo>
                <a:cubicBezTo>
                  <a:pt x="2133921" y="2282"/>
                  <a:pt x="2177037" y="35038"/>
                  <a:pt x="2187384" y="79288"/>
                </a:cubicBezTo>
                <a:cubicBezTo>
                  <a:pt x="2204630" y="155144"/>
                  <a:pt x="2220152" y="231575"/>
                  <a:pt x="2229925" y="309155"/>
                </a:cubicBezTo>
                <a:cubicBezTo>
                  <a:pt x="2240273" y="391907"/>
                  <a:pt x="2241997" y="475234"/>
                  <a:pt x="2250045" y="557986"/>
                </a:cubicBezTo>
                <a:cubicBezTo>
                  <a:pt x="2261543" y="683838"/>
                  <a:pt x="2276489" y="809690"/>
                  <a:pt x="2287987" y="935542"/>
                </a:cubicBezTo>
                <a:cubicBezTo>
                  <a:pt x="2294885" y="1013123"/>
                  <a:pt x="2298335" y="1091277"/>
                  <a:pt x="2304658" y="1168858"/>
                </a:cubicBezTo>
                <a:cubicBezTo>
                  <a:pt x="2316730" y="1325742"/>
                  <a:pt x="2328228" y="1483201"/>
                  <a:pt x="2342600" y="1639510"/>
                </a:cubicBezTo>
                <a:cubicBezTo>
                  <a:pt x="2352947" y="1751570"/>
                  <a:pt x="2369619" y="1863056"/>
                  <a:pt x="2379966" y="1975116"/>
                </a:cubicBezTo>
                <a:cubicBezTo>
                  <a:pt x="2388014" y="2059592"/>
                  <a:pt x="2391464" y="2144643"/>
                  <a:pt x="2397212" y="2229119"/>
                </a:cubicBezTo>
                <a:cubicBezTo>
                  <a:pt x="2394913" y="2229119"/>
                  <a:pt x="2393188" y="2229119"/>
                  <a:pt x="2390889" y="2229119"/>
                </a:cubicBezTo>
                <a:close/>
                <a:moveTo>
                  <a:pt x="52313" y="235597"/>
                </a:moveTo>
                <a:cubicBezTo>
                  <a:pt x="52313" y="280421"/>
                  <a:pt x="51738" y="325246"/>
                  <a:pt x="52313" y="370070"/>
                </a:cubicBezTo>
                <a:cubicBezTo>
                  <a:pt x="55762" y="529827"/>
                  <a:pt x="60361" y="689010"/>
                  <a:pt x="63811" y="848768"/>
                </a:cubicBezTo>
                <a:cubicBezTo>
                  <a:pt x="66110" y="938416"/>
                  <a:pt x="67835" y="1028639"/>
                  <a:pt x="68985" y="1118287"/>
                </a:cubicBezTo>
                <a:cubicBezTo>
                  <a:pt x="70709" y="1218854"/>
                  <a:pt x="67260" y="1319420"/>
                  <a:pt x="73583" y="1419987"/>
                </a:cubicBezTo>
                <a:cubicBezTo>
                  <a:pt x="82781" y="1568826"/>
                  <a:pt x="94279" y="1717090"/>
                  <a:pt x="121298" y="1864205"/>
                </a:cubicBezTo>
                <a:cubicBezTo>
                  <a:pt x="139119" y="1960749"/>
                  <a:pt x="144868" y="2059592"/>
                  <a:pt x="156940" y="2156711"/>
                </a:cubicBezTo>
                <a:cubicBezTo>
                  <a:pt x="161539" y="2192915"/>
                  <a:pt x="170162" y="2227970"/>
                  <a:pt x="174761" y="2264174"/>
                </a:cubicBezTo>
                <a:cubicBezTo>
                  <a:pt x="182234" y="2320491"/>
                  <a:pt x="188558" y="2376809"/>
                  <a:pt x="193732" y="2433126"/>
                </a:cubicBezTo>
                <a:cubicBezTo>
                  <a:pt x="202929" y="2538290"/>
                  <a:pt x="210978" y="2642880"/>
                  <a:pt x="219601" y="2748044"/>
                </a:cubicBezTo>
                <a:cubicBezTo>
                  <a:pt x="220750" y="2759537"/>
                  <a:pt x="224200" y="2770456"/>
                  <a:pt x="227074" y="2783673"/>
                </a:cubicBezTo>
                <a:cubicBezTo>
                  <a:pt x="250644" y="2783673"/>
                  <a:pt x="271339" y="2785397"/>
                  <a:pt x="292034" y="2783099"/>
                </a:cubicBezTo>
                <a:cubicBezTo>
                  <a:pt x="374816" y="2775053"/>
                  <a:pt x="457022" y="2765859"/>
                  <a:pt x="539804" y="2757239"/>
                </a:cubicBezTo>
                <a:cubicBezTo>
                  <a:pt x="653054" y="2745745"/>
                  <a:pt x="766303" y="2733677"/>
                  <a:pt x="879553" y="2723333"/>
                </a:cubicBezTo>
                <a:cubicBezTo>
                  <a:pt x="1018672" y="2710691"/>
                  <a:pt x="1157790" y="2699772"/>
                  <a:pt x="1296909" y="2688279"/>
                </a:cubicBezTo>
                <a:cubicBezTo>
                  <a:pt x="1402111" y="2679659"/>
                  <a:pt x="1507312" y="2675061"/>
                  <a:pt x="1611938" y="2663568"/>
                </a:cubicBezTo>
                <a:cubicBezTo>
                  <a:pt x="1713116" y="2652075"/>
                  <a:pt x="1813718" y="2632536"/>
                  <a:pt x="1914895" y="2618744"/>
                </a:cubicBezTo>
                <a:cubicBezTo>
                  <a:pt x="2041942" y="2602078"/>
                  <a:pt x="2168989" y="2588286"/>
                  <a:pt x="2296035" y="2573345"/>
                </a:cubicBezTo>
                <a:cubicBezTo>
                  <a:pt x="2331677" y="2569322"/>
                  <a:pt x="2333402" y="2565874"/>
                  <a:pt x="2328803" y="2531969"/>
                </a:cubicBezTo>
                <a:cubicBezTo>
                  <a:pt x="2321904" y="2480824"/>
                  <a:pt x="2314431" y="2429103"/>
                  <a:pt x="2311557" y="2377383"/>
                </a:cubicBezTo>
                <a:cubicBezTo>
                  <a:pt x="2306383" y="2275667"/>
                  <a:pt x="2308107" y="2172802"/>
                  <a:pt x="2300634" y="2071086"/>
                </a:cubicBezTo>
                <a:cubicBezTo>
                  <a:pt x="2289711" y="1927993"/>
                  <a:pt x="2272465" y="1784901"/>
                  <a:pt x="2258094" y="1642384"/>
                </a:cubicBezTo>
                <a:cubicBezTo>
                  <a:pt x="2254069" y="1599284"/>
                  <a:pt x="2250620" y="1556183"/>
                  <a:pt x="2248321" y="1513083"/>
                </a:cubicBezTo>
                <a:cubicBezTo>
                  <a:pt x="2243722" y="1421711"/>
                  <a:pt x="2240273" y="1330339"/>
                  <a:pt x="2235099" y="1239542"/>
                </a:cubicBezTo>
                <a:cubicBezTo>
                  <a:pt x="2231649" y="1179202"/>
                  <a:pt x="2225901" y="1118861"/>
                  <a:pt x="2221877" y="1058521"/>
                </a:cubicBezTo>
                <a:cubicBezTo>
                  <a:pt x="2217853" y="998181"/>
                  <a:pt x="2215553" y="937266"/>
                  <a:pt x="2211529" y="876926"/>
                </a:cubicBezTo>
                <a:cubicBezTo>
                  <a:pt x="2204630" y="785554"/>
                  <a:pt x="2195432" y="694182"/>
                  <a:pt x="2189109" y="602235"/>
                </a:cubicBezTo>
                <a:cubicBezTo>
                  <a:pt x="2180486" y="480980"/>
                  <a:pt x="2175312" y="359726"/>
                  <a:pt x="2165539" y="239045"/>
                </a:cubicBezTo>
                <a:cubicBezTo>
                  <a:pt x="2161515" y="187900"/>
                  <a:pt x="2149443" y="137329"/>
                  <a:pt x="2141395" y="86184"/>
                </a:cubicBezTo>
                <a:cubicBezTo>
                  <a:pt x="2128748" y="85609"/>
                  <a:pt x="2122424" y="84460"/>
                  <a:pt x="2115525" y="84460"/>
                </a:cubicBezTo>
                <a:cubicBezTo>
                  <a:pt x="1919494" y="90207"/>
                  <a:pt x="1724038" y="95379"/>
                  <a:pt x="1528007" y="103424"/>
                </a:cubicBezTo>
                <a:cubicBezTo>
                  <a:pt x="1417632" y="108021"/>
                  <a:pt x="1307257" y="117791"/>
                  <a:pt x="1196882" y="125836"/>
                </a:cubicBezTo>
                <a:cubicBezTo>
                  <a:pt x="1083057" y="133881"/>
                  <a:pt x="969233" y="143651"/>
                  <a:pt x="854833" y="151121"/>
                </a:cubicBezTo>
                <a:cubicBezTo>
                  <a:pt x="780675" y="155719"/>
                  <a:pt x="705367" y="153995"/>
                  <a:pt x="631783" y="162615"/>
                </a:cubicBezTo>
                <a:cubicBezTo>
                  <a:pt x="525432" y="174108"/>
                  <a:pt x="419656" y="193647"/>
                  <a:pt x="313305" y="207439"/>
                </a:cubicBezTo>
                <a:cubicBezTo>
                  <a:pt x="227649" y="219507"/>
                  <a:pt x="141418" y="226403"/>
                  <a:pt x="52313" y="235597"/>
                </a:cubicBezTo>
                <a:close/>
                <a:moveTo>
                  <a:pt x="1369918" y="2370487"/>
                </a:moveTo>
                <a:cubicBezTo>
                  <a:pt x="1413608" y="2347501"/>
                  <a:pt x="1456723" y="2323365"/>
                  <a:pt x="1500988" y="2300953"/>
                </a:cubicBezTo>
                <a:cubicBezTo>
                  <a:pt x="1553877" y="2273943"/>
                  <a:pt x="1591243" y="2234291"/>
                  <a:pt x="1606190" y="2175101"/>
                </a:cubicBezTo>
                <a:cubicBezTo>
                  <a:pt x="1609639" y="2161883"/>
                  <a:pt x="1617687" y="2149815"/>
                  <a:pt x="1625160" y="2138322"/>
                </a:cubicBezTo>
                <a:cubicBezTo>
                  <a:pt x="1651605" y="2098095"/>
                  <a:pt x="1688971" y="2091199"/>
                  <a:pt x="1727487" y="2117059"/>
                </a:cubicBezTo>
                <a:cubicBezTo>
                  <a:pt x="1760255" y="2139471"/>
                  <a:pt x="1768303" y="2183146"/>
                  <a:pt x="1743009" y="2218201"/>
                </a:cubicBezTo>
                <a:cubicBezTo>
                  <a:pt x="1729212" y="2237739"/>
                  <a:pt x="1710816" y="2253830"/>
                  <a:pt x="1694145" y="2271645"/>
                </a:cubicBezTo>
                <a:cubicBezTo>
                  <a:pt x="1683797" y="2282563"/>
                  <a:pt x="1672875" y="2293482"/>
                  <a:pt x="1657353" y="2309573"/>
                </a:cubicBezTo>
                <a:cubicBezTo>
                  <a:pt x="1699319" y="2312446"/>
                  <a:pt x="1728062" y="2295206"/>
                  <a:pt x="1756806" y="2282563"/>
                </a:cubicBezTo>
                <a:cubicBezTo>
                  <a:pt x="1793023" y="2266473"/>
                  <a:pt x="1829240" y="2248658"/>
                  <a:pt x="1861432" y="2226821"/>
                </a:cubicBezTo>
                <a:cubicBezTo>
                  <a:pt x="1886152" y="2210155"/>
                  <a:pt x="1905697" y="2185444"/>
                  <a:pt x="1925818" y="2163032"/>
                </a:cubicBezTo>
                <a:cubicBezTo>
                  <a:pt x="1933866" y="2154412"/>
                  <a:pt x="1936166" y="2141195"/>
                  <a:pt x="1943064" y="2130851"/>
                </a:cubicBezTo>
                <a:cubicBezTo>
                  <a:pt x="1964334" y="2100394"/>
                  <a:pt x="1995377" y="2094072"/>
                  <a:pt x="2024121" y="2113611"/>
                </a:cubicBezTo>
                <a:cubicBezTo>
                  <a:pt x="2052290" y="2132575"/>
                  <a:pt x="2058613" y="2164756"/>
                  <a:pt x="2040217" y="2195214"/>
                </a:cubicBezTo>
                <a:cubicBezTo>
                  <a:pt x="2035043" y="2203834"/>
                  <a:pt x="2028145" y="2211304"/>
                  <a:pt x="2018372" y="2224522"/>
                </a:cubicBezTo>
                <a:cubicBezTo>
                  <a:pt x="2053439" y="2232567"/>
                  <a:pt x="2081033" y="2227970"/>
                  <a:pt x="2108627" y="2219925"/>
                </a:cubicBezTo>
                <a:cubicBezTo>
                  <a:pt x="2125298" y="2214753"/>
                  <a:pt x="2144269" y="2209006"/>
                  <a:pt x="2154042" y="2230269"/>
                </a:cubicBezTo>
                <a:cubicBezTo>
                  <a:pt x="2162665" y="2249807"/>
                  <a:pt x="2150593" y="2264174"/>
                  <a:pt x="2134496" y="2273369"/>
                </a:cubicBezTo>
                <a:cubicBezTo>
                  <a:pt x="2082183" y="2303251"/>
                  <a:pt x="2028720" y="2327962"/>
                  <a:pt x="1968358" y="2295781"/>
                </a:cubicBezTo>
                <a:cubicBezTo>
                  <a:pt x="1949963" y="2286011"/>
                  <a:pt x="1935591" y="2289459"/>
                  <a:pt x="1921219" y="2302102"/>
                </a:cubicBezTo>
                <a:cubicBezTo>
                  <a:pt x="1872355" y="2346351"/>
                  <a:pt x="1810844" y="2367039"/>
                  <a:pt x="1752207" y="2391750"/>
                </a:cubicBezTo>
                <a:cubicBezTo>
                  <a:pt x="1695295" y="2415886"/>
                  <a:pt x="1640107" y="2403243"/>
                  <a:pt x="1595842" y="2353822"/>
                </a:cubicBezTo>
                <a:cubicBezTo>
                  <a:pt x="1563074" y="2373936"/>
                  <a:pt x="1531456" y="2391750"/>
                  <a:pt x="1500988" y="2411289"/>
                </a:cubicBezTo>
                <a:cubicBezTo>
                  <a:pt x="1442926" y="2449217"/>
                  <a:pt x="1377391" y="2469905"/>
                  <a:pt x="1310706" y="2472204"/>
                </a:cubicBezTo>
                <a:cubicBezTo>
                  <a:pt x="1261267" y="2473928"/>
                  <a:pt x="1210678" y="2458986"/>
                  <a:pt x="1159515" y="2456113"/>
                </a:cubicBezTo>
                <a:cubicBezTo>
                  <a:pt x="1134795" y="2454389"/>
                  <a:pt x="1119274" y="2438298"/>
                  <a:pt x="1116974" y="2408416"/>
                </a:cubicBezTo>
                <a:cubicBezTo>
                  <a:pt x="1134795" y="2406117"/>
                  <a:pt x="1150892" y="2404393"/>
                  <a:pt x="1170437" y="2401519"/>
                </a:cubicBezTo>
                <a:cubicBezTo>
                  <a:pt x="1150892" y="2306699"/>
                  <a:pt x="1204355" y="2236015"/>
                  <a:pt x="1249195" y="2163607"/>
                </a:cubicBezTo>
                <a:cubicBezTo>
                  <a:pt x="1272765" y="2125104"/>
                  <a:pt x="1315305" y="2114186"/>
                  <a:pt x="1358995" y="2119358"/>
                </a:cubicBezTo>
                <a:cubicBezTo>
                  <a:pt x="1403835" y="2124530"/>
                  <a:pt x="1431429" y="2160159"/>
                  <a:pt x="1429129" y="2207856"/>
                </a:cubicBezTo>
                <a:cubicBezTo>
                  <a:pt x="1427405" y="2252106"/>
                  <a:pt x="1413608" y="2292907"/>
                  <a:pt x="1387164" y="2328537"/>
                </a:cubicBezTo>
                <a:cubicBezTo>
                  <a:pt x="1378541" y="2340030"/>
                  <a:pt x="1371067" y="2352673"/>
                  <a:pt x="1363594" y="2364741"/>
                </a:cubicBezTo>
                <a:cubicBezTo>
                  <a:pt x="1365319" y="2365890"/>
                  <a:pt x="1367618" y="2368189"/>
                  <a:pt x="1369918" y="2370487"/>
                </a:cubicBezTo>
                <a:close/>
                <a:moveTo>
                  <a:pt x="1363019" y="2190042"/>
                </a:moveTo>
                <a:cubicBezTo>
                  <a:pt x="1283687" y="2222798"/>
                  <a:pt x="1248045" y="2278541"/>
                  <a:pt x="1250919" y="2361293"/>
                </a:cubicBezTo>
                <a:cubicBezTo>
                  <a:pt x="1313580" y="2321066"/>
                  <a:pt x="1350372" y="2267622"/>
                  <a:pt x="1363019" y="2190042"/>
                </a:cubicBezTo>
                <a:close/>
                <a:moveTo>
                  <a:pt x="1002575" y="1901559"/>
                </a:moveTo>
                <a:cubicBezTo>
                  <a:pt x="1060637" y="1930867"/>
                  <a:pt x="1066961" y="1948107"/>
                  <a:pt x="1035343" y="1988333"/>
                </a:cubicBezTo>
                <a:cubicBezTo>
                  <a:pt x="1004875" y="2027986"/>
                  <a:pt x="970382" y="2064764"/>
                  <a:pt x="935890" y="2100968"/>
                </a:cubicBezTo>
                <a:cubicBezTo>
                  <a:pt x="905422" y="2133724"/>
                  <a:pt x="872079" y="2164182"/>
                  <a:pt x="841611" y="2197513"/>
                </a:cubicBezTo>
                <a:cubicBezTo>
                  <a:pt x="833563" y="2206133"/>
                  <a:pt x="829539" y="2222223"/>
                  <a:pt x="830114" y="2234291"/>
                </a:cubicBezTo>
                <a:cubicBezTo>
                  <a:pt x="832988" y="2284287"/>
                  <a:pt x="839312" y="2334283"/>
                  <a:pt x="842186" y="2384279"/>
                </a:cubicBezTo>
                <a:cubicBezTo>
                  <a:pt x="843911" y="2415311"/>
                  <a:pt x="842186" y="2446343"/>
                  <a:pt x="840461" y="2477950"/>
                </a:cubicBezTo>
                <a:cubicBezTo>
                  <a:pt x="838737" y="2514154"/>
                  <a:pt x="820916" y="2537141"/>
                  <a:pt x="784699" y="2550358"/>
                </a:cubicBezTo>
                <a:cubicBezTo>
                  <a:pt x="728936" y="2570472"/>
                  <a:pt x="672024" y="2565300"/>
                  <a:pt x="615112" y="2567598"/>
                </a:cubicBezTo>
                <a:cubicBezTo>
                  <a:pt x="590967" y="2568748"/>
                  <a:pt x="566823" y="2567598"/>
                  <a:pt x="542103" y="2565874"/>
                </a:cubicBezTo>
                <a:cubicBezTo>
                  <a:pt x="483467" y="2562426"/>
                  <a:pt x="439201" y="2534842"/>
                  <a:pt x="416207" y="2480249"/>
                </a:cubicBezTo>
                <a:cubicBezTo>
                  <a:pt x="382864" y="2402669"/>
                  <a:pt x="371367" y="2320491"/>
                  <a:pt x="371942" y="2236590"/>
                </a:cubicBezTo>
                <a:cubicBezTo>
                  <a:pt x="372516" y="2198087"/>
                  <a:pt x="386313" y="2170503"/>
                  <a:pt x="425405" y="2157286"/>
                </a:cubicBezTo>
                <a:cubicBezTo>
                  <a:pt x="528307" y="2123955"/>
                  <a:pt x="632933" y="2102692"/>
                  <a:pt x="741584" y="2113611"/>
                </a:cubicBezTo>
                <a:cubicBezTo>
                  <a:pt x="748482" y="2114186"/>
                  <a:pt x="754806" y="2115335"/>
                  <a:pt x="756530" y="2115335"/>
                </a:cubicBezTo>
                <a:cubicBezTo>
                  <a:pt x="841036" y="2042352"/>
                  <a:pt x="921518" y="1971668"/>
                  <a:pt x="1002575" y="1901559"/>
                </a:cubicBezTo>
                <a:close/>
                <a:moveTo>
                  <a:pt x="762279" y="2287735"/>
                </a:moveTo>
                <a:cubicBezTo>
                  <a:pt x="720888" y="2330261"/>
                  <a:pt x="684671" y="2371062"/>
                  <a:pt x="644430" y="2408416"/>
                </a:cubicBezTo>
                <a:cubicBezTo>
                  <a:pt x="597866" y="2451516"/>
                  <a:pt x="554176" y="2441746"/>
                  <a:pt x="530606" y="2382556"/>
                </a:cubicBezTo>
                <a:cubicBezTo>
                  <a:pt x="517959" y="2350374"/>
                  <a:pt x="511060" y="2315894"/>
                  <a:pt x="503012" y="2282563"/>
                </a:cubicBezTo>
                <a:cubicBezTo>
                  <a:pt x="501288" y="2275667"/>
                  <a:pt x="504737" y="2261875"/>
                  <a:pt x="509336" y="2260151"/>
                </a:cubicBezTo>
                <a:cubicBezTo>
                  <a:pt x="517384" y="2256703"/>
                  <a:pt x="531181" y="2256703"/>
                  <a:pt x="537504" y="2261875"/>
                </a:cubicBezTo>
                <a:cubicBezTo>
                  <a:pt x="550152" y="2272219"/>
                  <a:pt x="559350" y="2286586"/>
                  <a:pt x="572572" y="2302677"/>
                </a:cubicBezTo>
                <a:cubicBezTo>
                  <a:pt x="608214" y="2268771"/>
                  <a:pt x="642131" y="2236590"/>
                  <a:pt x="676048" y="2204409"/>
                </a:cubicBezTo>
                <a:cubicBezTo>
                  <a:pt x="674324" y="2200961"/>
                  <a:pt x="672599" y="2198087"/>
                  <a:pt x="670875" y="2194639"/>
                </a:cubicBezTo>
                <a:cubicBezTo>
                  <a:pt x="604764" y="2205558"/>
                  <a:pt x="538654" y="2215327"/>
                  <a:pt x="472544" y="2227970"/>
                </a:cubicBezTo>
                <a:cubicBezTo>
                  <a:pt x="448974" y="2232567"/>
                  <a:pt x="438052" y="2251531"/>
                  <a:pt x="441501" y="2275093"/>
                </a:cubicBezTo>
                <a:cubicBezTo>
                  <a:pt x="450124" y="2329686"/>
                  <a:pt x="459322" y="2384279"/>
                  <a:pt x="469670" y="2438873"/>
                </a:cubicBezTo>
                <a:cubicBezTo>
                  <a:pt x="473694" y="2461860"/>
                  <a:pt x="487491" y="2475652"/>
                  <a:pt x="512210" y="2477376"/>
                </a:cubicBezTo>
                <a:cubicBezTo>
                  <a:pt x="551876" y="2480249"/>
                  <a:pt x="591542" y="2485421"/>
                  <a:pt x="631208" y="2484846"/>
                </a:cubicBezTo>
                <a:cubicBezTo>
                  <a:pt x="677198" y="2484272"/>
                  <a:pt x="722613" y="2478525"/>
                  <a:pt x="766303" y="2475077"/>
                </a:cubicBezTo>
                <a:cubicBezTo>
                  <a:pt x="782399" y="2411289"/>
                  <a:pt x="781250" y="2361867"/>
                  <a:pt x="762279" y="2287735"/>
                </a:cubicBezTo>
                <a:close/>
                <a:moveTo>
                  <a:pt x="681797" y="502818"/>
                </a:moveTo>
                <a:cubicBezTo>
                  <a:pt x="710541" y="471786"/>
                  <a:pt x="735835" y="443627"/>
                  <a:pt x="761129" y="416043"/>
                </a:cubicBezTo>
                <a:cubicBezTo>
                  <a:pt x="791597" y="383287"/>
                  <a:pt x="809418" y="380414"/>
                  <a:pt x="834713" y="403400"/>
                </a:cubicBezTo>
                <a:cubicBezTo>
                  <a:pt x="856558" y="423514"/>
                  <a:pt x="858282" y="456844"/>
                  <a:pt x="836437" y="483279"/>
                </a:cubicBezTo>
                <a:cubicBezTo>
                  <a:pt x="815742" y="508564"/>
                  <a:pt x="792747" y="532126"/>
                  <a:pt x="770902" y="556837"/>
                </a:cubicBezTo>
                <a:cubicBezTo>
                  <a:pt x="762854" y="566031"/>
                  <a:pt x="756530" y="576375"/>
                  <a:pt x="747332" y="583846"/>
                </a:cubicBezTo>
                <a:cubicBezTo>
                  <a:pt x="703642" y="618901"/>
                  <a:pt x="703067" y="664299"/>
                  <a:pt x="709391" y="715445"/>
                </a:cubicBezTo>
                <a:cubicBezTo>
                  <a:pt x="715714" y="766590"/>
                  <a:pt x="713990" y="818885"/>
                  <a:pt x="715140" y="870605"/>
                </a:cubicBezTo>
                <a:cubicBezTo>
                  <a:pt x="716289" y="903361"/>
                  <a:pt x="696744" y="920601"/>
                  <a:pt x="668000" y="930945"/>
                </a:cubicBezTo>
                <a:cubicBezTo>
                  <a:pt x="571997" y="964851"/>
                  <a:pt x="472544" y="974620"/>
                  <a:pt x="371367" y="974045"/>
                </a:cubicBezTo>
                <a:cubicBezTo>
                  <a:pt x="331701" y="973471"/>
                  <a:pt x="311580" y="946461"/>
                  <a:pt x="301807" y="913705"/>
                </a:cubicBezTo>
                <a:cubicBezTo>
                  <a:pt x="291460" y="879225"/>
                  <a:pt x="287436" y="843021"/>
                  <a:pt x="282262" y="806817"/>
                </a:cubicBezTo>
                <a:cubicBezTo>
                  <a:pt x="275938" y="764292"/>
                  <a:pt x="273064" y="720617"/>
                  <a:pt x="266740" y="678091"/>
                </a:cubicBezTo>
                <a:cubicBezTo>
                  <a:pt x="262141" y="648783"/>
                  <a:pt x="265016" y="616602"/>
                  <a:pt x="228799" y="599362"/>
                </a:cubicBezTo>
                <a:cubicBezTo>
                  <a:pt x="212702" y="591891"/>
                  <a:pt x="212127" y="570629"/>
                  <a:pt x="220176" y="552814"/>
                </a:cubicBezTo>
                <a:cubicBezTo>
                  <a:pt x="232823" y="523506"/>
                  <a:pt x="254668" y="504542"/>
                  <a:pt x="285136" y="499370"/>
                </a:cubicBezTo>
                <a:cubicBezTo>
                  <a:pt x="377115" y="483279"/>
                  <a:pt x="468520" y="467763"/>
                  <a:pt x="561074" y="453971"/>
                </a:cubicBezTo>
                <a:cubicBezTo>
                  <a:pt x="632358" y="442478"/>
                  <a:pt x="639257" y="447075"/>
                  <a:pt x="681797" y="502818"/>
                </a:cubicBezTo>
                <a:close/>
                <a:moveTo>
                  <a:pt x="308706" y="597063"/>
                </a:moveTo>
                <a:cubicBezTo>
                  <a:pt x="320778" y="701653"/>
                  <a:pt x="330551" y="803944"/>
                  <a:pt x="356420" y="905660"/>
                </a:cubicBezTo>
                <a:cubicBezTo>
                  <a:pt x="407584" y="903361"/>
                  <a:pt x="454723" y="903361"/>
                  <a:pt x="500713" y="897614"/>
                </a:cubicBezTo>
                <a:cubicBezTo>
                  <a:pt x="540379" y="893017"/>
                  <a:pt x="579470" y="884397"/>
                  <a:pt x="617412" y="873478"/>
                </a:cubicBezTo>
                <a:cubicBezTo>
                  <a:pt x="632358" y="869456"/>
                  <a:pt x="654778" y="854514"/>
                  <a:pt x="655353" y="844170"/>
                </a:cubicBezTo>
                <a:cubicBezTo>
                  <a:pt x="657078" y="801070"/>
                  <a:pt x="659377" y="756246"/>
                  <a:pt x="642131" y="707974"/>
                </a:cubicBezTo>
                <a:cubicBezTo>
                  <a:pt x="628909" y="719468"/>
                  <a:pt x="620861" y="725789"/>
                  <a:pt x="613962" y="732685"/>
                </a:cubicBezTo>
                <a:cubicBezTo>
                  <a:pt x="581195" y="766016"/>
                  <a:pt x="549577" y="800496"/>
                  <a:pt x="515659" y="832677"/>
                </a:cubicBezTo>
                <a:cubicBezTo>
                  <a:pt x="478293" y="868306"/>
                  <a:pt x="430578" y="858537"/>
                  <a:pt x="417356" y="809690"/>
                </a:cubicBezTo>
                <a:cubicBezTo>
                  <a:pt x="404134" y="761418"/>
                  <a:pt x="411608" y="711422"/>
                  <a:pt x="423680" y="664874"/>
                </a:cubicBezTo>
                <a:cubicBezTo>
                  <a:pt x="465646" y="659127"/>
                  <a:pt x="461047" y="692458"/>
                  <a:pt x="474269" y="714296"/>
                </a:cubicBezTo>
                <a:cubicBezTo>
                  <a:pt x="534630" y="667173"/>
                  <a:pt x="581769" y="609706"/>
                  <a:pt x="628334" y="552239"/>
                </a:cubicBezTo>
                <a:cubicBezTo>
                  <a:pt x="632358" y="547642"/>
                  <a:pt x="628909" y="536723"/>
                  <a:pt x="628909" y="522357"/>
                </a:cubicBezTo>
                <a:cubicBezTo>
                  <a:pt x="520833" y="547642"/>
                  <a:pt x="416782" y="571778"/>
                  <a:pt x="308706" y="597063"/>
                </a:cubicBezTo>
                <a:close/>
                <a:moveTo>
                  <a:pt x="457022" y="1800417"/>
                </a:moveTo>
                <a:cubicBezTo>
                  <a:pt x="427704" y="1798119"/>
                  <a:pt x="398386" y="1795820"/>
                  <a:pt x="369642" y="1792947"/>
                </a:cubicBezTo>
                <a:cubicBezTo>
                  <a:pt x="312730" y="1787775"/>
                  <a:pt x="285711" y="1749846"/>
                  <a:pt x="267890" y="1701574"/>
                </a:cubicBezTo>
                <a:cubicBezTo>
                  <a:pt x="263291" y="1688932"/>
                  <a:pt x="260417" y="1674565"/>
                  <a:pt x="258692" y="1661348"/>
                </a:cubicBezTo>
                <a:cubicBezTo>
                  <a:pt x="248919" y="1599858"/>
                  <a:pt x="239721" y="1537794"/>
                  <a:pt x="231098" y="1476305"/>
                </a:cubicBezTo>
                <a:cubicBezTo>
                  <a:pt x="223625" y="1424010"/>
                  <a:pt x="232823" y="1410218"/>
                  <a:pt x="282262" y="1390105"/>
                </a:cubicBezTo>
                <a:cubicBezTo>
                  <a:pt x="374816" y="1352751"/>
                  <a:pt x="472544" y="1341833"/>
                  <a:pt x="570272" y="1334362"/>
                </a:cubicBezTo>
                <a:cubicBezTo>
                  <a:pt x="597866" y="1332063"/>
                  <a:pt x="627759" y="1344131"/>
                  <a:pt x="654203" y="1355050"/>
                </a:cubicBezTo>
                <a:cubicBezTo>
                  <a:pt x="681797" y="1365969"/>
                  <a:pt x="703067" y="1365394"/>
                  <a:pt x="723763" y="1342982"/>
                </a:cubicBezTo>
                <a:cubicBezTo>
                  <a:pt x="746183" y="1318846"/>
                  <a:pt x="769752" y="1296434"/>
                  <a:pt x="793897" y="1274022"/>
                </a:cubicBezTo>
                <a:cubicBezTo>
                  <a:pt x="805394" y="1263678"/>
                  <a:pt x="818041" y="1252184"/>
                  <a:pt x="831838" y="1247587"/>
                </a:cubicBezTo>
                <a:cubicBezTo>
                  <a:pt x="842761" y="1244139"/>
                  <a:pt x="861157" y="1245288"/>
                  <a:pt x="868630" y="1252759"/>
                </a:cubicBezTo>
                <a:cubicBezTo>
                  <a:pt x="876678" y="1260230"/>
                  <a:pt x="881852" y="1278619"/>
                  <a:pt x="878978" y="1288963"/>
                </a:cubicBezTo>
                <a:cubicBezTo>
                  <a:pt x="874379" y="1305054"/>
                  <a:pt x="862881" y="1319420"/>
                  <a:pt x="851384" y="1332638"/>
                </a:cubicBezTo>
                <a:cubicBezTo>
                  <a:pt x="816892" y="1373439"/>
                  <a:pt x="781825" y="1414241"/>
                  <a:pt x="745033" y="1453318"/>
                </a:cubicBezTo>
                <a:cubicBezTo>
                  <a:pt x="730086" y="1468834"/>
                  <a:pt x="725487" y="1484350"/>
                  <a:pt x="727212" y="1504463"/>
                </a:cubicBezTo>
                <a:cubicBezTo>
                  <a:pt x="731811" y="1559631"/>
                  <a:pt x="736410" y="1614800"/>
                  <a:pt x="739859" y="1670542"/>
                </a:cubicBezTo>
                <a:cubicBezTo>
                  <a:pt x="742733" y="1724561"/>
                  <a:pt x="732961" y="1745249"/>
                  <a:pt x="681222" y="1760190"/>
                </a:cubicBezTo>
                <a:cubicBezTo>
                  <a:pt x="622010" y="1777430"/>
                  <a:pt x="559924" y="1784901"/>
                  <a:pt x="498413" y="1795820"/>
                </a:cubicBezTo>
                <a:cubicBezTo>
                  <a:pt x="485191" y="1798119"/>
                  <a:pt x="470819" y="1796395"/>
                  <a:pt x="457022" y="1796395"/>
                </a:cubicBezTo>
                <a:cubicBezTo>
                  <a:pt x="457022" y="1797544"/>
                  <a:pt x="457022" y="1798693"/>
                  <a:pt x="457022" y="1800417"/>
                </a:cubicBezTo>
                <a:close/>
                <a:moveTo>
                  <a:pt x="302382" y="1483201"/>
                </a:moveTo>
                <a:cubicBezTo>
                  <a:pt x="312155" y="1546414"/>
                  <a:pt x="321928" y="1611352"/>
                  <a:pt x="331701" y="1676289"/>
                </a:cubicBezTo>
                <a:cubicBezTo>
                  <a:pt x="335725" y="1703873"/>
                  <a:pt x="351246" y="1713642"/>
                  <a:pt x="378840" y="1711918"/>
                </a:cubicBezTo>
                <a:cubicBezTo>
                  <a:pt x="430578" y="1707896"/>
                  <a:pt x="482317" y="1707321"/>
                  <a:pt x="533480" y="1703298"/>
                </a:cubicBezTo>
                <a:cubicBezTo>
                  <a:pt x="569122" y="1700425"/>
                  <a:pt x="605339" y="1695253"/>
                  <a:pt x="640981" y="1690081"/>
                </a:cubicBezTo>
                <a:cubicBezTo>
                  <a:pt x="659952" y="1687208"/>
                  <a:pt x="672024" y="1676864"/>
                  <a:pt x="673749" y="1656176"/>
                </a:cubicBezTo>
                <a:cubicBezTo>
                  <a:pt x="677198" y="1617098"/>
                  <a:pt x="675473" y="1578595"/>
                  <a:pt x="668000" y="1532048"/>
                </a:cubicBezTo>
                <a:cubicBezTo>
                  <a:pt x="642706" y="1556183"/>
                  <a:pt x="623160" y="1575722"/>
                  <a:pt x="603615" y="1594112"/>
                </a:cubicBezTo>
                <a:cubicBezTo>
                  <a:pt x="573721" y="1622845"/>
                  <a:pt x="544978" y="1652728"/>
                  <a:pt x="512785" y="1678588"/>
                </a:cubicBezTo>
                <a:cubicBezTo>
                  <a:pt x="473119" y="1711344"/>
                  <a:pt x="434603" y="1696402"/>
                  <a:pt x="425405" y="1646406"/>
                </a:cubicBezTo>
                <a:cubicBezTo>
                  <a:pt x="422530" y="1630890"/>
                  <a:pt x="418506" y="1615374"/>
                  <a:pt x="418506" y="1600433"/>
                </a:cubicBezTo>
                <a:cubicBezTo>
                  <a:pt x="418506" y="1573998"/>
                  <a:pt x="413332" y="1545839"/>
                  <a:pt x="428854" y="1522278"/>
                </a:cubicBezTo>
                <a:cubicBezTo>
                  <a:pt x="471969" y="1518830"/>
                  <a:pt x="465646" y="1558482"/>
                  <a:pt x="482892" y="1580320"/>
                </a:cubicBezTo>
                <a:cubicBezTo>
                  <a:pt x="531181" y="1520554"/>
                  <a:pt x="596716" y="1480327"/>
                  <a:pt x="646155" y="1416539"/>
                </a:cubicBezTo>
                <a:cubicBezTo>
                  <a:pt x="545553" y="1415965"/>
                  <a:pt x="361019" y="1452169"/>
                  <a:pt x="302382" y="1483201"/>
                </a:cubicBezTo>
                <a:close/>
                <a:moveTo>
                  <a:pt x="1538355" y="704526"/>
                </a:moveTo>
                <a:cubicBezTo>
                  <a:pt x="1423956" y="784405"/>
                  <a:pt x="1304957" y="844170"/>
                  <a:pt x="1168713" y="747052"/>
                </a:cubicBezTo>
                <a:cubicBezTo>
                  <a:pt x="1138245" y="766016"/>
                  <a:pt x="1108351" y="786129"/>
                  <a:pt x="1076733" y="803369"/>
                </a:cubicBezTo>
                <a:cubicBezTo>
                  <a:pt x="1031893" y="828080"/>
                  <a:pt x="985329" y="828654"/>
                  <a:pt x="944513" y="795898"/>
                </a:cubicBezTo>
                <a:cubicBezTo>
                  <a:pt x="900823" y="760844"/>
                  <a:pt x="870355" y="717743"/>
                  <a:pt x="888176" y="651082"/>
                </a:cubicBezTo>
                <a:cubicBezTo>
                  <a:pt x="897949" y="656829"/>
                  <a:pt x="905997" y="660277"/>
                  <a:pt x="912895" y="666023"/>
                </a:cubicBezTo>
                <a:cubicBezTo>
                  <a:pt x="916344" y="668897"/>
                  <a:pt x="916919" y="675218"/>
                  <a:pt x="918644" y="680390"/>
                </a:cubicBezTo>
                <a:cubicBezTo>
                  <a:pt x="948537" y="777509"/>
                  <a:pt x="1008324" y="772337"/>
                  <a:pt x="1073859" y="729812"/>
                </a:cubicBezTo>
                <a:cubicBezTo>
                  <a:pt x="1091105" y="718893"/>
                  <a:pt x="1107777" y="706250"/>
                  <a:pt x="1125023" y="694757"/>
                </a:cubicBezTo>
                <a:cubicBezTo>
                  <a:pt x="1119274" y="662001"/>
                  <a:pt x="1111801" y="632118"/>
                  <a:pt x="1108351" y="601086"/>
                </a:cubicBezTo>
                <a:cubicBezTo>
                  <a:pt x="1101453" y="538447"/>
                  <a:pt x="1135370" y="482130"/>
                  <a:pt x="1187684" y="463740"/>
                </a:cubicBezTo>
                <a:cubicBezTo>
                  <a:pt x="1236548" y="446500"/>
                  <a:pt x="1287136" y="478107"/>
                  <a:pt x="1284262" y="529827"/>
                </a:cubicBezTo>
                <a:cubicBezTo>
                  <a:pt x="1281962" y="564882"/>
                  <a:pt x="1268166" y="599937"/>
                  <a:pt x="1254369" y="633267"/>
                </a:cubicBezTo>
                <a:cubicBezTo>
                  <a:pt x="1244596" y="656829"/>
                  <a:pt x="1226775" y="676942"/>
                  <a:pt x="1211253" y="700503"/>
                </a:cubicBezTo>
                <a:cubicBezTo>
                  <a:pt x="1235398" y="720617"/>
                  <a:pt x="1263567" y="728662"/>
                  <a:pt x="1292885" y="723490"/>
                </a:cubicBezTo>
                <a:cubicBezTo>
                  <a:pt x="1363019" y="710848"/>
                  <a:pt x="1430279" y="689585"/>
                  <a:pt x="1487191" y="638439"/>
                </a:cubicBezTo>
                <a:cubicBezTo>
                  <a:pt x="1466496" y="579249"/>
                  <a:pt x="1472245" y="521207"/>
                  <a:pt x="1509036" y="467188"/>
                </a:cubicBezTo>
                <a:cubicBezTo>
                  <a:pt x="1534331" y="430410"/>
                  <a:pt x="1569398" y="413744"/>
                  <a:pt x="1605615" y="422939"/>
                </a:cubicBezTo>
                <a:cubicBezTo>
                  <a:pt x="1676324" y="441328"/>
                  <a:pt x="1701618" y="505116"/>
                  <a:pt x="1663677" y="569479"/>
                </a:cubicBezTo>
                <a:cubicBezTo>
                  <a:pt x="1650455" y="591891"/>
                  <a:pt x="1635508" y="612579"/>
                  <a:pt x="1617687" y="639589"/>
                </a:cubicBezTo>
                <a:cubicBezTo>
                  <a:pt x="1666551" y="636141"/>
                  <a:pt x="1699319" y="611430"/>
                  <a:pt x="1733236" y="589018"/>
                </a:cubicBezTo>
                <a:cubicBezTo>
                  <a:pt x="1759105" y="571778"/>
                  <a:pt x="1783825" y="552814"/>
                  <a:pt x="1809119" y="534425"/>
                </a:cubicBezTo>
                <a:cubicBezTo>
                  <a:pt x="1825790" y="522357"/>
                  <a:pt x="1842462" y="524655"/>
                  <a:pt x="1855684" y="539022"/>
                </a:cubicBezTo>
                <a:cubicBezTo>
                  <a:pt x="1869481" y="553389"/>
                  <a:pt x="1871205" y="572927"/>
                  <a:pt x="1858558" y="586719"/>
                </a:cubicBezTo>
                <a:cubicBezTo>
                  <a:pt x="1802796" y="648209"/>
                  <a:pt x="1751057" y="715445"/>
                  <a:pt x="1659653" y="727513"/>
                </a:cubicBezTo>
                <a:cubicBezTo>
                  <a:pt x="1625735" y="732110"/>
                  <a:pt x="1600441" y="728662"/>
                  <a:pt x="1538355" y="704526"/>
                </a:cubicBezTo>
                <a:close/>
                <a:moveTo>
                  <a:pt x="1230224" y="519483"/>
                </a:moveTo>
                <a:cubicBezTo>
                  <a:pt x="1176186" y="552239"/>
                  <a:pt x="1161814" y="585570"/>
                  <a:pt x="1179635" y="633267"/>
                </a:cubicBezTo>
                <a:cubicBezTo>
                  <a:pt x="1208954" y="602235"/>
                  <a:pt x="1231949" y="570629"/>
                  <a:pt x="1230224" y="519483"/>
                </a:cubicBezTo>
                <a:close/>
                <a:moveTo>
                  <a:pt x="1610789" y="495922"/>
                </a:moveTo>
                <a:cubicBezTo>
                  <a:pt x="1567673" y="524655"/>
                  <a:pt x="1564224" y="530977"/>
                  <a:pt x="1568248" y="567755"/>
                </a:cubicBezTo>
                <a:cubicBezTo>
                  <a:pt x="1590668" y="550515"/>
                  <a:pt x="1611938" y="533850"/>
                  <a:pt x="1610789" y="495922"/>
                </a:cubicBezTo>
                <a:close/>
                <a:moveTo>
                  <a:pt x="1046265" y="1577446"/>
                </a:moveTo>
                <a:cubicBezTo>
                  <a:pt x="1065811" y="1582618"/>
                  <a:pt x="1077308" y="1582618"/>
                  <a:pt x="1083632" y="1588365"/>
                </a:cubicBezTo>
                <a:cubicBezTo>
                  <a:pt x="1114100" y="1614800"/>
                  <a:pt x="1146293" y="1614800"/>
                  <a:pt x="1180210" y="1596985"/>
                </a:cubicBezTo>
                <a:cubicBezTo>
                  <a:pt x="1208954" y="1582043"/>
                  <a:pt x="1237697" y="1566528"/>
                  <a:pt x="1266441" y="1551586"/>
                </a:cubicBezTo>
                <a:cubicBezTo>
                  <a:pt x="1240572" y="1473431"/>
                  <a:pt x="1249195" y="1405046"/>
                  <a:pt x="1291735" y="1342407"/>
                </a:cubicBezTo>
                <a:cubicBezTo>
                  <a:pt x="1316455" y="1306778"/>
                  <a:pt x="1342899" y="1298158"/>
                  <a:pt x="1380840" y="1311950"/>
                </a:cubicBezTo>
                <a:cubicBezTo>
                  <a:pt x="1416482" y="1325167"/>
                  <a:pt x="1442926" y="1365969"/>
                  <a:pt x="1441202" y="1400449"/>
                </a:cubicBezTo>
                <a:cubicBezTo>
                  <a:pt x="1438327" y="1453893"/>
                  <a:pt x="1406709" y="1493545"/>
                  <a:pt x="1381990" y="1536645"/>
                </a:cubicBezTo>
                <a:cubicBezTo>
                  <a:pt x="1375092" y="1548138"/>
                  <a:pt x="1366469" y="1558482"/>
                  <a:pt x="1357845" y="1570550"/>
                </a:cubicBezTo>
                <a:cubicBezTo>
                  <a:pt x="1388314" y="1600433"/>
                  <a:pt x="1420506" y="1591813"/>
                  <a:pt x="1451549" y="1581469"/>
                </a:cubicBezTo>
                <a:cubicBezTo>
                  <a:pt x="1516510" y="1560206"/>
                  <a:pt x="1572847" y="1524002"/>
                  <a:pt x="1620561" y="1476305"/>
                </a:cubicBezTo>
                <a:cubicBezTo>
                  <a:pt x="1620561" y="1450445"/>
                  <a:pt x="1617687" y="1425734"/>
                  <a:pt x="1621136" y="1402747"/>
                </a:cubicBezTo>
                <a:cubicBezTo>
                  <a:pt x="1626885" y="1366543"/>
                  <a:pt x="1644706" y="1351602"/>
                  <a:pt x="1671150" y="1353900"/>
                </a:cubicBezTo>
                <a:cubicBezTo>
                  <a:pt x="1698744" y="1356199"/>
                  <a:pt x="1715990" y="1372865"/>
                  <a:pt x="1721164" y="1405046"/>
                </a:cubicBezTo>
                <a:cubicBezTo>
                  <a:pt x="1723463" y="1418263"/>
                  <a:pt x="1724038" y="1431481"/>
                  <a:pt x="1725763" y="1448146"/>
                </a:cubicBezTo>
                <a:cubicBezTo>
                  <a:pt x="1771178" y="1441250"/>
                  <a:pt x="1804520" y="1415965"/>
                  <a:pt x="1839587" y="1395851"/>
                </a:cubicBezTo>
                <a:cubicBezTo>
                  <a:pt x="1871205" y="1378036"/>
                  <a:pt x="1900524" y="1356199"/>
                  <a:pt x="1930992" y="1336660"/>
                </a:cubicBezTo>
                <a:cubicBezTo>
                  <a:pt x="1977556" y="1306778"/>
                  <a:pt x="2027570" y="1315398"/>
                  <a:pt x="2076434" y="1328040"/>
                </a:cubicBezTo>
                <a:cubicBezTo>
                  <a:pt x="2083333" y="1329764"/>
                  <a:pt x="2091956" y="1342982"/>
                  <a:pt x="2091956" y="1351027"/>
                </a:cubicBezTo>
                <a:cubicBezTo>
                  <a:pt x="2091381" y="1358498"/>
                  <a:pt x="2081608" y="1366543"/>
                  <a:pt x="2074135" y="1371715"/>
                </a:cubicBezTo>
                <a:cubicBezTo>
                  <a:pt x="2068961" y="1375163"/>
                  <a:pt x="2060338" y="1376887"/>
                  <a:pt x="2054014" y="1375738"/>
                </a:cubicBezTo>
                <a:cubicBezTo>
                  <a:pt x="2006875" y="1369991"/>
                  <a:pt x="1972383" y="1396426"/>
                  <a:pt x="1935016" y="1418838"/>
                </a:cubicBezTo>
                <a:cubicBezTo>
                  <a:pt x="1881553" y="1450445"/>
                  <a:pt x="1826365" y="1478603"/>
                  <a:pt x="1771753" y="1507911"/>
                </a:cubicBezTo>
                <a:cubicBezTo>
                  <a:pt x="1762555" y="1512509"/>
                  <a:pt x="1751632" y="1518255"/>
                  <a:pt x="1742434" y="1516531"/>
                </a:cubicBezTo>
                <a:cubicBezTo>
                  <a:pt x="1697594" y="1508486"/>
                  <a:pt x="1670575" y="1534346"/>
                  <a:pt x="1638382" y="1560206"/>
                </a:cubicBezTo>
                <a:cubicBezTo>
                  <a:pt x="1596992" y="1593537"/>
                  <a:pt x="1549277" y="1619972"/>
                  <a:pt x="1501563" y="1643533"/>
                </a:cubicBezTo>
                <a:cubicBezTo>
                  <a:pt x="1446376" y="1670542"/>
                  <a:pt x="1390613" y="1664796"/>
                  <a:pt x="1338875" y="1629741"/>
                </a:cubicBezTo>
                <a:cubicBezTo>
                  <a:pt x="1329102" y="1622845"/>
                  <a:pt x="1318179" y="1617673"/>
                  <a:pt x="1308407" y="1611926"/>
                </a:cubicBezTo>
                <a:cubicBezTo>
                  <a:pt x="1277364" y="1628017"/>
                  <a:pt x="1249195" y="1645257"/>
                  <a:pt x="1218727" y="1657900"/>
                </a:cubicBezTo>
                <a:cubicBezTo>
                  <a:pt x="1153766" y="1685484"/>
                  <a:pt x="1088806" y="1668244"/>
                  <a:pt x="1057763" y="1615949"/>
                </a:cubicBezTo>
                <a:cubicBezTo>
                  <a:pt x="1052589" y="1608478"/>
                  <a:pt x="1052014" y="1597560"/>
                  <a:pt x="1046265" y="1577446"/>
                </a:cubicBezTo>
                <a:close/>
                <a:moveTo>
                  <a:pt x="1316455" y="1492395"/>
                </a:moveTo>
                <a:cubicBezTo>
                  <a:pt x="1360145" y="1465961"/>
                  <a:pt x="1369918" y="1424585"/>
                  <a:pt x="1379690" y="1380335"/>
                </a:cubicBezTo>
                <a:cubicBezTo>
                  <a:pt x="1333701" y="1386082"/>
                  <a:pt x="1320479" y="1409643"/>
                  <a:pt x="1316455" y="14923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6"/>
          <p:cNvSpPr/>
          <p:nvPr/>
        </p:nvSpPr>
        <p:spPr>
          <a:xfrm rot="867146">
            <a:off x="989266" y="3640162"/>
            <a:ext cx="474793" cy="912408"/>
          </a:xfrm>
          <a:custGeom>
            <a:avLst/>
            <a:gdLst/>
            <a:ahLst/>
            <a:cxnLst/>
            <a:rect l="l" t="t" r="r" b="b"/>
            <a:pathLst>
              <a:path w="1624882" h="2806135" extrusionOk="0">
                <a:moveTo>
                  <a:pt x="809097" y="1499100"/>
                </a:moveTo>
                <a:cubicBezTo>
                  <a:pt x="793805" y="1548800"/>
                  <a:pt x="807664" y="1608057"/>
                  <a:pt x="733114" y="1605190"/>
                </a:cubicBezTo>
                <a:cubicBezTo>
                  <a:pt x="728814" y="1636730"/>
                  <a:pt x="724513" y="1666836"/>
                  <a:pt x="720690" y="1695987"/>
                </a:cubicBezTo>
                <a:cubicBezTo>
                  <a:pt x="772301" y="1728961"/>
                  <a:pt x="774690" y="1729438"/>
                  <a:pt x="766566" y="1791085"/>
                </a:cubicBezTo>
                <a:cubicBezTo>
                  <a:pt x="759876" y="1840784"/>
                  <a:pt x="748407" y="1890484"/>
                  <a:pt x="737415" y="1939705"/>
                </a:cubicBezTo>
                <a:cubicBezTo>
                  <a:pt x="721167" y="2010910"/>
                  <a:pt x="703486" y="2081636"/>
                  <a:pt x="686282" y="2152362"/>
                </a:cubicBezTo>
                <a:cubicBezTo>
                  <a:pt x="661910" y="2252239"/>
                  <a:pt x="637538" y="2351638"/>
                  <a:pt x="612689" y="2451037"/>
                </a:cubicBezTo>
                <a:cubicBezTo>
                  <a:pt x="596441" y="2516984"/>
                  <a:pt x="580193" y="2583410"/>
                  <a:pt x="562034" y="2649357"/>
                </a:cubicBezTo>
                <a:cubicBezTo>
                  <a:pt x="552954" y="2682331"/>
                  <a:pt x="541485" y="2714826"/>
                  <a:pt x="528582" y="2746366"/>
                </a:cubicBezTo>
                <a:cubicBezTo>
                  <a:pt x="511378" y="2787942"/>
                  <a:pt x="476493" y="2807057"/>
                  <a:pt x="432528" y="2806101"/>
                </a:cubicBezTo>
                <a:cubicBezTo>
                  <a:pt x="355589" y="2804190"/>
                  <a:pt x="292987" y="2771694"/>
                  <a:pt x="254757" y="2704313"/>
                </a:cubicBezTo>
                <a:cubicBezTo>
                  <a:pt x="240898" y="2679941"/>
                  <a:pt x="233730" y="2646968"/>
                  <a:pt x="235642" y="2618773"/>
                </a:cubicBezTo>
                <a:cubicBezTo>
                  <a:pt x="243288" y="2498347"/>
                  <a:pt x="249978" y="2377921"/>
                  <a:pt x="266704" y="2258451"/>
                </a:cubicBezTo>
                <a:cubicBezTo>
                  <a:pt x="289164" y="2097884"/>
                  <a:pt x="319271" y="1938750"/>
                  <a:pt x="348421" y="1779138"/>
                </a:cubicBezTo>
                <a:cubicBezTo>
                  <a:pt x="355112" y="1741385"/>
                  <a:pt x="368970" y="1704589"/>
                  <a:pt x="379961" y="1666836"/>
                </a:cubicBezTo>
                <a:cubicBezTo>
                  <a:pt x="398121" y="1664925"/>
                  <a:pt x="413891" y="1663491"/>
                  <a:pt x="425838" y="1662535"/>
                </a:cubicBezTo>
                <a:cubicBezTo>
                  <a:pt x="431094" y="1630039"/>
                  <a:pt x="435873" y="1601367"/>
                  <a:pt x="440174" y="1572216"/>
                </a:cubicBezTo>
                <a:cubicBezTo>
                  <a:pt x="441130" y="1565048"/>
                  <a:pt x="443997" y="1555968"/>
                  <a:pt x="441130" y="1551189"/>
                </a:cubicBezTo>
                <a:cubicBezTo>
                  <a:pt x="414847" y="1506269"/>
                  <a:pt x="432050" y="1464693"/>
                  <a:pt x="448298" y="1422640"/>
                </a:cubicBezTo>
                <a:cubicBezTo>
                  <a:pt x="449254" y="1420250"/>
                  <a:pt x="449254" y="1416905"/>
                  <a:pt x="450210" y="1410215"/>
                </a:cubicBezTo>
                <a:cubicBezTo>
                  <a:pt x="432528" y="1400179"/>
                  <a:pt x="414369" y="1388232"/>
                  <a:pt x="394776" y="1379153"/>
                </a:cubicBezTo>
                <a:cubicBezTo>
                  <a:pt x="284385" y="1326586"/>
                  <a:pt x="201712" y="1242001"/>
                  <a:pt x="127163" y="1147859"/>
                </a:cubicBezTo>
                <a:cubicBezTo>
                  <a:pt x="37322" y="1034123"/>
                  <a:pt x="3392" y="901273"/>
                  <a:pt x="47" y="760298"/>
                </a:cubicBezTo>
                <a:cubicBezTo>
                  <a:pt x="-909" y="713466"/>
                  <a:pt x="12950" y="666634"/>
                  <a:pt x="21552" y="619802"/>
                </a:cubicBezTo>
                <a:cubicBezTo>
                  <a:pt x="41145" y="514668"/>
                  <a:pt x="77463" y="416225"/>
                  <a:pt x="132898" y="324472"/>
                </a:cubicBezTo>
                <a:cubicBezTo>
                  <a:pt x="160137" y="279551"/>
                  <a:pt x="193110" y="239409"/>
                  <a:pt x="234686" y="206914"/>
                </a:cubicBezTo>
                <a:cubicBezTo>
                  <a:pt x="314492" y="144311"/>
                  <a:pt x="396687" y="85532"/>
                  <a:pt x="492741" y="50169"/>
                </a:cubicBezTo>
                <a:cubicBezTo>
                  <a:pt x="562511" y="24364"/>
                  <a:pt x="634193" y="2859"/>
                  <a:pt x="709220" y="470"/>
                </a:cubicBezTo>
                <a:cubicBezTo>
                  <a:pt x="810531" y="-2876"/>
                  <a:pt x="909452" y="11461"/>
                  <a:pt x="1004072" y="49691"/>
                </a:cubicBezTo>
                <a:cubicBezTo>
                  <a:pt x="1043736" y="65939"/>
                  <a:pt x="1085312" y="77408"/>
                  <a:pt x="1126887" y="89833"/>
                </a:cubicBezTo>
                <a:cubicBezTo>
                  <a:pt x="1193791" y="109426"/>
                  <a:pt x="1258782" y="132364"/>
                  <a:pt x="1310871" y="182542"/>
                </a:cubicBezTo>
                <a:cubicBezTo>
                  <a:pt x="1322818" y="194011"/>
                  <a:pt x="1342889" y="196878"/>
                  <a:pt x="1359137" y="204524"/>
                </a:cubicBezTo>
                <a:cubicBezTo>
                  <a:pt x="1397845" y="223639"/>
                  <a:pt x="1421739" y="259002"/>
                  <a:pt x="1446589" y="291498"/>
                </a:cubicBezTo>
                <a:cubicBezTo>
                  <a:pt x="1481952" y="337375"/>
                  <a:pt x="1517315" y="383729"/>
                  <a:pt x="1545032" y="434384"/>
                </a:cubicBezTo>
                <a:cubicBezTo>
                  <a:pt x="1609546" y="551943"/>
                  <a:pt x="1645387" y="676191"/>
                  <a:pt x="1612413" y="812387"/>
                </a:cubicBezTo>
                <a:cubicBezTo>
                  <a:pt x="1601900" y="857308"/>
                  <a:pt x="1595209" y="903184"/>
                  <a:pt x="1585174" y="948105"/>
                </a:cubicBezTo>
                <a:cubicBezTo>
                  <a:pt x="1569404" y="1018831"/>
                  <a:pt x="1536430" y="1083823"/>
                  <a:pt x="1498200" y="1143558"/>
                </a:cubicBezTo>
                <a:cubicBezTo>
                  <a:pt x="1456147" y="1209505"/>
                  <a:pt x="1404058" y="1269718"/>
                  <a:pt x="1332376" y="1308426"/>
                </a:cubicBezTo>
                <a:cubicBezTo>
                  <a:pt x="1284588" y="1334232"/>
                  <a:pt x="1240145" y="1367206"/>
                  <a:pt x="1193791" y="1396834"/>
                </a:cubicBezTo>
                <a:cubicBezTo>
                  <a:pt x="1108728" y="1451312"/>
                  <a:pt x="1013630" y="1479985"/>
                  <a:pt x="915187" y="1498145"/>
                </a:cubicBezTo>
                <a:cubicBezTo>
                  <a:pt x="881257" y="1504357"/>
                  <a:pt x="844938" y="1499100"/>
                  <a:pt x="809097" y="1499100"/>
                </a:cubicBezTo>
                <a:close/>
                <a:moveTo>
                  <a:pt x="1560802" y="743573"/>
                </a:moveTo>
                <a:cubicBezTo>
                  <a:pt x="1556979" y="712510"/>
                  <a:pt x="1555068" y="681448"/>
                  <a:pt x="1548377" y="650864"/>
                </a:cubicBezTo>
                <a:cubicBezTo>
                  <a:pt x="1523527" y="533783"/>
                  <a:pt x="1456147" y="438685"/>
                  <a:pt x="1383031" y="347888"/>
                </a:cubicBezTo>
                <a:cubicBezTo>
                  <a:pt x="1356270" y="314914"/>
                  <a:pt x="1322340" y="284808"/>
                  <a:pt x="1285543" y="263781"/>
                </a:cubicBezTo>
                <a:cubicBezTo>
                  <a:pt x="1229631" y="231285"/>
                  <a:pt x="1168463" y="207391"/>
                  <a:pt x="1109684" y="179197"/>
                </a:cubicBezTo>
                <a:cubicBezTo>
                  <a:pt x="1085790" y="167727"/>
                  <a:pt x="1058551" y="159126"/>
                  <a:pt x="1039913" y="141444"/>
                </a:cubicBezTo>
                <a:cubicBezTo>
                  <a:pt x="1023187" y="125674"/>
                  <a:pt x="1005984" y="118984"/>
                  <a:pt x="985435" y="115161"/>
                </a:cubicBezTo>
                <a:cubicBezTo>
                  <a:pt x="935735" y="106081"/>
                  <a:pt x="886036" y="97001"/>
                  <a:pt x="835859" y="88399"/>
                </a:cubicBezTo>
                <a:cubicBezTo>
                  <a:pt x="740283" y="72151"/>
                  <a:pt x="646618" y="84098"/>
                  <a:pt x="555343" y="112771"/>
                </a:cubicBezTo>
                <a:cubicBezTo>
                  <a:pt x="482705" y="135709"/>
                  <a:pt x="416280" y="171073"/>
                  <a:pt x="351766" y="212170"/>
                </a:cubicBezTo>
                <a:cubicBezTo>
                  <a:pt x="220827" y="295321"/>
                  <a:pt x="144367" y="413835"/>
                  <a:pt x="105180" y="560545"/>
                </a:cubicBezTo>
                <a:cubicBezTo>
                  <a:pt x="96579" y="592085"/>
                  <a:pt x="90844" y="624581"/>
                  <a:pt x="82242" y="656121"/>
                </a:cubicBezTo>
                <a:cubicBezTo>
                  <a:pt x="61693" y="733537"/>
                  <a:pt x="53092" y="811431"/>
                  <a:pt x="77941" y="889326"/>
                </a:cubicBezTo>
                <a:cubicBezTo>
                  <a:pt x="92278" y="934724"/>
                  <a:pt x="110915" y="978689"/>
                  <a:pt x="129074" y="1022654"/>
                </a:cubicBezTo>
                <a:cubicBezTo>
                  <a:pt x="137676" y="1043203"/>
                  <a:pt x="145800" y="1065663"/>
                  <a:pt x="160615" y="1080956"/>
                </a:cubicBezTo>
                <a:cubicBezTo>
                  <a:pt x="215093" y="1137823"/>
                  <a:pt x="268615" y="1197080"/>
                  <a:pt x="330262" y="1245346"/>
                </a:cubicBezTo>
                <a:cubicBezTo>
                  <a:pt x="430617" y="1324196"/>
                  <a:pt x="548175" y="1370551"/>
                  <a:pt x="671946" y="1400179"/>
                </a:cubicBezTo>
                <a:cubicBezTo>
                  <a:pt x="699185" y="1406870"/>
                  <a:pt x="726424" y="1417383"/>
                  <a:pt x="754141" y="1420250"/>
                </a:cubicBezTo>
                <a:cubicBezTo>
                  <a:pt x="820566" y="1426941"/>
                  <a:pt x="887470" y="1427896"/>
                  <a:pt x="953417" y="1414516"/>
                </a:cubicBezTo>
                <a:cubicBezTo>
                  <a:pt x="991169" y="1406870"/>
                  <a:pt x="1029878" y="1399701"/>
                  <a:pt x="1064763" y="1384409"/>
                </a:cubicBezTo>
                <a:cubicBezTo>
                  <a:pt x="1108250" y="1365294"/>
                  <a:pt x="1148392" y="1339489"/>
                  <a:pt x="1188534" y="1314639"/>
                </a:cubicBezTo>
                <a:cubicBezTo>
                  <a:pt x="1222463" y="1293612"/>
                  <a:pt x="1256871" y="1272108"/>
                  <a:pt x="1287455" y="1246780"/>
                </a:cubicBezTo>
                <a:cubicBezTo>
                  <a:pt x="1331898" y="1209983"/>
                  <a:pt x="1375385" y="1170797"/>
                  <a:pt x="1415527" y="1129221"/>
                </a:cubicBezTo>
                <a:cubicBezTo>
                  <a:pt x="1443244" y="1100549"/>
                  <a:pt x="1473828" y="1069009"/>
                  <a:pt x="1486731" y="1033168"/>
                </a:cubicBezTo>
                <a:cubicBezTo>
                  <a:pt x="1519704" y="939981"/>
                  <a:pt x="1556979" y="846317"/>
                  <a:pt x="1560802" y="743573"/>
                </a:cubicBezTo>
                <a:close/>
                <a:moveTo>
                  <a:pt x="401466" y="1703155"/>
                </a:moveTo>
                <a:cubicBezTo>
                  <a:pt x="398599" y="1721792"/>
                  <a:pt x="396209" y="1740908"/>
                  <a:pt x="393342" y="1759545"/>
                </a:cubicBezTo>
                <a:cubicBezTo>
                  <a:pt x="385218" y="1814023"/>
                  <a:pt x="378528" y="1868501"/>
                  <a:pt x="369448" y="1922980"/>
                </a:cubicBezTo>
                <a:cubicBezTo>
                  <a:pt x="347943" y="2052007"/>
                  <a:pt x="323094" y="2180557"/>
                  <a:pt x="304934" y="2310062"/>
                </a:cubicBezTo>
                <a:cubicBezTo>
                  <a:pt x="292031" y="2401337"/>
                  <a:pt x="284385" y="2493568"/>
                  <a:pt x="280084" y="2585321"/>
                </a:cubicBezTo>
                <a:cubicBezTo>
                  <a:pt x="276261" y="2674684"/>
                  <a:pt x="309235" y="2721517"/>
                  <a:pt x="387130" y="2743022"/>
                </a:cubicBezTo>
                <a:cubicBezTo>
                  <a:pt x="446387" y="2759269"/>
                  <a:pt x="454511" y="2767393"/>
                  <a:pt x="484617" y="2696667"/>
                </a:cubicBezTo>
                <a:cubicBezTo>
                  <a:pt x="488918" y="2687110"/>
                  <a:pt x="493219" y="2677552"/>
                  <a:pt x="495608" y="2667516"/>
                </a:cubicBezTo>
                <a:cubicBezTo>
                  <a:pt x="516157" y="2583887"/>
                  <a:pt x="535750" y="2500258"/>
                  <a:pt x="556777" y="2417107"/>
                </a:cubicBezTo>
                <a:cubicBezTo>
                  <a:pt x="595007" y="2266097"/>
                  <a:pt x="634193" y="2114610"/>
                  <a:pt x="672902" y="1963599"/>
                </a:cubicBezTo>
                <a:cubicBezTo>
                  <a:pt x="690583" y="1894785"/>
                  <a:pt x="708265" y="1825970"/>
                  <a:pt x="727858" y="1750943"/>
                </a:cubicBezTo>
                <a:cubicBezTo>
                  <a:pt x="617945" y="1735173"/>
                  <a:pt x="511378" y="1719403"/>
                  <a:pt x="401466" y="1703155"/>
                </a:cubicBezTo>
                <a:close/>
                <a:moveTo>
                  <a:pt x="661432" y="1684040"/>
                </a:moveTo>
                <a:cubicBezTo>
                  <a:pt x="667167" y="1654889"/>
                  <a:pt x="671946" y="1629562"/>
                  <a:pt x="676725" y="1601845"/>
                </a:cubicBezTo>
                <a:cubicBezTo>
                  <a:pt x="614600" y="1591809"/>
                  <a:pt x="555821" y="1582251"/>
                  <a:pt x="495608" y="1572216"/>
                </a:cubicBezTo>
                <a:cubicBezTo>
                  <a:pt x="490352" y="1604712"/>
                  <a:pt x="485573" y="1631951"/>
                  <a:pt x="479838" y="1664925"/>
                </a:cubicBezTo>
                <a:cubicBezTo>
                  <a:pt x="540529" y="1671615"/>
                  <a:pt x="597397" y="1677350"/>
                  <a:pt x="661432" y="1684040"/>
                </a:cubicBezTo>
                <a:close/>
                <a:moveTo>
                  <a:pt x="487006" y="1480941"/>
                </a:moveTo>
                <a:cubicBezTo>
                  <a:pt x="574458" y="1500534"/>
                  <a:pt x="655220" y="1518694"/>
                  <a:pt x="740283" y="1537809"/>
                </a:cubicBezTo>
                <a:cubicBezTo>
                  <a:pt x="740283" y="1519649"/>
                  <a:pt x="740283" y="1507224"/>
                  <a:pt x="740283" y="1495277"/>
                </a:cubicBezTo>
                <a:cubicBezTo>
                  <a:pt x="659521" y="1473295"/>
                  <a:pt x="579715" y="1452268"/>
                  <a:pt x="495608" y="1429330"/>
                </a:cubicBezTo>
                <a:cubicBezTo>
                  <a:pt x="492741" y="1446056"/>
                  <a:pt x="490352" y="1461348"/>
                  <a:pt x="487006" y="1480941"/>
                </a:cubicBezTo>
                <a:close/>
                <a:moveTo>
                  <a:pt x="1448978" y="715378"/>
                </a:moveTo>
                <a:cubicBezTo>
                  <a:pt x="1446589" y="825768"/>
                  <a:pt x="1416482" y="926123"/>
                  <a:pt x="1361526" y="1015486"/>
                </a:cubicBezTo>
                <a:cubicBezTo>
                  <a:pt x="1318517" y="1085734"/>
                  <a:pt x="1271207" y="1153593"/>
                  <a:pt x="1212428" y="1213806"/>
                </a:cubicBezTo>
                <a:cubicBezTo>
                  <a:pt x="1109684" y="1318940"/>
                  <a:pt x="985435" y="1371506"/>
                  <a:pt x="843027" y="1389188"/>
                </a:cubicBezTo>
                <a:cubicBezTo>
                  <a:pt x="819611" y="1392055"/>
                  <a:pt x="795239" y="1391100"/>
                  <a:pt x="772301" y="1387277"/>
                </a:cubicBezTo>
                <a:cubicBezTo>
                  <a:pt x="725468" y="1380108"/>
                  <a:pt x="677680" y="1373896"/>
                  <a:pt x="632760" y="1359082"/>
                </a:cubicBezTo>
                <a:cubicBezTo>
                  <a:pt x="587839" y="1344745"/>
                  <a:pt x="544830" y="1322763"/>
                  <a:pt x="503732" y="1299825"/>
                </a:cubicBezTo>
                <a:cubicBezTo>
                  <a:pt x="465980" y="1278798"/>
                  <a:pt x="432050" y="1252037"/>
                  <a:pt x="395731" y="1228620"/>
                </a:cubicBezTo>
                <a:cubicBezTo>
                  <a:pt x="325961" y="1183700"/>
                  <a:pt x="274828" y="1123009"/>
                  <a:pt x="242810" y="1047026"/>
                </a:cubicBezTo>
                <a:cubicBezTo>
                  <a:pt x="192632" y="928512"/>
                  <a:pt x="182119" y="806653"/>
                  <a:pt x="204579" y="679537"/>
                </a:cubicBezTo>
                <a:cubicBezTo>
                  <a:pt x="220827" y="587306"/>
                  <a:pt x="258102" y="503677"/>
                  <a:pt x="302067" y="422915"/>
                </a:cubicBezTo>
                <a:cubicBezTo>
                  <a:pt x="344598" y="344543"/>
                  <a:pt x="402900" y="280985"/>
                  <a:pt x="486529" y="243232"/>
                </a:cubicBezTo>
                <a:cubicBezTo>
                  <a:pt x="517591" y="229374"/>
                  <a:pt x="546263" y="209781"/>
                  <a:pt x="576848" y="195444"/>
                </a:cubicBezTo>
                <a:cubicBezTo>
                  <a:pt x="627025" y="172028"/>
                  <a:pt x="680548" y="162949"/>
                  <a:pt x="736460" y="161037"/>
                </a:cubicBezTo>
                <a:cubicBezTo>
                  <a:pt x="789982" y="159126"/>
                  <a:pt x="843027" y="152913"/>
                  <a:pt x="895594" y="165338"/>
                </a:cubicBezTo>
                <a:cubicBezTo>
                  <a:pt x="921399" y="171550"/>
                  <a:pt x="947205" y="175851"/>
                  <a:pt x="972532" y="183497"/>
                </a:cubicBezTo>
                <a:cubicBezTo>
                  <a:pt x="1015063" y="196400"/>
                  <a:pt x="1057595" y="209781"/>
                  <a:pt x="1099170" y="226029"/>
                </a:cubicBezTo>
                <a:cubicBezTo>
                  <a:pt x="1211950" y="270472"/>
                  <a:pt x="1299880" y="345499"/>
                  <a:pt x="1366783" y="446809"/>
                </a:cubicBezTo>
                <a:cubicBezTo>
                  <a:pt x="1419828" y="527093"/>
                  <a:pt x="1455669" y="627448"/>
                  <a:pt x="1448978" y="715378"/>
                </a:cubicBezTo>
                <a:close/>
                <a:moveTo>
                  <a:pt x="813876" y="238932"/>
                </a:moveTo>
                <a:cubicBezTo>
                  <a:pt x="698229" y="236542"/>
                  <a:pt x="625591" y="254702"/>
                  <a:pt x="524281" y="312047"/>
                </a:cubicBezTo>
                <a:cubicBezTo>
                  <a:pt x="503732" y="323516"/>
                  <a:pt x="481272" y="334030"/>
                  <a:pt x="464068" y="349800"/>
                </a:cubicBezTo>
                <a:cubicBezTo>
                  <a:pt x="401466" y="408579"/>
                  <a:pt x="351766" y="478349"/>
                  <a:pt x="323094" y="558155"/>
                </a:cubicBezTo>
                <a:cubicBezTo>
                  <a:pt x="289642" y="650386"/>
                  <a:pt x="266704" y="747396"/>
                  <a:pt x="271483" y="846795"/>
                </a:cubicBezTo>
                <a:cubicBezTo>
                  <a:pt x="276261" y="949061"/>
                  <a:pt x="297288" y="1048460"/>
                  <a:pt x="375660" y="1123487"/>
                </a:cubicBezTo>
                <a:cubicBezTo>
                  <a:pt x="402422" y="1148815"/>
                  <a:pt x="432528" y="1171275"/>
                  <a:pt x="463590" y="1190868"/>
                </a:cubicBezTo>
                <a:cubicBezTo>
                  <a:pt x="528582" y="1231966"/>
                  <a:pt x="590228" y="1279754"/>
                  <a:pt x="668601" y="1295524"/>
                </a:cubicBezTo>
                <a:cubicBezTo>
                  <a:pt x="699185" y="1301736"/>
                  <a:pt x="731203" y="1304125"/>
                  <a:pt x="759876" y="1315595"/>
                </a:cubicBezTo>
                <a:cubicBezTo>
                  <a:pt x="788548" y="1327064"/>
                  <a:pt x="815788" y="1326586"/>
                  <a:pt x="843027" y="1320373"/>
                </a:cubicBezTo>
                <a:cubicBezTo>
                  <a:pt x="1010285" y="1282143"/>
                  <a:pt x="1143613" y="1192302"/>
                  <a:pt x="1239667" y="1050371"/>
                </a:cubicBezTo>
                <a:cubicBezTo>
                  <a:pt x="1264517" y="1013575"/>
                  <a:pt x="1285543" y="974388"/>
                  <a:pt x="1306570" y="935202"/>
                </a:cubicBezTo>
                <a:cubicBezTo>
                  <a:pt x="1339544" y="873556"/>
                  <a:pt x="1369172" y="811431"/>
                  <a:pt x="1376341" y="739749"/>
                </a:cubicBezTo>
                <a:cubicBezTo>
                  <a:pt x="1382553" y="679059"/>
                  <a:pt x="1378730" y="620757"/>
                  <a:pt x="1356270" y="564368"/>
                </a:cubicBezTo>
                <a:cubicBezTo>
                  <a:pt x="1317561" y="466880"/>
                  <a:pt x="1250658" y="389942"/>
                  <a:pt x="1160817" y="339764"/>
                </a:cubicBezTo>
                <a:cubicBezTo>
                  <a:pt x="1053772" y="280507"/>
                  <a:pt x="939559" y="237498"/>
                  <a:pt x="813876" y="2389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6"/>
          <p:cNvSpPr/>
          <p:nvPr/>
        </p:nvSpPr>
        <p:spPr>
          <a:xfrm>
            <a:off x="1386974" y="758558"/>
            <a:ext cx="264793" cy="288576"/>
          </a:xfrm>
          <a:custGeom>
            <a:avLst/>
            <a:gdLst/>
            <a:ahLst/>
            <a:cxnLst/>
            <a:rect l="l" t="t" r="r" b="b"/>
            <a:pathLst>
              <a:path w="529587" h="577153" extrusionOk="0">
                <a:moveTo>
                  <a:pt x="244526" y="0"/>
                </a:moveTo>
                <a:cubicBezTo>
                  <a:pt x="255080" y="2881"/>
                  <a:pt x="263474" y="5281"/>
                  <a:pt x="274867" y="8401"/>
                </a:cubicBezTo>
                <a:cubicBezTo>
                  <a:pt x="277985" y="38767"/>
                  <a:pt x="282183" y="69732"/>
                  <a:pt x="283982" y="100938"/>
                </a:cubicBezTo>
                <a:cubicBezTo>
                  <a:pt x="285780" y="132023"/>
                  <a:pt x="285061" y="163349"/>
                  <a:pt x="288539" y="195874"/>
                </a:cubicBezTo>
                <a:cubicBezTo>
                  <a:pt x="307847" y="169950"/>
                  <a:pt x="346223" y="168630"/>
                  <a:pt x="358335" y="136104"/>
                </a:cubicBezTo>
                <a:cubicBezTo>
                  <a:pt x="386037" y="122661"/>
                  <a:pt x="400548" y="92536"/>
                  <a:pt x="430769" y="81254"/>
                </a:cubicBezTo>
                <a:cubicBezTo>
                  <a:pt x="442762" y="76813"/>
                  <a:pt x="451157" y="63011"/>
                  <a:pt x="461830" y="54370"/>
                </a:cubicBezTo>
                <a:cubicBezTo>
                  <a:pt x="471064" y="46928"/>
                  <a:pt x="479099" y="43808"/>
                  <a:pt x="487973" y="57850"/>
                </a:cubicBezTo>
                <a:cubicBezTo>
                  <a:pt x="493850" y="67092"/>
                  <a:pt x="506082" y="72253"/>
                  <a:pt x="518194" y="81374"/>
                </a:cubicBezTo>
                <a:cubicBezTo>
                  <a:pt x="456433" y="134063"/>
                  <a:pt x="395631" y="185913"/>
                  <a:pt x="333870" y="238722"/>
                </a:cubicBezTo>
                <a:cubicBezTo>
                  <a:pt x="350060" y="248203"/>
                  <a:pt x="364211" y="251924"/>
                  <a:pt x="380161" y="248083"/>
                </a:cubicBezTo>
                <a:cubicBezTo>
                  <a:pt x="395392" y="244483"/>
                  <a:pt x="410742" y="243163"/>
                  <a:pt x="422854" y="257565"/>
                </a:cubicBezTo>
                <a:cubicBezTo>
                  <a:pt x="431009" y="250364"/>
                  <a:pt x="437365" y="244603"/>
                  <a:pt x="442642" y="239922"/>
                </a:cubicBezTo>
                <a:cubicBezTo>
                  <a:pt x="477300" y="239322"/>
                  <a:pt x="496728" y="259125"/>
                  <a:pt x="516755" y="289131"/>
                </a:cubicBezTo>
                <a:cubicBezTo>
                  <a:pt x="458832" y="290571"/>
                  <a:pt x="405585" y="291891"/>
                  <a:pt x="352459" y="293211"/>
                </a:cubicBezTo>
                <a:cubicBezTo>
                  <a:pt x="351859" y="295492"/>
                  <a:pt x="351379" y="297772"/>
                  <a:pt x="350780" y="300053"/>
                </a:cubicBezTo>
                <a:cubicBezTo>
                  <a:pt x="408224" y="340860"/>
                  <a:pt x="475861" y="366904"/>
                  <a:pt x="529587" y="417793"/>
                </a:cubicBezTo>
                <a:cubicBezTo>
                  <a:pt x="504643" y="432316"/>
                  <a:pt x="481018" y="433036"/>
                  <a:pt x="457752" y="419353"/>
                </a:cubicBezTo>
                <a:cubicBezTo>
                  <a:pt x="433528" y="405071"/>
                  <a:pt x="410022" y="389348"/>
                  <a:pt x="386397" y="374105"/>
                </a:cubicBezTo>
                <a:cubicBezTo>
                  <a:pt x="362412" y="358623"/>
                  <a:pt x="338907" y="342420"/>
                  <a:pt x="314802" y="327177"/>
                </a:cubicBezTo>
                <a:cubicBezTo>
                  <a:pt x="305208" y="321056"/>
                  <a:pt x="294535" y="316615"/>
                  <a:pt x="281583" y="309894"/>
                </a:cubicBezTo>
                <a:cubicBezTo>
                  <a:pt x="279784" y="344460"/>
                  <a:pt x="277626" y="374706"/>
                  <a:pt x="276786" y="404951"/>
                </a:cubicBezTo>
                <a:cubicBezTo>
                  <a:pt x="275947" y="434476"/>
                  <a:pt x="275467" y="464001"/>
                  <a:pt x="276187" y="493406"/>
                </a:cubicBezTo>
                <a:cubicBezTo>
                  <a:pt x="276666" y="514770"/>
                  <a:pt x="279904" y="536134"/>
                  <a:pt x="280624" y="557498"/>
                </a:cubicBezTo>
                <a:cubicBezTo>
                  <a:pt x="280864" y="563259"/>
                  <a:pt x="277746" y="572980"/>
                  <a:pt x="274028" y="574180"/>
                </a:cubicBezTo>
                <a:cubicBezTo>
                  <a:pt x="265513" y="576941"/>
                  <a:pt x="253641" y="578861"/>
                  <a:pt x="246925" y="574901"/>
                </a:cubicBezTo>
                <a:cubicBezTo>
                  <a:pt x="238050" y="569620"/>
                  <a:pt x="230975" y="561818"/>
                  <a:pt x="230495" y="546696"/>
                </a:cubicBezTo>
                <a:cubicBezTo>
                  <a:pt x="228576" y="485845"/>
                  <a:pt x="224979" y="425114"/>
                  <a:pt x="231215" y="364264"/>
                </a:cubicBezTo>
                <a:cubicBezTo>
                  <a:pt x="232174" y="354662"/>
                  <a:pt x="231335" y="344940"/>
                  <a:pt x="231335" y="328858"/>
                </a:cubicBezTo>
                <a:cubicBezTo>
                  <a:pt x="209748" y="344340"/>
                  <a:pt x="191999" y="355742"/>
                  <a:pt x="175929" y="369065"/>
                </a:cubicBezTo>
                <a:cubicBezTo>
                  <a:pt x="151705" y="389108"/>
                  <a:pt x="129519" y="411792"/>
                  <a:pt x="104694" y="431115"/>
                </a:cubicBezTo>
                <a:cubicBezTo>
                  <a:pt x="79150" y="451039"/>
                  <a:pt x="64999" y="453199"/>
                  <a:pt x="47610" y="423074"/>
                </a:cubicBezTo>
                <a:cubicBezTo>
                  <a:pt x="41254" y="412152"/>
                  <a:pt x="44372" y="402430"/>
                  <a:pt x="50608" y="396069"/>
                </a:cubicBezTo>
                <a:cubicBezTo>
                  <a:pt x="67997" y="377826"/>
                  <a:pt x="87065" y="361263"/>
                  <a:pt x="105893" y="344460"/>
                </a:cubicBezTo>
                <a:cubicBezTo>
                  <a:pt x="123043" y="329218"/>
                  <a:pt x="140792" y="314575"/>
                  <a:pt x="163577" y="295132"/>
                </a:cubicBezTo>
                <a:cubicBezTo>
                  <a:pt x="106373" y="289491"/>
                  <a:pt x="53846" y="311455"/>
                  <a:pt x="0" y="288290"/>
                </a:cubicBezTo>
                <a:cubicBezTo>
                  <a:pt x="38016" y="259485"/>
                  <a:pt x="109131" y="252764"/>
                  <a:pt x="187802" y="248804"/>
                </a:cubicBezTo>
                <a:cubicBezTo>
                  <a:pt x="180846" y="240522"/>
                  <a:pt x="176409" y="233561"/>
                  <a:pt x="170413" y="228280"/>
                </a:cubicBezTo>
                <a:cubicBezTo>
                  <a:pt x="156142" y="215678"/>
                  <a:pt x="141631" y="203436"/>
                  <a:pt x="126401" y="192034"/>
                </a:cubicBezTo>
                <a:cubicBezTo>
                  <a:pt x="119565" y="186993"/>
                  <a:pt x="110690" y="184832"/>
                  <a:pt x="103255" y="180512"/>
                </a:cubicBezTo>
                <a:cubicBezTo>
                  <a:pt x="81309" y="167909"/>
                  <a:pt x="59363" y="155187"/>
                  <a:pt x="37776" y="141745"/>
                </a:cubicBezTo>
                <a:cubicBezTo>
                  <a:pt x="34179" y="139464"/>
                  <a:pt x="32500" y="133943"/>
                  <a:pt x="26623" y="124702"/>
                </a:cubicBezTo>
                <a:cubicBezTo>
                  <a:pt x="43413" y="125542"/>
                  <a:pt x="56844" y="122661"/>
                  <a:pt x="67038" y="127342"/>
                </a:cubicBezTo>
                <a:cubicBezTo>
                  <a:pt x="95220" y="140185"/>
                  <a:pt x="122563" y="155307"/>
                  <a:pt x="149306" y="171150"/>
                </a:cubicBezTo>
                <a:cubicBezTo>
                  <a:pt x="172212" y="184712"/>
                  <a:pt x="193678" y="200795"/>
                  <a:pt x="215864" y="215558"/>
                </a:cubicBezTo>
                <a:cubicBezTo>
                  <a:pt x="221501" y="219278"/>
                  <a:pt x="227497" y="222279"/>
                  <a:pt x="236971" y="227680"/>
                </a:cubicBezTo>
                <a:cubicBezTo>
                  <a:pt x="243927" y="150986"/>
                  <a:pt x="244766" y="77414"/>
                  <a:pt x="2445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1455D5-A009-D88A-B1BA-CB175C8A9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E5BD3945-F726-AB5C-F6CA-C23FFE690B74}"/>
              </a:ext>
            </a:extLst>
          </p:cNvPr>
          <p:cNvSpPr/>
          <p:nvPr/>
        </p:nvSpPr>
        <p:spPr>
          <a:xfrm>
            <a:off x="1385053" y="374080"/>
            <a:ext cx="4206575" cy="3722286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FF7C80"/>
              </a:solidFill>
            </a:endParaRPr>
          </a:p>
        </p:txBody>
      </p:sp>
      <p:sp>
        <p:nvSpPr>
          <p:cNvPr id="6" name="Google Shape;153;p16">
            <a:extLst>
              <a:ext uri="{FF2B5EF4-FFF2-40B4-BE49-F238E27FC236}">
                <a16:creationId xmlns:a16="http://schemas.microsoft.com/office/drawing/2014/main" xmlns="" id="{F3BBFAF9-7AEC-26AC-39B5-B31DE2A33DD7}"/>
              </a:ext>
            </a:extLst>
          </p:cNvPr>
          <p:cNvSpPr/>
          <p:nvPr/>
        </p:nvSpPr>
        <p:spPr>
          <a:xfrm>
            <a:off x="1025456" y="1583990"/>
            <a:ext cx="264793" cy="288576"/>
          </a:xfrm>
          <a:custGeom>
            <a:avLst/>
            <a:gdLst/>
            <a:ahLst/>
            <a:cxnLst/>
            <a:rect l="l" t="t" r="r" b="b"/>
            <a:pathLst>
              <a:path w="529587" h="577153" extrusionOk="0">
                <a:moveTo>
                  <a:pt x="244526" y="0"/>
                </a:moveTo>
                <a:cubicBezTo>
                  <a:pt x="255080" y="2881"/>
                  <a:pt x="263474" y="5281"/>
                  <a:pt x="274867" y="8401"/>
                </a:cubicBezTo>
                <a:cubicBezTo>
                  <a:pt x="277985" y="38767"/>
                  <a:pt x="282183" y="69732"/>
                  <a:pt x="283982" y="100938"/>
                </a:cubicBezTo>
                <a:cubicBezTo>
                  <a:pt x="285780" y="132023"/>
                  <a:pt x="285061" y="163349"/>
                  <a:pt x="288539" y="195874"/>
                </a:cubicBezTo>
                <a:cubicBezTo>
                  <a:pt x="307847" y="169950"/>
                  <a:pt x="346223" y="168630"/>
                  <a:pt x="358335" y="136104"/>
                </a:cubicBezTo>
                <a:cubicBezTo>
                  <a:pt x="386037" y="122661"/>
                  <a:pt x="400548" y="92536"/>
                  <a:pt x="430769" y="81254"/>
                </a:cubicBezTo>
                <a:cubicBezTo>
                  <a:pt x="442762" y="76813"/>
                  <a:pt x="451157" y="63011"/>
                  <a:pt x="461830" y="54370"/>
                </a:cubicBezTo>
                <a:cubicBezTo>
                  <a:pt x="471064" y="46928"/>
                  <a:pt x="479099" y="43808"/>
                  <a:pt x="487973" y="57850"/>
                </a:cubicBezTo>
                <a:cubicBezTo>
                  <a:pt x="493850" y="67092"/>
                  <a:pt x="506082" y="72253"/>
                  <a:pt x="518194" y="81374"/>
                </a:cubicBezTo>
                <a:cubicBezTo>
                  <a:pt x="456433" y="134063"/>
                  <a:pt x="395631" y="185913"/>
                  <a:pt x="333870" y="238722"/>
                </a:cubicBezTo>
                <a:cubicBezTo>
                  <a:pt x="350060" y="248203"/>
                  <a:pt x="364211" y="251924"/>
                  <a:pt x="380161" y="248083"/>
                </a:cubicBezTo>
                <a:cubicBezTo>
                  <a:pt x="395392" y="244483"/>
                  <a:pt x="410742" y="243163"/>
                  <a:pt x="422854" y="257565"/>
                </a:cubicBezTo>
                <a:cubicBezTo>
                  <a:pt x="431009" y="250364"/>
                  <a:pt x="437365" y="244603"/>
                  <a:pt x="442642" y="239922"/>
                </a:cubicBezTo>
                <a:cubicBezTo>
                  <a:pt x="477300" y="239322"/>
                  <a:pt x="496728" y="259125"/>
                  <a:pt x="516755" y="289131"/>
                </a:cubicBezTo>
                <a:cubicBezTo>
                  <a:pt x="458832" y="290571"/>
                  <a:pt x="405585" y="291891"/>
                  <a:pt x="352459" y="293211"/>
                </a:cubicBezTo>
                <a:cubicBezTo>
                  <a:pt x="351859" y="295492"/>
                  <a:pt x="351379" y="297772"/>
                  <a:pt x="350780" y="300053"/>
                </a:cubicBezTo>
                <a:cubicBezTo>
                  <a:pt x="408224" y="340860"/>
                  <a:pt x="475861" y="366904"/>
                  <a:pt x="529587" y="417793"/>
                </a:cubicBezTo>
                <a:cubicBezTo>
                  <a:pt x="504643" y="432316"/>
                  <a:pt x="481018" y="433036"/>
                  <a:pt x="457752" y="419353"/>
                </a:cubicBezTo>
                <a:cubicBezTo>
                  <a:pt x="433528" y="405071"/>
                  <a:pt x="410022" y="389348"/>
                  <a:pt x="386397" y="374105"/>
                </a:cubicBezTo>
                <a:cubicBezTo>
                  <a:pt x="362412" y="358623"/>
                  <a:pt x="338907" y="342420"/>
                  <a:pt x="314802" y="327177"/>
                </a:cubicBezTo>
                <a:cubicBezTo>
                  <a:pt x="305208" y="321056"/>
                  <a:pt x="294535" y="316615"/>
                  <a:pt x="281583" y="309894"/>
                </a:cubicBezTo>
                <a:cubicBezTo>
                  <a:pt x="279784" y="344460"/>
                  <a:pt x="277626" y="374706"/>
                  <a:pt x="276786" y="404951"/>
                </a:cubicBezTo>
                <a:cubicBezTo>
                  <a:pt x="275947" y="434476"/>
                  <a:pt x="275467" y="464001"/>
                  <a:pt x="276187" y="493406"/>
                </a:cubicBezTo>
                <a:cubicBezTo>
                  <a:pt x="276666" y="514770"/>
                  <a:pt x="279904" y="536134"/>
                  <a:pt x="280624" y="557498"/>
                </a:cubicBezTo>
                <a:cubicBezTo>
                  <a:pt x="280864" y="563259"/>
                  <a:pt x="277746" y="572980"/>
                  <a:pt x="274028" y="574180"/>
                </a:cubicBezTo>
                <a:cubicBezTo>
                  <a:pt x="265513" y="576941"/>
                  <a:pt x="253641" y="578861"/>
                  <a:pt x="246925" y="574901"/>
                </a:cubicBezTo>
                <a:cubicBezTo>
                  <a:pt x="238050" y="569620"/>
                  <a:pt x="230975" y="561818"/>
                  <a:pt x="230495" y="546696"/>
                </a:cubicBezTo>
                <a:cubicBezTo>
                  <a:pt x="228576" y="485845"/>
                  <a:pt x="224979" y="425114"/>
                  <a:pt x="231215" y="364264"/>
                </a:cubicBezTo>
                <a:cubicBezTo>
                  <a:pt x="232174" y="354662"/>
                  <a:pt x="231335" y="344940"/>
                  <a:pt x="231335" y="328858"/>
                </a:cubicBezTo>
                <a:cubicBezTo>
                  <a:pt x="209748" y="344340"/>
                  <a:pt x="191999" y="355742"/>
                  <a:pt x="175929" y="369065"/>
                </a:cubicBezTo>
                <a:cubicBezTo>
                  <a:pt x="151705" y="389108"/>
                  <a:pt x="129519" y="411792"/>
                  <a:pt x="104694" y="431115"/>
                </a:cubicBezTo>
                <a:cubicBezTo>
                  <a:pt x="79150" y="451039"/>
                  <a:pt x="64999" y="453199"/>
                  <a:pt x="47610" y="423074"/>
                </a:cubicBezTo>
                <a:cubicBezTo>
                  <a:pt x="41254" y="412152"/>
                  <a:pt x="44372" y="402430"/>
                  <a:pt x="50608" y="396069"/>
                </a:cubicBezTo>
                <a:cubicBezTo>
                  <a:pt x="67997" y="377826"/>
                  <a:pt x="87065" y="361263"/>
                  <a:pt x="105893" y="344460"/>
                </a:cubicBezTo>
                <a:cubicBezTo>
                  <a:pt x="123043" y="329218"/>
                  <a:pt x="140792" y="314575"/>
                  <a:pt x="163577" y="295132"/>
                </a:cubicBezTo>
                <a:cubicBezTo>
                  <a:pt x="106373" y="289491"/>
                  <a:pt x="53846" y="311455"/>
                  <a:pt x="0" y="288290"/>
                </a:cubicBezTo>
                <a:cubicBezTo>
                  <a:pt x="38016" y="259485"/>
                  <a:pt x="109131" y="252764"/>
                  <a:pt x="187802" y="248804"/>
                </a:cubicBezTo>
                <a:cubicBezTo>
                  <a:pt x="180846" y="240522"/>
                  <a:pt x="176409" y="233561"/>
                  <a:pt x="170413" y="228280"/>
                </a:cubicBezTo>
                <a:cubicBezTo>
                  <a:pt x="156142" y="215678"/>
                  <a:pt x="141631" y="203436"/>
                  <a:pt x="126401" y="192034"/>
                </a:cubicBezTo>
                <a:cubicBezTo>
                  <a:pt x="119565" y="186993"/>
                  <a:pt x="110690" y="184832"/>
                  <a:pt x="103255" y="180512"/>
                </a:cubicBezTo>
                <a:cubicBezTo>
                  <a:pt x="81309" y="167909"/>
                  <a:pt x="59363" y="155187"/>
                  <a:pt x="37776" y="141745"/>
                </a:cubicBezTo>
                <a:cubicBezTo>
                  <a:pt x="34179" y="139464"/>
                  <a:pt x="32500" y="133943"/>
                  <a:pt x="26623" y="124702"/>
                </a:cubicBezTo>
                <a:cubicBezTo>
                  <a:pt x="43413" y="125542"/>
                  <a:pt x="56844" y="122661"/>
                  <a:pt x="67038" y="127342"/>
                </a:cubicBezTo>
                <a:cubicBezTo>
                  <a:pt x="95220" y="140185"/>
                  <a:pt x="122563" y="155307"/>
                  <a:pt x="149306" y="171150"/>
                </a:cubicBezTo>
                <a:cubicBezTo>
                  <a:pt x="172212" y="184712"/>
                  <a:pt x="193678" y="200795"/>
                  <a:pt x="215864" y="215558"/>
                </a:cubicBezTo>
                <a:cubicBezTo>
                  <a:pt x="221501" y="219278"/>
                  <a:pt x="227497" y="222279"/>
                  <a:pt x="236971" y="227680"/>
                </a:cubicBezTo>
                <a:cubicBezTo>
                  <a:pt x="243927" y="150986"/>
                  <a:pt x="244766" y="77414"/>
                  <a:pt x="2445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53;p16">
            <a:extLst>
              <a:ext uri="{FF2B5EF4-FFF2-40B4-BE49-F238E27FC236}">
                <a16:creationId xmlns:a16="http://schemas.microsoft.com/office/drawing/2014/main" xmlns="" id="{F8C7505A-207D-FFB2-4D80-581EF5F99EA5}"/>
              </a:ext>
            </a:extLst>
          </p:cNvPr>
          <p:cNvSpPr/>
          <p:nvPr/>
        </p:nvSpPr>
        <p:spPr>
          <a:xfrm>
            <a:off x="2020111" y="221733"/>
            <a:ext cx="264793" cy="288576"/>
          </a:xfrm>
          <a:custGeom>
            <a:avLst/>
            <a:gdLst/>
            <a:ahLst/>
            <a:cxnLst/>
            <a:rect l="l" t="t" r="r" b="b"/>
            <a:pathLst>
              <a:path w="529587" h="577153" extrusionOk="0">
                <a:moveTo>
                  <a:pt x="244526" y="0"/>
                </a:moveTo>
                <a:cubicBezTo>
                  <a:pt x="255080" y="2881"/>
                  <a:pt x="263474" y="5281"/>
                  <a:pt x="274867" y="8401"/>
                </a:cubicBezTo>
                <a:cubicBezTo>
                  <a:pt x="277985" y="38767"/>
                  <a:pt x="282183" y="69732"/>
                  <a:pt x="283982" y="100938"/>
                </a:cubicBezTo>
                <a:cubicBezTo>
                  <a:pt x="285780" y="132023"/>
                  <a:pt x="285061" y="163349"/>
                  <a:pt x="288539" y="195874"/>
                </a:cubicBezTo>
                <a:cubicBezTo>
                  <a:pt x="307847" y="169950"/>
                  <a:pt x="346223" y="168630"/>
                  <a:pt x="358335" y="136104"/>
                </a:cubicBezTo>
                <a:cubicBezTo>
                  <a:pt x="386037" y="122661"/>
                  <a:pt x="400548" y="92536"/>
                  <a:pt x="430769" y="81254"/>
                </a:cubicBezTo>
                <a:cubicBezTo>
                  <a:pt x="442762" y="76813"/>
                  <a:pt x="451157" y="63011"/>
                  <a:pt x="461830" y="54370"/>
                </a:cubicBezTo>
                <a:cubicBezTo>
                  <a:pt x="471064" y="46928"/>
                  <a:pt x="479099" y="43808"/>
                  <a:pt x="487973" y="57850"/>
                </a:cubicBezTo>
                <a:cubicBezTo>
                  <a:pt x="493850" y="67092"/>
                  <a:pt x="506082" y="72253"/>
                  <a:pt x="518194" y="81374"/>
                </a:cubicBezTo>
                <a:cubicBezTo>
                  <a:pt x="456433" y="134063"/>
                  <a:pt x="395631" y="185913"/>
                  <a:pt x="333870" y="238722"/>
                </a:cubicBezTo>
                <a:cubicBezTo>
                  <a:pt x="350060" y="248203"/>
                  <a:pt x="364211" y="251924"/>
                  <a:pt x="380161" y="248083"/>
                </a:cubicBezTo>
                <a:cubicBezTo>
                  <a:pt x="395392" y="244483"/>
                  <a:pt x="410742" y="243163"/>
                  <a:pt x="422854" y="257565"/>
                </a:cubicBezTo>
                <a:cubicBezTo>
                  <a:pt x="431009" y="250364"/>
                  <a:pt x="437365" y="244603"/>
                  <a:pt x="442642" y="239922"/>
                </a:cubicBezTo>
                <a:cubicBezTo>
                  <a:pt x="477300" y="239322"/>
                  <a:pt x="496728" y="259125"/>
                  <a:pt x="516755" y="289131"/>
                </a:cubicBezTo>
                <a:cubicBezTo>
                  <a:pt x="458832" y="290571"/>
                  <a:pt x="405585" y="291891"/>
                  <a:pt x="352459" y="293211"/>
                </a:cubicBezTo>
                <a:cubicBezTo>
                  <a:pt x="351859" y="295492"/>
                  <a:pt x="351379" y="297772"/>
                  <a:pt x="350780" y="300053"/>
                </a:cubicBezTo>
                <a:cubicBezTo>
                  <a:pt x="408224" y="340860"/>
                  <a:pt x="475861" y="366904"/>
                  <a:pt x="529587" y="417793"/>
                </a:cubicBezTo>
                <a:cubicBezTo>
                  <a:pt x="504643" y="432316"/>
                  <a:pt x="481018" y="433036"/>
                  <a:pt x="457752" y="419353"/>
                </a:cubicBezTo>
                <a:cubicBezTo>
                  <a:pt x="433528" y="405071"/>
                  <a:pt x="410022" y="389348"/>
                  <a:pt x="386397" y="374105"/>
                </a:cubicBezTo>
                <a:cubicBezTo>
                  <a:pt x="362412" y="358623"/>
                  <a:pt x="338907" y="342420"/>
                  <a:pt x="314802" y="327177"/>
                </a:cubicBezTo>
                <a:cubicBezTo>
                  <a:pt x="305208" y="321056"/>
                  <a:pt x="294535" y="316615"/>
                  <a:pt x="281583" y="309894"/>
                </a:cubicBezTo>
                <a:cubicBezTo>
                  <a:pt x="279784" y="344460"/>
                  <a:pt x="277626" y="374706"/>
                  <a:pt x="276786" y="404951"/>
                </a:cubicBezTo>
                <a:cubicBezTo>
                  <a:pt x="275947" y="434476"/>
                  <a:pt x="275467" y="464001"/>
                  <a:pt x="276187" y="493406"/>
                </a:cubicBezTo>
                <a:cubicBezTo>
                  <a:pt x="276666" y="514770"/>
                  <a:pt x="279904" y="536134"/>
                  <a:pt x="280624" y="557498"/>
                </a:cubicBezTo>
                <a:cubicBezTo>
                  <a:pt x="280864" y="563259"/>
                  <a:pt x="277746" y="572980"/>
                  <a:pt x="274028" y="574180"/>
                </a:cubicBezTo>
                <a:cubicBezTo>
                  <a:pt x="265513" y="576941"/>
                  <a:pt x="253641" y="578861"/>
                  <a:pt x="246925" y="574901"/>
                </a:cubicBezTo>
                <a:cubicBezTo>
                  <a:pt x="238050" y="569620"/>
                  <a:pt x="230975" y="561818"/>
                  <a:pt x="230495" y="546696"/>
                </a:cubicBezTo>
                <a:cubicBezTo>
                  <a:pt x="228576" y="485845"/>
                  <a:pt x="224979" y="425114"/>
                  <a:pt x="231215" y="364264"/>
                </a:cubicBezTo>
                <a:cubicBezTo>
                  <a:pt x="232174" y="354662"/>
                  <a:pt x="231335" y="344940"/>
                  <a:pt x="231335" y="328858"/>
                </a:cubicBezTo>
                <a:cubicBezTo>
                  <a:pt x="209748" y="344340"/>
                  <a:pt x="191999" y="355742"/>
                  <a:pt x="175929" y="369065"/>
                </a:cubicBezTo>
                <a:cubicBezTo>
                  <a:pt x="151705" y="389108"/>
                  <a:pt x="129519" y="411792"/>
                  <a:pt x="104694" y="431115"/>
                </a:cubicBezTo>
                <a:cubicBezTo>
                  <a:pt x="79150" y="451039"/>
                  <a:pt x="64999" y="453199"/>
                  <a:pt x="47610" y="423074"/>
                </a:cubicBezTo>
                <a:cubicBezTo>
                  <a:pt x="41254" y="412152"/>
                  <a:pt x="44372" y="402430"/>
                  <a:pt x="50608" y="396069"/>
                </a:cubicBezTo>
                <a:cubicBezTo>
                  <a:pt x="67997" y="377826"/>
                  <a:pt x="87065" y="361263"/>
                  <a:pt x="105893" y="344460"/>
                </a:cubicBezTo>
                <a:cubicBezTo>
                  <a:pt x="123043" y="329218"/>
                  <a:pt x="140792" y="314575"/>
                  <a:pt x="163577" y="295132"/>
                </a:cubicBezTo>
                <a:cubicBezTo>
                  <a:pt x="106373" y="289491"/>
                  <a:pt x="53846" y="311455"/>
                  <a:pt x="0" y="288290"/>
                </a:cubicBezTo>
                <a:cubicBezTo>
                  <a:pt x="38016" y="259485"/>
                  <a:pt x="109131" y="252764"/>
                  <a:pt x="187802" y="248804"/>
                </a:cubicBezTo>
                <a:cubicBezTo>
                  <a:pt x="180846" y="240522"/>
                  <a:pt x="176409" y="233561"/>
                  <a:pt x="170413" y="228280"/>
                </a:cubicBezTo>
                <a:cubicBezTo>
                  <a:pt x="156142" y="215678"/>
                  <a:pt x="141631" y="203436"/>
                  <a:pt x="126401" y="192034"/>
                </a:cubicBezTo>
                <a:cubicBezTo>
                  <a:pt x="119565" y="186993"/>
                  <a:pt x="110690" y="184832"/>
                  <a:pt x="103255" y="180512"/>
                </a:cubicBezTo>
                <a:cubicBezTo>
                  <a:pt x="81309" y="167909"/>
                  <a:pt x="59363" y="155187"/>
                  <a:pt x="37776" y="141745"/>
                </a:cubicBezTo>
                <a:cubicBezTo>
                  <a:pt x="34179" y="139464"/>
                  <a:pt x="32500" y="133943"/>
                  <a:pt x="26623" y="124702"/>
                </a:cubicBezTo>
                <a:cubicBezTo>
                  <a:pt x="43413" y="125542"/>
                  <a:pt x="56844" y="122661"/>
                  <a:pt x="67038" y="127342"/>
                </a:cubicBezTo>
                <a:cubicBezTo>
                  <a:pt x="95220" y="140185"/>
                  <a:pt x="122563" y="155307"/>
                  <a:pt x="149306" y="171150"/>
                </a:cubicBezTo>
                <a:cubicBezTo>
                  <a:pt x="172212" y="184712"/>
                  <a:pt x="193678" y="200795"/>
                  <a:pt x="215864" y="215558"/>
                </a:cubicBezTo>
                <a:cubicBezTo>
                  <a:pt x="221501" y="219278"/>
                  <a:pt x="227497" y="222279"/>
                  <a:pt x="236971" y="227680"/>
                </a:cubicBezTo>
                <a:cubicBezTo>
                  <a:pt x="243927" y="150986"/>
                  <a:pt x="244766" y="77414"/>
                  <a:pt x="2445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94134C-49D4-D3B6-DF81-9B5C0F4DB3EB}"/>
              </a:ext>
            </a:extLst>
          </p:cNvPr>
          <p:cNvSpPr txBox="1"/>
          <p:nvPr/>
        </p:nvSpPr>
        <p:spPr>
          <a:xfrm>
            <a:off x="1925307" y="1120368"/>
            <a:ext cx="2945294" cy="2222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800" b="1" dirty="0" err="1"/>
              <a:t>Tujuan</a:t>
            </a:r>
            <a:r>
              <a:rPr lang="en-US" sz="1800" b="1" dirty="0"/>
              <a:t> </a:t>
            </a:r>
            <a:r>
              <a:rPr lang="en-US" sz="1800" b="1" dirty="0" err="1"/>
              <a:t>utama</a:t>
            </a:r>
            <a:r>
              <a:rPr lang="en-US" sz="1800" b="1" dirty="0"/>
              <a:t> </a:t>
            </a:r>
            <a:r>
              <a:rPr lang="en-US" sz="1800" b="1" dirty="0" err="1"/>
              <a:t>dari</a:t>
            </a:r>
            <a:r>
              <a:rPr lang="en-US" sz="1800" b="1" dirty="0"/>
              <a:t> </a:t>
            </a:r>
            <a:r>
              <a:rPr lang="en-US" sz="1800" b="1" dirty="0" err="1"/>
              <a:t>introspeksi</a:t>
            </a:r>
            <a:r>
              <a:rPr lang="en-US" sz="1800" b="1" dirty="0"/>
              <a:t> </a:t>
            </a:r>
            <a:r>
              <a:rPr lang="en-US" sz="1800" b="1" dirty="0" err="1"/>
              <a:t>diri</a:t>
            </a:r>
            <a:r>
              <a:rPr lang="en-US" sz="1800" b="1" dirty="0"/>
              <a:t> </a:t>
            </a:r>
            <a:r>
              <a:rPr lang="en-US" sz="1800" b="1" dirty="0" err="1"/>
              <a:t>yaitu</a:t>
            </a:r>
            <a:r>
              <a:rPr lang="en-US" sz="1800" b="1" dirty="0"/>
              <a:t> </a:t>
            </a:r>
            <a:r>
              <a:rPr lang="en-US" sz="1800" b="1" dirty="0" err="1"/>
              <a:t>menjadi</a:t>
            </a:r>
            <a:r>
              <a:rPr lang="en-US" sz="1800" b="1" dirty="0"/>
              <a:t> </a:t>
            </a:r>
            <a:r>
              <a:rPr lang="en-US" sz="1800" b="1" dirty="0" err="1"/>
              <a:t>pribadi</a:t>
            </a:r>
            <a:r>
              <a:rPr lang="en-US" sz="1800" b="1" dirty="0"/>
              <a:t> yang </a:t>
            </a:r>
            <a:r>
              <a:rPr lang="en-US" sz="1800" b="1" dirty="0" err="1"/>
              <a:t>lebih</a:t>
            </a:r>
            <a:r>
              <a:rPr lang="en-US" sz="1800" b="1" dirty="0"/>
              <a:t> </a:t>
            </a:r>
            <a:r>
              <a:rPr lang="en-US" sz="1800" b="1" dirty="0" err="1"/>
              <a:t>baik</a:t>
            </a:r>
            <a:r>
              <a:rPr lang="en-US" sz="1800" b="1" dirty="0"/>
              <a:t>. </a:t>
            </a:r>
            <a:endParaRPr lang="en-ID" sz="18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8E6C4D1-118C-BC76-7440-24B8A1FE7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688" y="303779"/>
            <a:ext cx="2326392" cy="42936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E69C071-C25A-363A-3904-754DBFB2574D}"/>
              </a:ext>
            </a:extLst>
          </p:cNvPr>
          <p:cNvSpPr txBox="1"/>
          <p:nvPr/>
        </p:nvSpPr>
        <p:spPr>
          <a:xfrm>
            <a:off x="7453423" y="4434667"/>
            <a:ext cx="14885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Freepik.com/</a:t>
            </a:r>
            <a:r>
              <a:rPr lang="en-US" sz="900" dirty="0" err="1"/>
              <a:t>brgfx</a:t>
            </a:r>
            <a:endParaRPr lang="en-ID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 rot="5400000">
            <a:off x="3939362" y="-3939361"/>
            <a:ext cx="1265276" cy="9144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1FABA4-B05B-80CD-952D-3E534D3D4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5" name="Google Shape;1742;p27">
            <a:extLst>
              <a:ext uri="{FF2B5EF4-FFF2-40B4-BE49-F238E27FC236}">
                <a16:creationId xmlns:a16="http://schemas.microsoft.com/office/drawing/2014/main" xmlns="" id="{A777A902-EBB8-A0DE-2CD6-7C8EEAEC1B09}"/>
              </a:ext>
            </a:extLst>
          </p:cNvPr>
          <p:cNvSpPr txBox="1">
            <a:spLocks/>
          </p:cNvSpPr>
          <p:nvPr/>
        </p:nvSpPr>
        <p:spPr>
          <a:xfrm>
            <a:off x="725087" y="527041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Cara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Introspeksi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Diri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A40D46-B466-0534-D1DC-EA020DA7B3CD}"/>
              </a:ext>
            </a:extLst>
          </p:cNvPr>
          <p:cNvSpPr txBox="1"/>
          <p:nvPr/>
        </p:nvSpPr>
        <p:spPr>
          <a:xfrm>
            <a:off x="187664" y="1623387"/>
            <a:ext cx="6447003" cy="263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/>
              <a:t>Meluruskan</a:t>
            </a:r>
            <a:r>
              <a:rPr lang="en-US" sz="1600" b="1" dirty="0"/>
              <a:t> </a:t>
            </a:r>
            <a:r>
              <a:rPr lang="en-US" sz="1600" b="1" dirty="0" err="1"/>
              <a:t>niat</a:t>
            </a:r>
            <a:r>
              <a:rPr lang="en-US" sz="1600" b="1" dirty="0"/>
              <a:t> </a:t>
            </a:r>
            <a:r>
              <a:rPr lang="en-US" sz="1600" b="1" dirty="0" err="1"/>
              <a:t>untuk</a:t>
            </a:r>
            <a:r>
              <a:rPr lang="en-US" sz="1600" b="1" dirty="0"/>
              <a:t> </a:t>
            </a:r>
            <a:r>
              <a:rPr lang="en-US" sz="1600" b="1" dirty="0" err="1"/>
              <a:t>menjadi</a:t>
            </a:r>
            <a:r>
              <a:rPr lang="en-US" sz="1600" b="1" dirty="0"/>
              <a:t> </a:t>
            </a:r>
            <a:r>
              <a:rPr lang="en-US" sz="1600" b="1" dirty="0" err="1"/>
              <a:t>pribadi</a:t>
            </a:r>
            <a:r>
              <a:rPr lang="en-US" sz="1600" b="1" dirty="0"/>
              <a:t> yang </a:t>
            </a:r>
            <a:r>
              <a:rPr lang="en-US" sz="1600" b="1" dirty="0" err="1"/>
              <a:t>lebih</a:t>
            </a:r>
            <a:r>
              <a:rPr lang="en-US" sz="1600" b="1" dirty="0"/>
              <a:t> </a:t>
            </a:r>
            <a:r>
              <a:rPr lang="en-US" sz="1600" b="1" dirty="0" err="1"/>
              <a:t>baik</a:t>
            </a:r>
            <a:r>
              <a:rPr lang="en-US" sz="1600" b="1" dirty="0"/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/>
              <a:t>Mengingat</a:t>
            </a:r>
            <a:r>
              <a:rPr lang="en-US" sz="1600" b="1" dirty="0"/>
              <a:t> </a:t>
            </a:r>
            <a:r>
              <a:rPr lang="en-US" sz="1600" b="1" dirty="0" err="1"/>
              <a:t>kembali</a:t>
            </a:r>
            <a:r>
              <a:rPr lang="en-US" sz="1600" b="1" dirty="0"/>
              <a:t> </a:t>
            </a:r>
            <a:r>
              <a:rPr lang="en-US" sz="1600" b="1" dirty="0" err="1"/>
              <a:t>kesalahan</a:t>
            </a:r>
            <a:r>
              <a:rPr lang="en-US" sz="1600" b="1" dirty="0"/>
              <a:t> dan </a:t>
            </a:r>
            <a:r>
              <a:rPr lang="en-US" sz="1600" b="1" dirty="0" err="1"/>
              <a:t>kekurangan</a:t>
            </a:r>
            <a:r>
              <a:rPr lang="en-US" sz="1600" b="1" dirty="0"/>
              <a:t> yang </a:t>
            </a:r>
            <a:r>
              <a:rPr lang="en-US" sz="1600" b="1" dirty="0" err="1"/>
              <a:t>dimiliki</a:t>
            </a:r>
            <a:r>
              <a:rPr lang="en-US" sz="1600" b="1" dirty="0"/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/>
              <a:t>Segera</a:t>
            </a:r>
            <a:r>
              <a:rPr lang="en-US" sz="1600" b="1" dirty="0"/>
              <a:t> </a:t>
            </a:r>
            <a:r>
              <a:rPr lang="en-US" sz="1600" b="1" dirty="0" err="1"/>
              <a:t>memperbaiki</a:t>
            </a:r>
            <a:r>
              <a:rPr lang="en-US" sz="1600" b="1" dirty="0"/>
              <a:t> </a:t>
            </a:r>
            <a:r>
              <a:rPr lang="en-US" sz="1600" b="1" dirty="0" err="1"/>
              <a:t>diri</a:t>
            </a:r>
            <a:r>
              <a:rPr lang="en-US" sz="1600" b="1" dirty="0"/>
              <a:t> </a:t>
            </a:r>
            <a:r>
              <a:rPr lang="en-US" sz="1600" b="1" dirty="0" err="1"/>
              <a:t>dan</a:t>
            </a:r>
            <a:r>
              <a:rPr lang="en-US" sz="1600" b="1" dirty="0"/>
              <a:t> </a:t>
            </a:r>
            <a:r>
              <a:rPr lang="en-US" sz="1600" b="1" dirty="0" err="1"/>
              <a:t>mengisi</a:t>
            </a:r>
            <a:r>
              <a:rPr lang="en-US" sz="1600" b="1" dirty="0"/>
              <a:t> </a:t>
            </a:r>
            <a:r>
              <a:rPr lang="en-US" sz="1600" b="1" dirty="0" err="1"/>
              <a:t>kekurangan</a:t>
            </a:r>
            <a:r>
              <a:rPr lang="en-US" sz="1600" b="1" dirty="0"/>
              <a:t> </a:t>
            </a:r>
            <a:r>
              <a:rPr lang="en-US" sz="1600" b="1" dirty="0" err="1"/>
              <a:t>diri</a:t>
            </a:r>
            <a:r>
              <a:rPr lang="en-US" sz="1600" b="1" dirty="0"/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/>
              <a:t>Berjanji</a:t>
            </a:r>
            <a:r>
              <a:rPr lang="en-US" sz="1600" b="1" dirty="0"/>
              <a:t> </a:t>
            </a:r>
            <a:r>
              <a:rPr lang="en-US" sz="1600" b="1" dirty="0" err="1"/>
              <a:t>untuk</a:t>
            </a:r>
            <a:r>
              <a:rPr lang="en-US" sz="1600" b="1" dirty="0"/>
              <a:t> </a:t>
            </a:r>
            <a:r>
              <a:rPr lang="en-US" sz="1600" b="1" dirty="0" err="1"/>
              <a:t>menjadi</a:t>
            </a:r>
            <a:r>
              <a:rPr lang="en-US" sz="1600" b="1" dirty="0"/>
              <a:t> </a:t>
            </a:r>
            <a:r>
              <a:rPr lang="en-US" sz="1600" b="1" dirty="0" err="1"/>
              <a:t>pribadi</a:t>
            </a:r>
            <a:r>
              <a:rPr lang="en-US" sz="1600" b="1" dirty="0"/>
              <a:t> yang </a:t>
            </a:r>
            <a:r>
              <a:rPr lang="en-US" sz="1600" b="1" dirty="0" err="1"/>
              <a:t>lebih</a:t>
            </a:r>
            <a:r>
              <a:rPr lang="en-US" sz="1600" b="1" dirty="0"/>
              <a:t> </a:t>
            </a:r>
            <a:r>
              <a:rPr lang="en-US" sz="1600" b="1" dirty="0" err="1"/>
              <a:t>baik</a:t>
            </a:r>
            <a:r>
              <a:rPr lang="en-US" sz="1600" b="1" dirty="0"/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/>
              <a:t>Tidak</a:t>
            </a:r>
            <a:r>
              <a:rPr lang="en-US" sz="1600" b="1" dirty="0"/>
              <a:t> </a:t>
            </a:r>
            <a:r>
              <a:rPr lang="en-US" sz="1600" b="1" dirty="0" err="1"/>
              <a:t>mengulangi</a:t>
            </a:r>
            <a:r>
              <a:rPr lang="en-US" sz="1600" b="1" dirty="0"/>
              <a:t> </a:t>
            </a:r>
            <a:r>
              <a:rPr lang="en-US" sz="1600" b="1" dirty="0" err="1"/>
              <a:t>lagi</a:t>
            </a:r>
            <a:r>
              <a:rPr lang="en-US" sz="1600" b="1" dirty="0"/>
              <a:t> </a:t>
            </a:r>
            <a:r>
              <a:rPr lang="en-US" sz="1600" b="1" dirty="0" err="1"/>
              <a:t>kesalahan</a:t>
            </a:r>
            <a:r>
              <a:rPr lang="en-US" sz="1600" b="1" dirty="0"/>
              <a:t> yang </a:t>
            </a:r>
            <a:r>
              <a:rPr lang="en-US" sz="1600" b="1" dirty="0" err="1"/>
              <a:t>sama</a:t>
            </a:r>
            <a:r>
              <a:rPr lang="en-US" sz="1600" b="1" dirty="0"/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/>
              <a:t>Meminta</a:t>
            </a:r>
            <a:r>
              <a:rPr lang="en-US" sz="1600" b="1" dirty="0"/>
              <a:t> saran </a:t>
            </a:r>
            <a:r>
              <a:rPr lang="en-US" sz="1600" b="1" dirty="0" err="1"/>
              <a:t>atau</a:t>
            </a:r>
            <a:r>
              <a:rPr lang="en-US" sz="1600" b="1" dirty="0"/>
              <a:t> </a:t>
            </a:r>
            <a:r>
              <a:rPr lang="en-US" sz="1600" b="1" dirty="0" err="1"/>
              <a:t>pendapat</a:t>
            </a:r>
            <a:r>
              <a:rPr lang="en-US" sz="1600" b="1" dirty="0"/>
              <a:t> </a:t>
            </a:r>
            <a:r>
              <a:rPr lang="en-US" sz="1600" b="1" dirty="0" err="1"/>
              <a:t>dari</a:t>
            </a:r>
            <a:r>
              <a:rPr lang="en-US" sz="1600" b="1" dirty="0"/>
              <a:t> orang-orang yang </a:t>
            </a:r>
            <a:r>
              <a:rPr lang="en-US" sz="1600" b="1" dirty="0" err="1"/>
              <a:t>mengenal</a:t>
            </a:r>
            <a:r>
              <a:rPr lang="en-US" sz="1600" b="1" dirty="0"/>
              <a:t> </a:t>
            </a:r>
            <a:r>
              <a:rPr lang="en-US" sz="1600" b="1" dirty="0" err="1"/>
              <a:t>kita</a:t>
            </a:r>
            <a:r>
              <a:rPr lang="en-US" sz="1600" b="1" dirty="0"/>
              <a:t>. </a:t>
            </a:r>
            <a:endParaRPr lang="en-ID" sz="1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E73403-DE1E-5008-6896-B8C300447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330" y="1265277"/>
            <a:ext cx="1594157" cy="34318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CCEFE01-91A0-8DB0-9C8E-DD568DD7F942}"/>
              </a:ext>
            </a:extLst>
          </p:cNvPr>
          <p:cNvSpPr txBox="1"/>
          <p:nvPr/>
        </p:nvSpPr>
        <p:spPr>
          <a:xfrm>
            <a:off x="8123274" y="4534358"/>
            <a:ext cx="10207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Freepik.com/</a:t>
            </a:r>
            <a:r>
              <a:rPr lang="en-US" sz="800" dirty="0" err="1"/>
              <a:t>brgfx</a:t>
            </a:r>
            <a:endParaRPr lang="en-ID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0" name="Google Shape;330;p29"/>
          <p:cNvCxnSpPr>
            <a:cxnSpLocks/>
          </p:cNvCxnSpPr>
          <p:nvPr/>
        </p:nvCxnSpPr>
        <p:spPr>
          <a:xfrm>
            <a:off x="4716360" y="0"/>
            <a:ext cx="0" cy="4749851"/>
          </a:xfrm>
          <a:prstGeom prst="straightConnector1">
            <a:avLst/>
          </a:pr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3" name="Google Shape;343;p29"/>
          <p:cNvSpPr/>
          <p:nvPr/>
        </p:nvSpPr>
        <p:spPr>
          <a:xfrm>
            <a:off x="4610188" y="571291"/>
            <a:ext cx="251906" cy="241222"/>
          </a:xfrm>
          <a:custGeom>
            <a:avLst/>
            <a:gdLst/>
            <a:ahLst/>
            <a:cxnLst/>
            <a:rect l="l" t="t" r="r" b="b"/>
            <a:pathLst>
              <a:path w="503811" h="482443" extrusionOk="0">
                <a:moveTo>
                  <a:pt x="249384" y="0"/>
                </a:moveTo>
                <a:cubicBezTo>
                  <a:pt x="249962" y="1073"/>
                  <a:pt x="250704" y="2310"/>
                  <a:pt x="251282" y="3383"/>
                </a:cubicBezTo>
                <a:cubicBezTo>
                  <a:pt x="252272" y="3218"/>
                  <a:pt x="253097" y="3383"/>
                  <a:pt x="253345" y="3053"/>
                </a:cubicBezTo>
                <a:cubicBezTo>
                  <a:pt x="255160" y="165"/>
                  <a:pt x="257882" y="165"/>
                  <a:pt x="260688" y="578"/>
                </a:cubicBezTo>
                <a:cubicBezTo>
                  <a:pt x="261430" y="660"/>
                  <a:pt x="262338" y="2145"/>
                  <a:pt x="262750" y="2063"/>
                </a:cubicBezTo>
                <a:cubicBezTo>
                  <a:pt x="274796" y="-2393"/>
                  <a:pt x="287172" y="1980"/>
                  <a:pt x="299383" y="578"/>
                </a:cubicBezTo>
                <a:cubicBezTo>
                  <a:pt x="305570" y="-165"/>
                  <a:pt x="312006" y="330"/>
                  <a:pt x="318276" y="825"/>
                </a:cubicBezTo>
                <a:cubicBezTo>
                  <a:pt x="325867" y="1485"/>
                  <a:pt x="333622" y="4373"/>
                  <a:pt x="340965" y="3465"/>
                </a:cubicBezTo>
                <a:cubicBezTo>
                  <a:pt x="348061" y="2640"/>
                  <a:pt x="354331" y="4208"/>
                  <a:pt x="360354" y="6270"/>
                </a:cubicBezTo>
                <a:cubicBezTo>
                  <a:pt x="369017" y="9158"/>
                  <a:pt x="378092" y="10396"/>
                  <a:pt x="386508" y="15263"/>
                </a:cubicBezTo>
                <a:cubicBezTo>
                  <a:pt x="393273" y="19224"/>
                  <a:pt x="401689" y="21039"/>
                  <a:pt x="408537" y="25494"/>
                </a:cubicBezTo>
                <a:cubicBezTo>
                  <a:pt x="414642" y="29454"/>
                  <a:pt x="420170" y="34322"/>
                  <a:pt x="425781" y="38942"/>
                </a:cubicBezTo>
                <a:cubicBezTo>
                  <a:pt x="430318" y="42655"/>
                  <a:pt x="434774" y="46533"/>
                  <a:pt x="439064" y="50576"/>
                </a:cubicBezTo>
                <a:cubicBezTo>
                  <a:pt x="453997" y="64519"/>
                  <a:pt x="463320" y="82258"/>
                  <a:pt x="472066" y="100326"/>
                </a:cubicBezTo>
                <a:cubicBezTo>
                  <a:pt x="476686" y="109814"/>
                  <a:pt x="481389" y="119302"/>
                  <a:pt x="486009" y="128791"/>
                </a:cubicBezTo>
                <a:cubicBezTo>
                  <a:pt x="492527" y="142239"/>
                  <a:pt x="496158" y="156182"/>
                  <a:pt x="497973" y="171281"/>
                </a:cubicBezTo>
                <a:cubicBezTo>
                  <a:pt x="499953" y="187864"/>
                  <a:pt x="499045" y="204365"/>
                  <a:pt x="500118" y="220866"/>
                </a:cubicBezTo>
                <a:cubicBezTo>
                  <a:pt x="500695" y="229942"/>
                  <a:pt x="501768" y="238935"/>
                  <a:pt x="503005" y="247928"/>
                </a:cubicBezTo>
                <a:cubicBezTo>
                  <a:pt x="504491" y="258819"/>
                  <a:pt x="503913" y="269709"/>
                  <a:pt x="501355" y="280187"/>
                </a:cubicBezTo>
                <a:cubicBezTo>
                  <a:pt x="499788" y="286705"/>
                  <a:pt x="497890" y="293636"/>
                  <a:pt x="495085" y="299659"/>
                </a:cubicBezTo>
                <a:cubicBezTo>
                  <a:pt x="489557" y="311457"/>
                  <a:pt x="482297" y="322513"/>
                  <a:pt x="476026" y="333981"/>
                </a:cubicBezTo>
                <a:cubicBezTo>
                  <a:pt x="472726" y="339839"/>
                  <a:pt x="470333" y="346274"/>
                  <a:pt x="466703" y="351884"/>
                </a:cubicBezTo>
                <a:cubicBezTo>
                  <a:pt x="457545" y="365993"/>
                  <a:pt x="452760" y="382164"/>
                  <a:pt x="444262" y="396520"/>
                </a:cubicBezTo>
                <a:cubicBezTo>
                  <a:pt x="438734" y="405843"/>
                  <a:pt x="431803" y="414176"/>
                  <a:pt x="423470" y="421189"/>
                </a:cubicBezTo>
                <a:cubicBezTo>
                  <a:pt x="414065" y="429109"/>
                  <a:pt x="404742" y="437277"/>
                  <a:pt x="394676" y="444208"/>
                </a:cubicBezTo>
                <a:cubicBezTo>
                  <a:pt x="380650" y="453696"/>
                  <a:pt x="366294" y="462771"/>
                  <a:pt x="351361" y="470774"/>
                </a:cubicBezTo>
                <a:cubicBezTo>
                  <a:pt x="343275" y="475147"/>
                  <a:pt x="333787" y="476962"/>
                  <a:pt x="324877" y="479850"/>
                </a:cubicBezTo>
                <a:cubicBezTo>
                  <a:pt x="323804" y="480180"/>
                  <a:pt x="322566" y="480180"/>
                  <a:pt x="321411" y="480180"/>
                </a:cubicBezTo>
                <a:cubicBezTo>
                  <a:pt x="316956" y="480345"/>
                  <a:pt x="312666" y="478365"/>
                  <a:pt x="307881" y="481417"/>
                </a:cubicBezTo>
                <a:cubicBezTo>
                  <a:pt x="304828" y="483315"/>
                  <a:pt x="299548" y="482077"/>
                  <a:pt x="295257" y="481665"/>
                </a:cubicBezTo>
                <a:cubicBezTo>
                  <a:pt x="282551" y="480592"/>
                  <a:pt x="269598" y="483480"/>
                  <a:pt x="256892" y="479685"/>
                </a:cubicBezTo>
                <a:cubicBezTo>
                  <a:pt x="252602" y="478365"/>
                  <a:pt x="247569" y="479602"/>
                  <a:pt x="242949" y="479272"/>
                </a:cubicBezTo>
                <a:cubicBezTo>
                  <a:pt x="227520" y="478035"/>
                  <a:pt x="211927" y="479520"/>
                  <a:pt x="196746" y="475725"/>
                </a:cubicBezTo>
                <a:cubicBezTo>
                  <a:pt x="195921" y="475560"/>
                  <a:pt x="194931" y="475725"/>
                  <a:pt x="194106" y="475890"/>
                </a:cubicBezTo>
                <a:cubicBezTo>
                  <a:pt x="177935" y="479602"/>
                  <a:pt x="162754" y="473084"/>
                  <a:pt x="147325" y="470609"/>
                </a:cubicBezTo>
                <a:cubicBezTo>
                  <a:pt x="136105" y="468794"/>
                  <a:pt x="125544" y="462936"/>
                  <a:pt x="114653" y="458811"/>
                </a:cubicBezTo>
                <a:cubicBezTo>
                  <a:pt x="110033" y="457078"/>
                  <a:pt x="105578" y="454851"/>
                  <a:pt x="100875" y="453201"/>
                </a:cubicBezTo>
                <a:cubicBezTo>
                  <a:pt x="88169" y="448663"/>
                  <a:pt x="79919" y="438350"/>
                  <a:pt x="70265" y="429934"/>
                </a:cubicBezTo>
                <a:cubicBezTo>
                  <a:pt x="53352" y="415166"/>
                  <a:pt x="43121" y="395530"/>
                  <a:pt x="31818" y="376718"/>
                </a:cubicBezTo>
                <a:cubicBezTo>
                  <a:pt x="25960" y="367643"/>
                  <a:pt x="20597" y="358155"/>
                  <a:pt x="15647" y="348584"/>
                </a:cubicBezTo>
                <a:cubicBezTo>
                  <a:pt x="7314" y="332496"/>
                  <a:pt x="1786" y="315252"/>
                  <a:pt x="631" y="297266"/>
                </a:cubicBezTo>
                <a:cubicBezTo>
                  <a:pt x="-524" y="279445"/>
                  <a:pt x="136" y="261541"/>
                  <a:pt x="796" y="243638"/>
                </a:cubicBezTo>
                <a:cubicBezTo>
                  <a:pt x="1291" y="230767"/>
                  <a:pt x="2199" y="217896"/>
                  <a:pt x="4426" y="205273"/>
                </a:cubicBezTo>
                <a:cubicBezTo>
                  <a:pt x="6571" y="192897"/>
                  <a:pt x="9789" y="180521"/>
                  <a:pt x="13997" y="168640"/>
                </a:cubicBezTo>
                <a:cubicBezTo>
                  <a:pt x="18700" y="155440"/>
                  <a:pt x="24145" y="142321"/>
                  <a:pt x="31075" y="130276"/>
                </a:cubicBezTo>
                <a:cubicBezTo>
                  <a:pt x="37758" y="118725"/>
                  <a:pt x="43039" y="106267"/>
                  <a:pt x="54094" y="97274"/>
                </a:cubicBezTo>
                <a:cubicBezTo>
                  <a:pt x="63005" y="90013"/>
                  <a:pt x="71338" y="81928"/>
                  <a:pt x="79671" y="74090"/>
                </a:cubicBezTo>
                <a:cubicBezTo>
                  <a:pt x="91964" y="62704"/>
                  <a:pt x="105000" y="52308"/>
                  <a:pt x="118201" y="42160"/>
                </a:cubicBezTo>
                <a:cubicBezTo>
                  <a:pt x="127607" y="34900"/>
                  <a:pt x="137837" y="28464"/>
                  <a:pt x="148480" y="23184"/>
                </a:cubicBezTo>
                <a:cubicBezTo>
                  <a:pt x="154586" y="20214"/>
                  <a:pt x="161599" y="18894"/>
                  <a:pt x="168034" y="15841"/>
                </a:cubicBezTo>
                <a:cubicBezTo>
                  <a:pt x="176532" y="11881"/>
                  <a:pt x="185938" y="9488"/>
                  <a:pt x="195178" y="7178"/>
                </a:cubicBezTo>
                <a:cubicBezTo>
                  <a:pt x="202026" y="5445"/>
                  <a:pt x="209369" y="5610"/>
                  <a:pt x="216052" y="3548"/>
                </a:cubicBezTo>
                <a:cubicBezTo>
                  <a:pt x="226943" y="248"/>
                  <a:pt x="238329" y="2475"/>
                  <a:pt x="24938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29"/>
          <p:cNvSpPr/>
          <p:nvPr/>
        </p:nvSpPr>
        <p:spPr>
          <a:xfrm>
            <a:off x="4617707" y="1647451"/>
            <a:ext cx="251906" cy="241222"/>
          </a:xfrm>
          <a:custGeom>
            <a:avLst/>
            <a:gdLst/>
            <a:ahLst/>
            <a:cxnLst/>
            <a:rect l="l" t="t" r="r" b="b"/>
            <a:pathLst>
              <a:path w="503811" h="482443" extrusionOk="0">
                <a:moveTo>
                  <a:pt x="249384" y="0"/>
                </a:moveTo>
                <a:cubicBezTo>
                  <a:pt x="249962" y="1073"/>
                  <a:pt x="250704" y="2310"/>
                  <a:pt x="251282" y="3383"/>
                </a:cubicBezTo>
                <a:cubicBezTo>
                  <a:pt x="252272" y="3218"/>
                  <a:pt x="253097" y="3383"/>
                  <a:pt x="253345" y="3053"/>
                </a:cubicBezTo>
                <a:cubicBezTo>
                  <a:pt x="255160" y="165"/>
                  <a:pt x="257882" y="165"/>
                  <a:pt x="260688" y="578"/>
                </a:cubicBezTo>
                <a:cubicBezTo>
                  <a:pt x="261430" y="660"/>
                  <a:pt x="262338" y="2145"/>
                  <a:pt x="262750" y="2063"/>
                </a:cubicBezTo>
                <a:cubicBezTo>
                  <a:pt x="274796" y="-2393"/>
                  <a:pt x="287172" y="1980"/>
                  <a:pt x="299383" y="578"/>
                </a:cubicBezTo>
                <a:cubicBezTo>
                  <a:pt x="305570" y="-165"/>
                  <a:pt x="312006" y="330"/>
                  <a:pt x="318276" y="825"/>
                </a:cubicBezTo>
                <a:cubicBezTo>
                  <a:pt x="325867" y="1485"/>
                  <a:pt x="333622" y="4373"/>
                  <a:pt x="340965" y="3465"/>
                </a:cubicBezTo>
                <a:cubicBezTo>
                  <a:pt x="348061" y="2640"/>
                  <a:pt x="354331" y="4208"/>
                  <a:pt x="360354" y="6270"/>
                </a:cubicBezTo>
                <a:cubicBezTo>
                  <a:pt x="369017" y="9158"/>
                  <a:pt x="378092" y="10396"/>
                  <a:pt x="386508" y="15263"/>
                </a:cubicBezTo>
                <a:cubicBezTo>
                  <a:pt x="393273" y="19224"/>
                  <a:pt x="401689" y="21039"/>
                  <a:pt x="408537" y="25494"/>
                </a:cubicBezTo>
                <a:cubicBezTo>
                  <a:pt x="414642" y="29454"/>
                  <a:pt x="420170" y="34322"/>
                  <a:pt x="425781" y="38942"/>
                </a:cubicBezTo>
                <a:cubicBezTo>
                  <a:pt x="430318" y="42655"/>
                  <a:pt x="434774" y="46533"/>
                  <a:pt x="439064" y="50576"/>
                </a:cubicBezTo>
                <a:cubicBezTo>
                  <a:pt x="453997" y="64519"/>
                  <a:pt x="463320" y="82258"/>
                  <a:pt x="472066" y="100326"/>
                </a:cubicBezTo>
                <a:cubicBezTo>
                  <a:pt x="476686" y="109814"/>
                  <a:pt x="481389" y="119302"/>
                  <a:pt x="486009" y="128791"/>
                </a:cubicBezTo>
                <a:cubicBezTo>
                  <a:pt x="492527" y="142239"/>
                  <a:pt x="496158" y="156182"/>
                  <a:pt x="497973" y="171281"/>
                </a:cubicBezTo>
                <a:cubicBezTo>
                  <a:pt x="499953" y="187864"/>
                  <a:pt x="499045" y="204365"/>
                  <a:pt x="500118" y="220866"/>
                </a:cubicBezTo>
                <a:cubicBezTo>
                  <a:pt x="500695" y="229942"/>
                  <a:pt x="501768" y="238935"/>
                  <a:pt x="503005" y="247928"/>
                </a:cubicBezTo>
                <a:cubicBezTo>
                  <a:pt x="504491" y="258819"/>
                  <a:pt x="503913" y="269709"/>
                  <a:pt x="501355" y="280187"/>
                </a:cubicBezTo>
                <a:cubicBezTo>
                  <a:pt x="499788" y="286705"/>
                  <a:pt x="497890" y="293636"/>
                  <a:pt x="495085" y="299659"/>
                </a:cubicBezTo>
                <a:cubicBezTo>
                  <a:pt x="489557" y="311457"/>
                  <a:pt x="482297" y="322513"/>
                  <a:pt x="476026" y="333981"/>
                </a:cubicBezTo>
                <a:cubicBezTo>
                  <a:pt x="472726" y="339839"/>
                  <a:pt x="470333" y="346274"/>
                  <a:pt x="466703" y="351884"/>
                </a:cubicBezTo>
                <a:cubicBezTo>
                  <a:pt x="457545" y="365993"/>
                  <a:pt x="452760" y="382164"/>
                  <a:pt x="444262" y="396520"/>
                </a:cubicBezTo>
                <a:cubicBezTo>
                  <a:pt x="438734" y="405843"/>
                  <a:pt x="431803" y="414176"/>
                  <a:pt x="423470" y="421189"/>
                </a:cubicBezTo>
                <a:cubicBezTo>
                  <a:pt x="414065" y="429109"/>
                  <a:pt x="404742" y="437277"/>
                  <a:pt x="394676" y="444208"/>
                </a:cubicBezTo>
                <a:cubicBezTo>
                  <a:pt x="380650" y="453696"/>
                  <a:pt x="366294" y="462771"/>
                  <a:pt x="351361" y="470774"/>
                </a:cubicBezTo>
                <a:cubicBezTo>
                  <a:pt x="343275" y="475147"/>
                  <a:pt x="333787" y="476962"/>
                  <a:pt x="324877" y="479850"/>
                </a:cubicBezTo>
                <a:cubicBezTo>
                  <a:pt x="323804" y="480180"/>
                  <a:pt x="322566" y="480180"/>
                  <a:pt x="321411" y="480180"/>
                </a:cubicBezTo>
                <a:cubicBezTo>
                  <a:pt x="316956" y="480345"/>
                  <a:pt x="312666" y="478365"/>
                  <a:pt x="307881" y="481417"/>
                </a:cubicBezTo>
                <a:cubicBezTo>
                  <a:pt x="304828" y="483315"/>
                  <a:pt x="299548" y="482077"/>
                  <a:pt x="295257" y="481665"/>
                </a:cubicBezTo>
                <a:cubicBezTo>
                  <a:pt x="282551" y="480592"/>
                  <a:pt x="269598" y="483480"/>
                  <a:pt x="256892" y="479685"/>
                </a:cubicBezTo>
                <a:cubicBezTo>
                  <a:pt x="252602" y="478365"/>
                  <a:pt x="247569" y="479602"/>
                  <a:pt x="242949" y="479272"/>
                </a:cubicBezTo>
                <a:cubicBezTo>
                  <a:pt x="227520" y="478035"/>
                  <a:pt x="211927" y="479520"/>
                  <a:pt x="196746" y="475725"/>
                </a:cubicBezTo>
                <a:cubicBezTo>
                  <a:pt x="195921" y="475560"/>
                  <a:pt x="194931" y="475725"/>
                  <a:pt x="194106" y="475890"/>
                </a:cubicBezTo>
                <a:cubicBezTo>
                  <a:pt x="177935" y="479602"/>
                  <a:pt x="162754" y="473084"/>
                  <a:pt x="147325" y="470609"/>
                </a:cubicBezTo>
                <a:cubicBezTo>
                  <a:pt x="136105" y="468794"/>
                  <a:pt x="125544" y="462936"/>
                  <a:pt x="114653" y="458811"/>
                </a:cubicBezTo>
                <a:cubicBezTo>
                  <a:pt x="110033" y="457078"/>
                  <a:pt x="105578" y="454851"/>
                  <a:pt x="100875" y="453201"/>
                </a:cubicBezTo>
                <a:cubicBezTo>
                  <a:pt x="88169" y="448663"/>
                  <a:pt x="79919" y="438350"/>
                  <a:pt x="70265" y="429934"/>
                </a:cubicBezTo>
                <a:cubicBezTo>
                  <a:pt x="53352" y="415166"/>
                  <a:pt x="43121" y="395530"/>
                  <a:pt x="31818" y="376718"/>
                </a:cubicBezTo>
                <a:cubicBezTo>
                  <a:pt x="25960" y="367643"/>
                  <a:pt x="20597" y="358155"/>
                  <a:pt x="15647" y="348584"/>
                </a:cubicBezTo>
                <a:cubicBezTo>
                  <a:pt x="7314" y="332496"/>
                  <a:pt x="1786" y="315252"/>
                  <a:pt x="631" y="297266"/>
                </a:cubicBezTo>
                <a:cubicBezTo>
                  <a:pt x="-524" y="279445"/>
                  <a:pt x="136" y="261541"/>
                  <a:pt x="796" y="243638"/>
                </a:cubicBezTo>
                <a:cubicBezTo>
                  <a:pt x="1291" y="230767"/>
                  <a:pt x="2199" y="217896"/>
                  <a:pt x="4426" y="205273"/>
                </a:cubicBezTo>
                <a:cubicBezTo>
                  <a:pt x="6571" y="192897"/>
                  <a:pt x="9789" y="180521"/>
                  <a:pt x="13997" y="168640"/>
                </a:cubicBezTo>
                <a:cubicBezTo>
                  <a:pt x="18700" y="155440"/>
                  <a:pt x="24145" y="142321"/>
                  <a:pt x="31075" y="130276"/>
                </a:cubicBezTo>
                <a:cubicBezTo>
                  <a:pt x="37758" y="118725"/>
                  <a:pt x="43039" y="106267"/>
                  <a:pt x="54094" y="97274"/>
                </a:cubicBezTo>
                <a:cubicBezTo>
                  <a:pt x="63005" y="90013"/>
                  <a:pt x="71338" y="81928"/>
                  <a:pt x="79671" y="74090"/>
                </a:cubicBezTo>
                <a:cubicBezTo>
                  <a:pt x="91964" y="62704"/>
                  <a:pt x="105000" y="52308"/>
                  <a:pt x="118201" y="42160"/>
                </a:cubicBezTo>
                <a:cubicBezTo>
                  <a:pt x="127607" y="34900"/>
                  <a:pt x="137837" y="28464"/>
                  <a:pt x="148480" y="23184"/>
                </a:cubicBezTo>
                <a:cubicBezTo>
                  <a:pt x="154586" y="20214"/>
                  <a:pt x="161599" y="18894"/>
                  <a:pt x="168034" y="15841"/>
                </a:cubicBezTo>
                <a:cubicBezTo>
                  <a:pt x="176532" y="11881"/>
                  <a:pt x="185938" y="9488"/>
                  <a:pt x="195178" y="7178"/>
                </a:cubicBezTo>
                <a:cubicBezTo>
                  <a:pt x="202026" y="5445"/>
                  <a:pt x="209369" y="5610"/>
                  <a:pt x="216052" y="3548"/>
                </a:cubicBezTo>
                <a:cubicBezTo>
                  <a:pt x="226943" y="248"/>
                  <a:pt x="238329" y="2475"/>
                  <a:pt x="24938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29"/>
          <p:cNvSpPr/>
          <p:nvPr/>
        </p:nvSpPr>
        <p:spPr>
          <a:xfrm>
            <a:off x="4617707" y="2734195"/>
            <a:ext cx="251906" cy="241222"/>
          </a:xfrm>
          <a:custGeom>
            <a:avLst/>
            <a:gdLst/>
            <a:ahLst/>
            <a:cxnLst/>
            <a:rect l="l" t="t" r="r" b="b"/>
            <a:pathLst>
              <a:path w="503811" h="482443" extrusionOk="0">
                <a:moveTo>
                  <a:pt x="249384" y="0"/>
                </a:moveTo>
                <a:cubicBezTo>
                  <a:pt x="249962" y="1073"/>
                  <a:pt x="250704" y="2310"/>
                  <a:pt x="251282" y="3383"/>
                </a:cubicBezTo>
                <a:cubicBezTo>
                  <a:pt x="252272" y="3218"/>
                  <a:pt x="253097" y="3383"/>
                  <a:pt x="253345" y="3053"/>
                </a:cubicBezTo>
                <a:cubicBezTo>
                  <a:pt x="255160" y="165"/>
                  <a:pt x="257882" y="165"/>
                  <a:pt x="260688" y="578"/>
                </a:cubicBezTo>
                <a:cubicBezTo>
                  <a:pt x="261430" y="660"/>
                  <a:pt x="262338" y="2145"/>
                  <a:pt x="262750" y="2063"/>
                </a:cubicBezTo>
                <a:cubicBezTo>
                  <a:pt x="274796" y="-2393"/>
                  <a:pt x="287172" y="1980"/>
                  <a:pt x="299383" y="578"/>
                </a:cubicBezTo>
                <a:cubicBezTo>
                  <a:pt x="305570" y="-165"/>
                  <a:pt x="312006" y="330"/>
                  <a:pt x="318276" y="825"/>
                </a:cubicBezTo>
                <a:cubicBezTo>
                  <a:pt x="325867" y="1485"/>
                  <a:pt x="333622" y="4373"/>
                  <a:pt x="340965" y="3465"/>
                </a:cubicBezTo>
                <a:cubicBezTo>
                  <a:pt x="348061" y="2640"/>
                  <a:pt x="354331" y="4208"/>
                  <a:pt x="360354" y="6270"/>
                </a:cubicBezTo>
                <a:cubicBezTo>
                  <a:pt x="369017" y="9158"/>
                  <a:pt x="378092" y="10396"/>
                  <a:pt x="386508" y="15263"/>
                </a:cubicBezTo>
                <a:cubicBezTo>
                  <a:pt x="393273" y="19224"/>
                  <a:pt x="401689" y="21039"/>
                  <a:pt x="408537" y="25494"/>
                </a:cubicBezTo>
                <a:cubicBezTo>
                  <a:pt x="414642" y="29454"/>
                  <a:pt x="420170" y="34322"/>
                  <a:pt x="425781" y="38942"/>
                </a:cubicBezTo>
                <a:cubicBezTo>
                  <a:pt x="430318" y="42655"/>
                  <a:pt x="434774" y="46533"/>
                  <a:pt x="439064" y="50576"/>
                </a:cubicBezTo>
                <a:cubicBezTo>
                  <a:pt x="453997" y="64519"/>
                  <a:pt x="463320" y="82258"/>
                  <a:pt x="472066" y="100326"/>
                </a:cubicBezTo>
                <a:cubicBezTo>
                  <a:pt x="476686" y="109814"/>
                  <a:pt x="481389" y="119302"/>
                  <a:pt x="486009" y="128791"/>
                </a:cubicBezTo>
                <a:cubicBezTo>
                  <a:pt x="492527" y="142239"/>
                  <a:pt x="496158" y="156182"/>
                  <a:pt x="497973" y="171281"/>
                </a:cubicBezTo>
                <a:cubicBezTo>
                  <a:pt x="499953" y="187864"/>
                  <a:pt x="499045" y="204365"/>
                  <a:pt x="500118" y="220866"/>
                </a:cubicBezTo>
                <a:cubicBezTo>
                  <a:pt x="500695" y="229942"/>
                  <a:pt x="501768" y="238935"/>
                  <a:pt x="503005" y="247928"/>
                </a:cubicBezTo>
                <a:cubicBezTo>
                  <a:pt x="504491" y="258819"/>
                  <a:pt x="503913" y="269709"/>
                  <a:pt x="501355" y="280187"/>
                </a:cubicBezTo>
                <a:cubicBezTo>
                  <a:pt x="499788" y="286705"/>
                  <a:pt x="497890" y="293636"/>
                  <a:pt x="495085" y="299659"/>
                </a:cubicBezTo>
                <a:cubicBezTo>
                  <a:pt x="489557" y="311457"/>
                  <a:pt x="482297" y="322513"/>
                  <a:pt x="476026" y="333981"/>
                </a:cubicBezTo>
                <a:cubicBezTo>
                  <a:pt x="472726" y="339839"/>
                  <a:pt x="470333" y="346274"/>
                  <a:pt x="466703" y="351884"/>
                </a:cubicBezTo>
                <a:cubicBezTo>
                  <a:pt x="457545" y="365993"/>
                  <a:pt x="452760" y="382164"/>
                  <a:pt x="444262" y="396520"/>
                </a:cubicBezTo>
                <a:cubicBezTo>
                  <a:pt x="438734" y="405843"/>
                  <a:pt x="431803" y="414176"/>
                  <a:pt x="423470" y="421189"/>
                </a:cubicBezTo>
                <a:cubicBezTo>
                  <a:pt x="414065" y="429109"/>
                  <a:pt x="404742" y="437277"/>
                  <a:pt x="394676" y="444208"/>
                </a:cubicBezTo>
                <a:cubicBezTo>
                  <a:pt x="380650" y="453696"/>
                  <a:pt x="366294" y="462771"/>
                  <a:pt x="351361" y="470774"/>
                </a:cubicBezTo>
                <a:cubicBezTo>
                  <a:pt x="343275" y="475147"/>
                  <a:pt x="333787" y="476962"/>
                  <a:pt x="324877" y="479850"/>
                </a:cubicBezTo>
                <a:cubicBezTo>
                  <a:pt x="323804" y="480180"/>
                  <a:pt x="322566" y="480180"/>
                  <a:pt x="321411" y="480180"/>
                </a:cubicBezTo>
                <a:cubicBezTo>
                  <a:pt x="316956" y="480345"/>
                  <a:pt x="312666" y="478365"/>
                  <a:pt x="307881" y="481417"/>
                </a:cubicBezTo>
                <a:cubicBezTo>
                  <a:pt x="304828" y="483315"/>
                  <a:pt x="299548" y="482077"/>
                  <a:pt x="295257" y="481665"/>
                </a:cubicBezTo>
                <a:cubicBezTo>
                  <a:pt x="282551" y="480592"/>
                  <a:pt x="269598" y="483480"/>
                  <a:pt x="256892" y="479685"/>
                </a:cubicBezTo>
                <a:cubicBezTo>
                  <a:pt x="252602" y="478365"/>
                  <a:pt x="247569" y="479602"/>
                  <a:pt x="242949" y="479272"/>
                </a:cubicBezTo>
                <a:cubicBezTo>
                  <a:pt x="227520" y="478035"/>
                  <a:pt x="211927" y="479520"/>
                  <a:pt x="196746" y="475725"/>
                </a:cubicBezTo>
                <a:cubicBezTo>
                  <a:pt x="195921" y="475560"/>
                  <a:pt x="194931" y="475725"/>
                  <a:pt x="194106" y="475890"/>
                </a:cubicBezTo>
                <a:cubicBezTo>
                  <a:pt x="177935" y="479602"/>
                  <a:pt x="162754" y="473084"/>
                  <a:pt x="147325" y="470609"/>
                </a:cubicBezTo>
                <a:cubicBezTo>
                  <a:pt x="136105" y="468794"/>
                  <a:pt x="125544" y="462936"/>
                  <a:pt x="114653" y="458811"/>
                </a:cubicBezTo>
                <a:cubicBezTo>
                  <a:pt x="110033" y="457078"/>
                  <a:pt x="105578" y="454851"/>
                  <a:pt x="100875" y="453201"/>
                </a:cubicBezTo>
                <a:cubicBezTo>
                  <a:pt x="88169" y="448663"/>
                  <a:pt x="79919" y="438350"/>
                  <a:pt x="70265" y="429934"/>
                </a:cubicBezTo>
                <a:cubicBezTo>
                  <a:pt x="53352" y="415166"/>
                  <a:pt x="43121" y="395530"/>
                  <a:pt x="31818" y="376718"/>
                </a:cubicBezTo>
                <a:cubicBezTo>
                  <a:pt x="25960" y="367643"/>
                  <a:pt x="20597" y="358155"/>
                  <a:pt x="15647" y="348584"/>
                </a:cubicBezTo>
                <a:cubicBezTo>
                  <a:pt x="7314" y="332496"/>
                  <a:pt x="1786" y="315252"/>
                  <a:pt x="631" y="297266"/>
                </a:cubicBezTo>
                <a:cubicBezTo>
                  <a:pt x="-524" y="279445"/>
                  <a:pt x="136" y="261541"/>
                  <a:pt x="796" y="243638"/>
                </a:cubicBezTo>
                <a:cubicBezTo>
                  <a:pt x="1291" y="230767"/>
                  <a:pt x="2199" y="217896"/>
                  <a:pt x="4426" y="205273"/>
                </a:cubicBezTo>
                <a:cubicBezTo>
                  <a:pt x="6571" y="192897"/>
                  <a:pt x="9789" y="180521"/>
                  <a:pt x="13997" y="168640"/>
                </a:cubicBezTo>
                <a:cubicBezTo>
                  <a:pt x="18700" y="155440"/>
                  <a:pt x="24145" y="142321"/>
                  <a:pt x="31075" y="130276"/>
                </a:cubicBezTo>
                <a:cubicBezTo>
                  <a:pt x="37758" y="118725"/>
                  <a:pt x="43039" y="106267"/>
                  <a:pt x="54094" y="97274"/>
                </a:cubicBezTo>
                <a:cubicBezTo>
                  <a:pt x="63005" y="90013"/>
                  <a:pt x="71338" y="81928"/>
                  <a:pt x="79671" y="74090"/>
                </a:cubicBezTo>
                <a:cubicBezTo>
                  <a:pt x="91964" y="62704"/>
                  <a:pt x="105000" y="52308"/>
                  <a:pt x="118201" y="42160"/>
                </a:cubicBezTo>
                <a:cubicBezTo>
                  <a:pt x="127607" y="34900"/>
                  <a:pt x="137837" y="28464"/>
                  <a:pt x="148480" y="23184"/>
                </a:cubicBezTo>
                <a:cubicBezTo>
                  <a:pt x="154586" y="20214"/>
                  <a:pt x="161599" y="18894"/>
                  <a:pt x="168034" y="15841"/>
                </a:cubicBezTo>
                <a:cubicBezTo>
                  <a:pt x="176532" y="11881"/>
                  <a:pt x="185938" y="9488"/>
                  <a:pt x="195178" y="7178"/>
                </a:cubicBezTo>
                <a:cubicBezTo>
                  <a:pt x="202026" y="5445"/>
                  <a:pt x="209369" y="5610"/>
                  <a:pt x="216052" y="3548"/>
                </a:cubicBezTo>
                <a:cubicBezTo>
                  <a:pt x="226943" y="248"/>
                  <a:pt x="238329" y="2475"/>
                  <a:pt x="24938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9"/>
          <p:cNvSpPr/>
          <p:nvPr/>
        </p:nvSpPr>
        <p:spPr>
          <a:xfrm>
            <a:off x="4617707" y="3830464"/>
            <a:ext cx="251906" cy="241221"/>
          </a:xfrm>
          <a:custGeom>
            <a:avLst/>
            <a:gdLst/>
            <a:ahLst/>
            <a:cxnLst/>
            <a:rect l="l" t="t" r="r" b="b"/>
            <a:pathLst>
              <a:path w="503811" h="482443" extrusionOk="0">
                <a:moveTo>
                  <a:pt x="249384" y="0"/>
                </a:moveTo>
                <a:cubicBezTo>
                  <a:pt x="249962" y="1073"/>
                  <a:pt x="250704" y="2310"/>
                  <a:pt x="251282" y="3383"/>
                </a:cubicBezTo>
                <a:cubicBezTo>
                  <a:pt x="252272" y="3218"/>
                  <a:pt x="253097" y="3383"/>
                  <a:pt x="253345" y="3053"/>
                </a:cubicBezTo>
                <a:cubicBezTo>
                  <a:pt x="255160" y="165"/>
                  <a:pt x="257882" y="165"/>
                  <a:pt x="260688" y="578"/>
                </a:cubicBezTo>
                <a:cubicBezTo>
                  <a:pt x="261430" y="660"/>
                  <a:pt x="262338" y="2145"/>
                  <a:pt x="262750" y="2063"/>
                </a:cubicBezTo>
                <a:cubicBezTo>
                  <a:pt x="274796" y="-2393"/>
                  <a:pt x="287172" y="1980"/>
                  <a:pt x="299383" y="578"/>
                </a:cubicBezTo>
                <a:cubicBezTo>
                  <a:pt x="305570" y="-165"/>
                  <a:pt x="312006" y="330"/>
                  <a:pt x="318276" y="825"/>
                </a:cubicBezTo>
                <a:cubicBezTo>
                  <a:pt x="325867" y="1485"/>
                  <a:pt x="333622" y="4373"/>
                  <a:pt x="340965" y="3465"/>
                </a:cubicBezTo>
                <a:cubicBezTo>
                  <a:pt x="348061" y="2640"/>
                  <a:pt x="354331" y="4208"/>
                  <a:pt x="360354" y="6270"/>
                </a:cubicBezTo>
                <a:cubicBezTo>
                  <a:pt x="369017" y="9158"/>
                  <a:pt x="378092" y="10396"/>
                  <a:pt x="386508" y="15263"/>
                </a:cubicBezTo>
                <a:cubicBezTo>
                  <a:pt x="393273" y="19224"/>
                  <a:pt x="401689" y="21039"/>
                  <a:pt x="408537" y="25494"/>
                </a:cubicBezTo>
                <a:cubicBezTo>
                  <a:pt x="414642" y="29454"/>
                  <a:pt x="420170" y="34322"/>
                  <a:pt x="425781" y="38942"/>
                </a:cubicBezTo>
                <a:cubicBezTo>
                  <a:pt x="430318" y="42655"/>
                  <a:pt x="434774" y="46533"/>
                  <a:pt x="439064" y="50576"/>
                </a:cubicBezTo>
                <a:cubicBezTo>
                  <a:pt x="453997" y="64519"/>
                  <a:pt x="463320" y="82258"/>
                  <a:pt x="472066" y="100326"/>
                </a:cubicBezTo>
                <a:cubicBezTo>
                  <a:pt x="476686" y="109814"/>
                  <a:pt x="481389" y="119302"/>
                  <a:pt x="486009" y="128791"/>
                </a:cubicBezTo>
                <a:cubicBezTo>
                  <a:pt x="492527" y="142239"/>
                  <a:pt x="496158" y="156182"/>
                  <a:pt x="497973" y="171281"/>
                </a:cubicBezTo>
                <a:cubicBezTo>
                  <a:pt x="499953" y="187864"/>
                  <a:pt x="499045" y="204365"/>
                  <a:pt x="500118" y="220866"/>
                </a:cubicBezTo>
                <a:cubicBezTo>
                  <a:pt x="500695" y="229942"/>
                  <a:pt x="501768" y="238935"/>
                  <a:pt x="503005" y="247928"/>
                </a:cubicBezTo>
                <a:cubicBezTo>
                  <a:pt x="504491" y="258819"/>
                  <a:pt x="503913" y="269709"/>
                  <a:pt x="501355" y="280187"/>
                </a:cubicBezTo>
                <a:cubicBezTo>
                  <a:pt x="499788" y="286705"/>
                  <a:pt x="497890" y="293636"/>
                  <a:pt x="495085" y="299659"/>
                </a:cubicBezTo>
                <a:cubicBezTo>
                  <a:pt x="489557" y="311457"/>
                  <a:pt x="482297" y="322513"/>
                  <a:pt x="476026" y="333981"/>
                </a:cubicBezTo>
                <a:cubicBezTo>
                  <a:pt x="472726" y="339839"/>
                  <a:pt x="470333" y="346274"/>
                  <a:pt x="466703" y="351884"/>
                </a:cubicBezTo>
                <a:cubicBezTo>
                  <a:pt x="457545" y="365993"/>
                  <a:pt x="452760" y="382164"/>
                  <a:pt x="444262" y="396520"/>
                </a:cubicBezTo>
                <a:cubicBezTo>
                  <a:pt x="438734" y="405843"/>
                  <a:pt x="431803" y="414176"/>
                  <a:pt x="423470" y="421189"/>
                </a:cubicBezTo>
                <a:cubicBezTo>
                  <a:pt x="414065" y="429109"/>
                  <a:pt x="404742" y="437277"/>
                  <a:pt x="394676" y="444208"/>
                </a:cubicBezTo>
                <a:cubicBezTo>
                  <a:pt x="380650" y="453696"/>
                  <a:pt x="366294" y="462771"/>
                  <a:pt x="351361" y="470774"/>
                </a:cubicBezTo>
                <a:cubicBezTo>
                  <a:pt x="343275" y="475147"/>
                  <a:pt x="333787" y="476962"/>
                  <a:pt x="324877" y="479850"/>
                </a:cubicBezTo>
                <a:cubicBezTo>
                  <a:pt x="323804" y="480180"/>
                  <a:pt x="322566" y="480180"/>
                  <a:pt x="321411" y="480180"/>
                </a:cubicBezTo>
                <a:cubicBezTo>
                  <a:pt x="316956" y="480345"/>
                  <a:pt x="312666" y="478365"/>
                  <a:pt x="307881" y="481417"/>
                </a:cubicBezTo>
                <a:cubicBezTo>
                  <a:pt x="304828" y="483315"/>
                  <a:pt x="299548" y="482077"/>
                  <a:pt x="295257" y="481665"/>
                </a:cubicBezTo>
                <a:cubicBezTo>
                  <a:pt x="282551" y="480592"/>
                  <a:pt x="269598" y="483480"/>
                  <a:pt x="256892" y="479685"/>
                </a:cubicBezTo>
                <a:cubicBezTo>
                  <a:pt x="252602" y="478365"/>
                  <a:pt x="247569" y="479602"/>
                  <a:pt x="242949" y="479272"/>
                </a:cubicBezTo>
                <a:cubicBezTo>
                  <a:pt x="227520" y="478035"/>
                  <a:pt x="211927" y="479520"/>
                  <a:pt x="196746" y="475725"/>
                </a:cubicBezTo>
                <a:cubicBezTo>
                  <a:pt x="195921" y="475560"/>
                  <a:pt x="194931" y="475725"/>
                  <a:pt x="194106" y="475890"/>
                </a:cubicBezTo>
                <a:cubicBezTo>
                  <a:pt x="177935" y="479602"/>
                  <a:pt x="162754" y="473084"/>
                  <a:pt x="147325" y="470609"/>
                </a:cubicBezTo>
                <a:cubicBezTo>
                  <a:pt x="136105" y="468794"/>
                  <a:pt x="125544" y="462936"/>
                  <a:pt x="114653" y="458811"/>
                </a:cubicBezTo>
                <a:cubicBezTo>
                  <a:pt x="110033" y="457078"/>
                  <a:pt x="105578" y="454851"/>
                  <a:pt x="100875" y="453201"/>
                </a:cubicBezTo>
                <a:cubicBezTo>
                  <a:pt x="88169" y="448663"/>
                  <a:pt x="79919" y="438350"/>
                  <a:pt x="70265" y="429934"/>
                </a:cubicBezTo>
                <a:cubicBezTo>
                  <a:pt x="53352" y="415166"/>
                  <a:pt x="43121" y="395530"/>
                  <a:pt x="31818" y="376718"/>
                </a:cubicBezTo>
                <a:cubicBezTo>
                  <a:pt x="25960" y="367643"/>
                  <a:pt x="20597" y="358155"/>
                  <a:pt x="15647" y="348584"/>
                </a:cubicBezTo>
                <a:cubicBezTo>
                  <a:pt x="7314" y="332496"/>
                  <a:pt x="1786" y="315252"/>
                  <a:pt x="631" y="297266"/>
                </a:cubicBezTo>
                <a:cubicBezTo>
                  <a:pt x="-524" y="279445"/>
                  <a:pt x="136" y="261541"/>
                  <a:pt x="796" y="243638"/>
                </a:cubicBezTo>
                <a:cubicBezTo>
                  <a:pt x="1291" y="230767"/>
                  <a:pt x="2199" y="217896"/>
                  <a:pt x="4426" y="205273"/>
                </a:cubicBezTo>
                <a:cubicBezTo>
                  <a:pt x="6571" y="192897"/>
                  <a:pt x="9789" y="180521"/>
                  <a:pt x="13997" y="168640"/>
                </a:cubicBezTo>
                <a:cubicBezTo>
                  <a:pt x="18700" y="155440"/>
                  <a:pt x="24145" y="142321"/>
                  <a:pt x="31075" y="130276"/>
                </a:cubicBezTo>
                <a:cubicBezTo>
                  <a:pt x="37758" y="118725"/>
                  <a:pt x="43039" y="106267"/>
                  <a:pt x="54094" y="97274"/>
                </a:cubicBezTo>
                <a:cubicBezTo>
                  <a:pt x="63005" y="90013"/>
                  <a:pt x="71338" y="81928"/>
                  <a:pt x="79671" y="74090"/>
                </a:cubicBezTo>
                <a:cubicBezTo>
                  <a:pt x="91964" y="62704"/>
                  <a:pt x="105000" y="52308"/>
                  <a:pt x="118201" y="42160"/>
                </a:cubicBezTo>
                <a:cubicBezTo>
                  <a:pt x="127607" y="34900"/>
                  <a:pt x="137837" y="28464"/>
                  <a:pt x="148480" y="23184"/>
                </a:cubicBezTo>
                <a:cubicBezTo>
                  <a:pt x="154586" y="20214"/>
                  <a:pt x="161599" y="18894"/>
                  <a:pt x="168034" y="15841"/>
                </a:cubicBezTo>
                <a:cubicBezTo>
                  <a:pt x="176532" y="11881"/>
                  <a:pt x="185938" y="9488"/>
                  <a:pt x="195178" y="7178"/>
                </a:cubicBezTo>
                <a:cubicBezTo>
                  <a:pt x="202026" y="5445"/>
                  <a:pt x="209369" y="5610"/>
                  <a:pt x="216052" y="3548"/>
                </a:cubicBezTo>
                <a:cubicBezTo>
                  <a:pt x="226943" y="248"/>
                  <a:pt x="238329" y="2475"/>
                  <a:pt x="24938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3" name="Google Shape;159;p17">
            <a:extLst>
              <a:ext uri="{FF2B5EF4-FFF2-40B4-BE49-F238E27FC236}">
                <a16:creationId xmlns:a16="http://schemas.microsoft.com/office/drawing/2014/main" xmlns="" id="{9941EE95-97F0-49E1-168D-F660B5CBEEA3}"/>
              </a:ext>
            </a:extLst>
          </p:cNvPr>
          <p:cNvSpPr/>
          <p:nvPr/>
        </p:nvSpPr>
        <p:spPr>
          <a:xfrm>
            <a:off x="-3620" y="-1"/>
            <a:ext cx="4526295" cy="47498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2A95AD-E089-79BA-461F-0ED6D27A6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E35224-CBA4-41BB-B54C-C6D3774E2BD1}"/>
              </a:ext>
            </a:extLst>
          </p:cNvPr>
          <p:cNvSpPr txBox="1"/>
          <p:nvPr/>
        </p:nvSpPr>
        <p:spPr>
          <a:xfrm>
            <a:off x="379261" y="779299"/>
            <a:ext cx="3416561" cy="2908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Manfaat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Introspeksi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Diri</a:t>
            </a:r>
            <a:endParaRPr lang="en-ID" sz="3200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F382C8A-2AC5-C364-69EE-A96A04F9137D}"/>
              </a:ext>
            </a:extLst>
          </p:cNvPr>
          <p:cNvSpPr/>
          <p:nvPr/>
        </p:nvSpPr>
        <p:spPr>
          <a:xfrm>
            <a:off x="4968266" y="422435"/>
            <a:ext cx="3891515" cy="52999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F06FE2D-FDE1-057D-45C4-F9FE4089FC77}"/>
              </a:ext>
            </a:extLst>
          </p:cNvPr>
          <p:cNvSpPr/>
          <p:nvPr/>
        </p:nvSpPr>
        <p:spPr>
          <a:xfrm>
            <a:off x="4984422" y="1468301"/>
            <a:ext cx="3891515" cy="529999"/>
          </a:xfrm>
          <a:prstGeom prst="roundRect">
            <a:avLst/>
          </a:prstGeom>
          <a:solidFill>
            <a:srgbClr val="FFE3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B4B9214-2F92-BF5E-3F77-04BEA0228BA5}"/>
              </a:ext>
            </a:extLst>
          </p:cNvPr>
          <p:cNvSpPr/>
          <p:nvPr/>
        </p:nvSpPr>
        <p:spPr>
          <a:xfrm>
            <a:off x="4984423" y="2594957"/>
            <a:ext cx="3891515" cy="52999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6CA8133-4403-40E3-C57B-608E923DAFCB}"/>
              </a:ext>
            </a:extLst>
          </p:cNvPr>
          <p:cNvSpPr/>
          <p:nvPr/>
        </p:nvSpPr>
        <p:spPr>
          <a:xfrm>
            <a:off x="4984422" y="3725002"/>
            <a:ext cx="3891515" cy="5299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E1CE28C-567A-2EF6-ECB3-7BF100187FA8}"/>
              </a:ext>
            </a:extLst>
          </p:cNvPr>
          <p:cNvSpPr txBox="1"/>
          <p:nvPr/>
        </p:nvSpPr>
        <p:spPr>
          <a:xfrm>
            <a:off x="4862094" y="530794"/>
            <a:ext cx="4049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+mn-lt"/>
              </a:rPr>
              <a:t>Dapat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mengetahui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kelemahan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yang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dimiliki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. </a:t>
            </a:r>
          </a:p>
          <a:p>
            <a:endParaRPr lang="en-ID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52ED21-E25C-9436-C2D5-C6D8B182473D}"/>
              </a:ext>
            </a:extLst>
          </p:cNvPr>
          <p:cNvSpPr txBox="1"/>
          <p:nvPr/>
        </p:nvSpPr>
        <p:spPr>
          <a:xfrm>
            <a:off x="5036440" y="1456123"/>
            <a:ext cx="3875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Dapat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mengetahui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kesalahan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yang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telah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diperbuat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7F419A8-B572-79E9-B6A7-D859FEBEB89E}"/>
              </a:ext>
            </a:extLst>
          </p:cNvPr>
          <p:cNvSpPr txBox="1"/>
          <p:nvPr/>
        </p:nvSpPr>
        <p:spPr>
          <a:xfrm>
            <a:off x="5000579" y="2666449"/>
            <a:ext cx="3875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Dapat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menjadi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seseorang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yang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lebih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baik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.</a:t>
            </a:r>
          </a:p>
          <a:p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FF8899A-4A6F-FC3E-D1CC-710AC2E02B8F}"/>
              </a:ext>
            </a:extLst>
          </p:cNvPr>
          <p:cNvSpPr txBox="1"/>
          <p:nvPr/>
        </p:nvSpPr>
        <p:spPr>
          <a:xfrm>
            <a:off x="5036440" y="3830464"/>
            <a:ext cx="3735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Memperbaiki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kekurangan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yang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dimiliki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. </a:t>
            </a:r>
            <a:endParaRPr lang="en-ID" sz="1400" b="1" dirty="0">
              <a:solidFill>
                <a:schemeClr val="tx1"/>
              </a:solidFill>
              <a:latin typeface="+mn-lt"/>
            </a:endParaRPr>
          </a:p>
          <a:p>
            <a:endParaRPr lang="en-ID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reen and Purple Fun Doodles and Blobs Photo Resume Creative Presentation">
  <a:themeElements>
    <a:clrScheme name="Custom 347">
      <a:dk1>
        <a:srgbClr val="000000"/>
      </a:dk1>
      <a:lt1>
        <a:srgbClr val="FFFFFF"/>
      </a:lt1>
      <a:dk2>
        <a:srgbClr val="D6E06B"/>
      </a:dk2>
      <a:lt2>
        <a:srgbClr val="7894FF"/>
      </a:lt2>
      <a:accent1>
        <a:srgbClr val="6B6192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94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156</Words>
  <Application>Microsoft Office PowerPoint</Application>
  <PresentationFormat>On-screen Show (16:9)</PresentationFormat>
  <Paragraphs>29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Open Sans</vt:lpstr>
      <vt:lpstr>Arial Black</vt:lpstr>
      <vt:lpstr>ＭＳ Ｐゴシック</vt:lpstr>
      <vt:lpstr>Roboto</vt:lpstr>
      <vt:lpstr>Calibri</vt:lpstr>
      <vt:lpstr>Green and Purple Fun Doodles and Blobs Photo Resume Creative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Risa Purnama</dc:creator>
  <cp:lastModifiedBy>Sani Nurlatifah</cp:lastModifiedBy>
  <cp:revision>2</cp:revision>
  <dcterms:modified xsi:type="dcterms:W3CDTF">2022-08-27T06:19:20Z</dcterms:modified>
</cp:coreProperties>
</file>