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8" r:id="rId2"/>
    <p:sldId id="340" r:id="rId3"/>
    <p:sldId id="385" r:id="rId4"/>
    <p:sldId id="389" r:id="rId5"/>
    <p:sldId id="347" r:id="rId6"/>
    <p:sldId id="349" r:id="rId7"/>
    <p:sldId id="387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22C2C"/>
    <a:srgbClr val="EAD432"/>
    <a:srgbClr val="1D41D5"/>
    <a:srgbClr val="C9C011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40" y="-72"/>
      </p:cViewPr>
      <p:guideLst>
        <p:guide orient="horz" pos="16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84C11-07A7-41F5-8B9A-39D0ACB1BF53}" type="doc">
      <dgm:prSet loTypeId="urn:microsoft.com/office/officeart/2005/8/layout/vProcess5" loCatId="process" qsTypeId="urn:microsoft.com/office/officeart/2005/8/quickstyle/simple4#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D20423-F7C2-4DAC-B9CC-17F08874BF3A}">
      <dgm:prSet phldrT="[Text]" phldr="0" custT="1"/>
      <dgm:spPr>
        <a:solidFill>
          <a:schemeClr val="accent2">
            <a:lumMod val="60000"/>
            <a:lumOff val="4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dirty="0" err="1">
              <a:solidFill>
                <a:schemeClr val="tx1"/>
              </a:solidFill>
              <a:sym typeface="+mn-ea"/>
            </a:rPr>
            <a:t>B</a:t>
          </a:r>
          <a:r>
            <a:rPr lang="en-US" sz="2000" err="1">
              <a:solidFill>
                <a:schemeClr val="tx1"/>
              </a:solidFill>
              <a:sym typeface="+mn-ea"/>
            </a:rPr>
            <a:t>acalah</a:t>
          </a:r>
          <a:r>
            <a:rPr lang="en-US" sz="2000">
              <a:solidFill>
                <a:schemeClr val="tx1"/>
              </a:solidFill>
              <a:sym typeface="+mn-ea"/>
            </a:rPr>
            <a:t> </a:t>
          </a:r>
          <a:r>
            <a:rPr sz="2000" smtClean="0">
              <a:solidFill>
                <a:schemeClr val="tx1"/>
              </a:solidFill>
              <a:sym typeface="+mn-ea"/>
            </a:rPr>
            <a:t>c</a:t>
          </a:r>
          <a:r>
            <a:rPr lang="en-US" sz="2000" dirty="0" err="1">
              <a:solidFill>
                <a:schemeClr val="tx1"/>
              </a:solidFill>
              <a:sym typeface="+mn-ea"/>
            </a:rPr>
            <a:t>erita</a:t>
          </a:r>
          <a:r>
            <a:rPr lang="en-US" sz="2000" dirty="0">
              <a:solidFill>
                <a:schemeClr val="tx1"/>
              </a:solidFill>
              <a:sym typeface="+mn-ea"/>
            </a:rPr>
            <a:t> </a:t>
          </a:r>
          <a:r>
            <a:rPr sz="2000" dirty="0" err="1">
              <a:solidFill>
                <a:schemeClr val="tx1"/>
              </a:solidFill>
              <a:sym typeface="+mn-ea"/>
            </a:rPr>
            <a:t>d</a:t>
          </a:r>
          <a:r>
            <a:rPr lang="en-US" sz="2000" dirty="0" err="1">
              <a:solidFill>
                <a:schemeClr val="tx1"/>
              </a:solidFill>
              <a:sym typeface="+mn-ea"/>
            </a:rPr>
            <a:t>engan</a:t>
          </a:r>
          <a:r>
            <a:rPr lang="en-US" sz="2000" dirty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saksama</a:t>
          </a:r>
          <a:r>
            <a:rPr lang="en-US" sz="2000" dirty="0">
              <a:solidFill>
                <a:schemeClr val="tx1"/>
              </a:solidFill>
              <a:sym typeface="+mn-ea"/>
            </a:rPr>
            <a:t>.</a:t>
          </a:r>
          <a:endParaRPr lang="en-US" sz="2000" dirty="0">
            <a:solidFill>
              <a:schemeClr val="tx1"/>
            </a:solidFill>
          </a:endParaRPr>
        </a:p>
      </dgm:t>
    </dgm:pt>
    <dgm:pt modelId="{6A6DCCB9-B9C9-4F02-8372-40D5BB3E2726}" type="parTrans" cxnId="{81ED2662-9E4C-404C-A989-410DF32E20F3}">
      <dgm:prSet/>
      <dgm:spPr/>
      <dgm:t>
        <a:bodyPr/>
        <a:lstStyle/>
        <a:p>
          <a:endParaRPr lang="en-US"/>
        </a:p>
      </dgm:t>
    </dgm:pt>
    <dgm:pt modelId="{183EE679-6E63-4B49-9665-FE19B4A2F12A}" type="sibTrans" cxnId="{81ED2662-9E4C-404C-A989-410DF32E20F3}">
      <dgm:prSet phldr="0" custT="1"/>
      <dgm:spPr>
        <a:solidFill>
          <a:schemeClr val="tx1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/>
        </a:p>
      </dgm:t>
    </dgm:pt>
    <dgm:pt modelId="{D4BD55C7-AC3C-43FC-8A67-85D9B43F95ED}">
      <dgm:prSet phldrT="[Text]" phldr="0" custT="1"/>
      <dgm:spPr>
        <a:solidFill>
          <a:schemeClr val="accent6">
            <a:lumMod val="60000"/>
            <a:lumOff val="4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 err="1" smtClean="0">
              <a:solidFill>
                <a:schemeClr val="tx1"/>
              </a:solidFill>
              <a:sym typeface="+mn-ea"/>
            </a:rPr>
            <a:t>Catatlah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hal-hal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penting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dalam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cerita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,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seperti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tokoh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,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tempat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,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waktu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,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kejadian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,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dan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akhir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cerita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.</a:t>
          </a:r>
          <a:endParaRPr lang="en-US" sz="2000" dirty="0">
            <a:solidFill>
              <a:schemeClr val="tx1"/>
            </a:solidFill>
          </a:endParaRPr>
        </a:p>
      </dgm:t>
    </dgm:pt>
    <dgm:pt modelId="{0E3D13F2-5377-4EE3-8062-8626E5770718}" type="parTrans" cxnId="{6C60E008-CD43-4D30-8BDC-5DE80D93BF9C}">
      <dgm:prSet/>
      <dgm:spPr/>
      <dgm:t>
        <a:bodyPr/>
        <a:lstStyle/>
        <a:p>
          <a:endParaRPr lang="en-US"/>
        </a:p>
      </dgm:t>
    </dgm:pt>
    <dgm:pt modelId="{767768A6-72C8-4B98-98E5-B01A1C804B6A}" type="sibTrans" cxnId="{6C60E008-CD43-4D30-8BDC-5DE80D93BF9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07C6801-7A8B-4F68-BAE4-44FC0A097B00}">
      <dgm:prSet phldr="0" custT="1"/>
      <dgm:spPr>
        <a:solidFill>
          <a:schemeClr val="accent1">
            <a:lumMod val="60000"/>
            <a:lumOff val="4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dirty="0" err="1">
              <a:solidFill>
                <a:schemeClr val="tx1"/>
              </a:solidFill>
              <a:sym typeface="+mn-ea"/>
            </a:rPr>
            <a:t>C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eritakan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>
              <a:solidFill>
                <a:schemeClr val="tx1"/>
              </a:solidFill>
              <a:sym typeface="+mn-ea"/>
            </a:rPr>
            <a:t>kembali</a:t>
          </a:r>
          <a:r>
            <a:rPr lang="en-US" sz="2000" dirty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>
              <a:solidFill>
                <a:schemeClr val="tx1"/>
              </a:solidFill>
              <a:sym typeface="+mn-ea"/>
            </a:rPr>
            <a:t>isi</a:t>
          </a:r>
          <a:r>
            <a:rPr lang="en-US" sz="2000" dirty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>
              <a:solidFill>
                <a:schemeClr val="tx1"/>
              </a:solidFill>
              <a:sym typeface="+mn-ea"/>
            </a:rPr>
            <a:t>teks</a:t>
          </a:r>
          <a:r>
            <a:rPr lang="en-US" sz="2000" dirty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dengan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dirty="0">
              <a:solidFill>
                <a:schemeClr val="tx1"/>
              </a:solidFill>
              <a:sym typeface="+mn-ea"/>
            </a:rPr>
            <a:t>kata-</a:t>
          </a:r>
          <a:r>
            <a:rPr lang="en-US" sz="2000" dirty="0" err="1">
              <a:solidFill>
                <a:schemeClr val="tx1"/>
              </a:solidFill>
              <a:sym typeface="+mn-ea"/>
            </a:rPr>
            <a:t>katamu</a:t>
          </a:r>
          <a:r>
            <a:rPr lang="en-US" sz="2000" dirty="0">
              <a:solidFill>
                <a:schemeClr val="tx1"/>
              </a:solidFill>
              <a:sym typeface="+mn-ea"/>
            </a:rPr>
            <a:t> </a:t>
          </a:r>
          <a:r>
            <a:rPr lang="en-US" sz="2000" dirty="0" err="1" smtClean="0">
              <a:solidFill>
                <a:schemeClr val="tx1"/>
              </a:solidFill>
              <a:sym typeface="+mn-ea"/>
            </a:rPr>
            <a:t>sendiri</a:t>
          </a:r>
          <a:r>
            <a:rPr lang="en-US" sz="2000" dirty="0" smtClean="0">
              <a:solidFill>
                <a:schemeClr val="tx1"/>
              </a:solidFill>
              <a:sym typeface="+mn-ea"/>
            </a:rPr>
            <a:t>.</a:t>
          </a:r>
          <a:endParaRPr lang="en-US" sz="2000" dirty="0">
            <a:solidFill>
              <a:schemeClr val="tx1"/>
            </a:solidFill>
            <a:sym typeface="+mn-ea"/>
          </a:endParaRPr>
        </a:p>
      </dgm:t>
    </dgm:pt>
    <dgm:pt modelId="{5C67A6C2-3604-447B-83A8-A9B02B7D78B3}" type="parTrans" cxnId="{900C2486-C51B-4CF1-B6A4-0FC6C616E695}">
      <dgm:prSet/>
      <dgm:spPr/>
      <dgm:t>
        <a:bodyPr/>
        <a:lstStyle/>
        <a:p>
          <a:endParaRPr lang="en-US"/>
        </a:p>
      </dgm:t>
    </dgm:pt>
    <dgm:pt modelId="{79AB965A-EB3B-40A1-B0A5-89E731371B85}" type="sibTrans" cxnId="{900C2486-C51B-4CF1-B6A4-0FC6C616E695}">
      <dgm:prSet/>
      <dgm:spPr/>
      <dgm:t>
        <a:bodyPr/>
        <a:lstStyle/>
        <a:p>
          <a:endParaRPr lang="en-US"/>
        </a:p>
      </dgm:t>
    </dgm:pt>
    <dgm:pt modelId="{EBE81508-B149-4B3C-B231-97BF5F08472D}" type="pres">
      <dgm:prSet presAssocID="{46B84C11-07A7-41F5-8B9A-39D0ACB1BF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F08A7-0F36-4A10-9552-DD6C2051F03D}" type="pres">
      <dgm:prSet presAssocID="{46B84C11-07A7-41F5-8B9A-39D0ACB1BF53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F019EF24-79BA-47E4-BB06-B64D5EEEFEDC}" type="pres">
      <dgm:prSet presAssocID="{46B84C11-07A7-41F5-8B9A-39D0ACB1BF53}" presName="ThreeNodes_1" presStyleLbl="node1" presStyleIdx="0" presStyleCnt="3" custLinFactNeighborY="-11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1A76A-1C8C-4586-80AD-6FBCE71C0B3A}" type="pres">
      <dgm:prSet presAssocID="{46B84C11-07A7-41F5-8B9A-39D0ACB1BF53}" presName="ThreeNodes_2" presStyleLbl="node1" presStyleIdx="1" presStyleCnt="3" custScaleX="100664" custScaleY="127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979B7-B663-4A35-B27F-AAD92CE5690E}" type="pres">
      <dgm:prSet presAssocID="{46B84C11-07A7-41F5-8B9A-39D0ACB1BF53}" presName="ThreeNodes_3" presStyleLbl="node1" presStyleIdx="2" presStyleCnt="3" custLinFactNeighborX="549" custLinFactNeighborY="15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79BE5-48DA-44B6-9564-548F7CD8D307}" type="pres">
      <dgm:prSet presAssocID="{46B84C11-07A7-41F5-8B9A-39D0ACB1BF5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AEFBC-B9CB-465F-8083-A37531465B02}" type="pres">
      <dgm:prSet presAssocID="{46B84C11-07A7-41F5-8B9A-39D0ACB1BF5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778B9-A68B-4E51-BD6E-D55CE1A5DC00}" type="pres">
      <dgm:prSet presAssocID="{46B84C11-07A7-41F5-8B9A-39D0ACB1BF5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DF3A2-0370-46F1-B72F-D1566A8AF3E7}" type="pres">
      <dgm:prSet presAssocID="{46B84C11-07A7-41F5-8B9A-39D0ACB1BF5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64333-FBAA-4A36-A10E-4F329AB5D31F}" type="pres">
      <dgm:prSet presAssocID="{46B84C11-07A7-41F5-8B9A-39D0ACB1BF5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73D8B0-B926-469A-B904-2FAFD27E807C}" type="presOf" srcId="{767768A6-72C8-4B98-98E5-B01A1C804B6A}" destId="{64CAEFBC-B9CB-465F-8083-A37531465B02}" srcOrd="0" destOrd="0" presId="urn:microsoft.com/office/officeart/2005/8/layout/vProcess5"/>
    <dgm:cxn modelId="{5B4ECEE5-4145-4CF4-83E2-CD75D14CFA9F}" type="presOf" srcId="{183EE679-6E63-4B49-9665-FE19B4A2F12A}" destId="{33579BE5-48DA-44B6-9564-548F7CD8D307}" srcOrd="0" destOrd="0" presId="urn:microsoft.com/office/officeart/2005/8/layout/vProcess5"/>
    <dgm:cxn modelId="{4712BC71-A7CA-4273-AFD5-01518784106F}" type="presOf" srcId="{807C6801-7A8B-4F68-BAE4-44FC0A097B00}" destId="{47E64333-FBAA-4A36-A10E-4F329AB5D31F}" srcOrd="1" destOrd="0" presId="urn:microsoft.com/office/officeart/2005/8/layout/vProcess5"/>
    <dgm:cxn modelId="{3B1FDD77-09B9-4BFB-A3F8-AD005C0501C4}" type="presOf" srcId="{D4BD55C7-AC3C-43FC-8A67-85D9B43F95ED}" destId="{6191A76A-1C8C-4586-80AD-6FBCE71C0B3A}" srcOrd="0" destOrd="0" presId="urn:microsoft.com/office/officeart/2005/8/layout/vProcess5"/>
    <dgm:cxn modelId="{81ED2662-9E4C-404C-A989-410DF32E20F3}" srcId="{46B84C11-07A7-41F5-8B9A-39D0ACB1BF53}" destId="{8ED20423-F7C2-4DAC-B9CC-17F08874BF3A}" srcOrd="0" destOrd="0" parTransId="{6A6DCCB9-B9C9-4F02-8372-40D5BB3E2726}" sibTransId="{183EE679-6E63-4B49-9665-FE19B4A2F12A}"/>
    <dgm:cxn modelId="{6C60E008-CD43-4D30-8BDC-5DE80D93BF9C}" srcId="{46B84C11-07A7-41F5-8B9A-39D0ACB1BF53}" destId="{D4BD55C7-AC3C-43FC-8A67-85D9B43F95ED}" srcOrd="1" destOrd="0" parTransId="{0E3D13F2-5377-4EE3-8062-8626E5770718}" sibTransId="{767768A6-72C8-4B98-98E5-B01A1C804B6A}"/>
    <dgm:cxn modelId="{7DA6E966-DA3E-492B-A7E1-25F45D53DDB9}" type="presOf" srcId="{8ED20423-F7C2-4DAC-B9CC-17F08874BF3A}" destId="{D46778B9-A68B-4E51-BD6E-D55CE1A5DC00}" srcOrd="1" destOrd="0" presId="urn:microsoft.com/office/officeart/2005/8/layout/vProcess5"/>
    <dgm:cxn modelId="{1812A330-6686-4DC5-BB70-9B6D1BF80B19}" type="presOf" srcId="{46B84C11-07A7-41F5-8B9A-39D0ACB1BF53}" destId="{EBE81508-B149-4B3C-B231-97BF5F08472D}" srcOrd="0" destOrd="0" presId="urn:microsoft.com/office/officeart/2005/8/layout/vProcess5"/>
    <dgm:cxn modelId="{900C2486-C51B-4CF1-B6A4-0FC6C616E695}" srcId="{46B84C11-07A7-41F5-8B9A-39D0ACB1BF53}" destId="{807C6801-7A8B-4F68-BAE4-44FC0A097B00}" srcOrd="2" destOrd="0" parTransId="{5C67A6C2-3604-447B-83A8-A9B02B7D78B3}" sibTransId="{79AB965A-EB3B-40A1-B0A5-89E731371B85}"/>
    <dgm:cxn modelId="{433E90E2-9DAA-4F0D-81E3-D9368866E510}" type="presOf" srcId="{D4BD55C7-AC3C-43FC-8A67-85D9B43F95ED}" destId="{3A6DF3A2-0370-46F1-B72F-D1566A8AF3E7}" srcOrd="1" destOrd="0" presId="urn:microsoft.com/office/officeart/2005/8/layout/vProcess5"/>
    <dgm:cxn modelId="{400436D5-5B8A-48D4-91CB-EB4C4FFD9E7A}" type="presOf" srcId="{807C6801-7A8B-4F68-BAE4-44FC0A097B00}" destId="{DA2979B7-B663-4A35-B27F-AAD92CE5690E}" srcOrd="0" destOrd="0" presId="urn:microsoft.com/office/officeart/2005/8/layout/vProcess5"/>
    <dgm:cxn modelId="{A39C22BA-28CE-4B94-A195-AAD060EAEA1C}" type="presOf" srcId="{8ED20423-F7C2-4DAC-B9CC-17F08874BF3A}" destId="{F019EF24-79BA-47E4-BB06-B64D5EEEFEDC}" srcOrd="0" destOrd="0" presId="urn:microsoft.com/office/officeart/2005/8/layout/vProcess5"/>
    <dgm:cxn modelId="{726C14DB-1302-4395-8288-C07A81FD0B05}" type="presParOf" srcId="{EBE81508-B149-4B3C-B231-97BF5F08472D}" destId="{526F08A7-0F36-4A10-9552-DD6C2051F03D}" srcOrd="0" destOrd="0" presId="urn:microsoft.com/office/officeart/2005/8/layout/vProcess5"/>
    <dgm:cxn modelId="{749AD536-6FF5-4435-AA2D-C6F1F97C755D}" type="presParOf" srcId="{EBE81508-B149-4B3C-B231-97BF5F08472D}" destId="{F019EF24-79BA-47E4-BB06-B64D5EEEFEDC}" srcOrd="1" destOrd="0" presId="urn:microsoft.com/office/officeart/2005/8/layout/vProcess5"/>
    <dgm:cxn modelId="{DC4A3D27-EAD7-4C1A-B748-3B95959A2E1E}" type="presParOf" srcId="{EBE81508-B149-4B3C-B231-97BF5F08472D}" destId="{6191A76A-1C8C-4586-80AD-6FBCE71C0B3A}" srcOrd="2" destOrd="0" presId="urn:microsoft.com/office/officeart/2005/8/layout/vProcess5"/>
    <dgm:cxn modelId="{E64DD748-90DD-45FA-9A2F-E3153139B4B0}" type="presParOf" srcId="{EBE81508-B149-4B3C-B231-97BF5F08472D}" destId="{DA2979B7-B663-4A35-B27F-AAD92CE5690E}" srcOrd="3" destOrd="0" presId="urn:microsoft.com/office/officeart/2005/8/layout/vProcess5"/>
    <dgm:cxn modelId="{7A1860E9-1038-4502-89B7-711D20F76278}" type="presParOf" srcId="{EBE81508-B149-4B3C-B231-97BF5F08472D}" destId="{33579BE5-48DA-44B6-9564-548F7CD8D307}" srcOrd="4" destOrd="0" presId="urn:microsoft.com/office/officeart/2005/8/layout/vProcess5"/>
    <dgm:cxn modelId="{DC12DFD5-4421-41A7-84FF-2D6E8C0826A2}" type="presParOf" srcId="{EBE81508-B149-4B3C-B231-97BF5F08472D}" destId="{64CAEFBC-B9CB-465F-8083-A37531465B02}" srcOrd="5" destOrd="0" presId="urn:microsoft.com/office/officeart/2005/8/layout/vProcess5"/>
    <dgm:cxn modelId="{97AE2B96-4BFD-4210-8A33-5922019E4FBE}" type="presParOf" srcId="{EBE81508-B149-4B3C-B231-97BF5F08472D}" destId="{D46778B9-A68B-4E51-BD6E-D55CE1A5DC00}" srcOrd="6" destOrd="0" presId="urn:microsoft.com/office/officeart/2005/8/layout/vProcess5"/>
    <dgm:cxn modelId="{7B1A4928-8F0C-4EE3-BD22-26E6780F447A}" type="presParOf" srcId="{EBE81508-B149-4B3C-B231-97BF5F08472D}" destId="{3A6DF3A2-0370-46F1-B72F-D1566A8AF3E7}" srcOrd="7" destOrd="0" presId="urn:microsoft.com/office/officeart/2005/8/layout/vProcess5"/>
    <dgm:cxn modelId="{93337C87-EE70-4042-85BF-E26C6B4C459E}" type="presParOf" srcId="{EBE81508-B149-4B3C-B231-97BF5F08472D}" destId="{47E64333-FBAA-4A36-A10E-4F329AB5D31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9EF24-79BA-47E4-BB06-B64D5EEEFEDC}">
      <dsp:nvSpPr>
        <dsp:cNvPr id="0" name=""/>
        <dsp:cNvSpPr/>
      </dsp:nvSpPr>
      <dsp:spPr>
        <a:xfrm>
          <a:off x="0" y="0"/>
          <a:ext cx="6153150" cy="66066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kern="1200" dirty="0" err="1">
              <a:solidFill>
                <a:schemeClr val="tx1"/>
              </a:solidFill>
              <a:sym typeface="+mn-ea"/>
            </a:rPr>
            <a:t>B</a:t>
          </a:r>
          <a:r>
            <a:rPr lang="en-US" sz="2000" kern="1200" err="1">
              <a:solidFill>
                <a:schemeClr val="tx1"/>
              </a:solidFill>
              <a:sym typeface="+mn-ea"/>
            </a:rPr>
            <a:t>acalah</a:t>
          </a:r>
          <a:r>
            <a:rPr lang="en-US" sz="2000" kern="1200">
              <a:solidFill>
                <a:schemeClr val="tx1"/>
              </a:solidFill>
              <a:sym typeface="+mn-ea"/>
            </a:rPr>
            <a:t> </a:t>
          </a:r>
          <a:r>
            <a:rPr sz="2000" kern="1200" smtClean="0">
              <a:solidFill>
                <a:schemeClr val="tx1"/>
              </a:solidFill>
              <a:sym typeface="+mn-ea"/>
            </a:rPr>
            <a:t>c</a:t>
          </a:r>
          <a:r>
            <a:rPr lang="en-US" sz="2000" kern="1200" dirty="0" err="1">
              <a:solidFill>
                <a:schemeClr val="tx1"/>
              </a:solidFill>
              <a:sym typeface="+mn-ea"/>
            </a:rPr>
            <a:t>erita</a:t>
          </a:r>
          <a:r>
            <a:rPr lang="en-US" sz="2000" kern="1200" dirty="0">
              <a:solidFill>
                <a:schemeClr val="tx1"/>
              </a:solidFill>
              <a:sym typeface="+mn-ea"/>
            </a:rPr>
            <a:t> </a:t>
          </a:r>
          <a:r>
            <a:rPr sz="2000" kern="1200" dirty="0" err="1">
              <a:solidFill>
                <a:schemeClr val="tx1"/>
              </a:solidFill>
              <a:sym typeface="+mn-ea"/>
            </a:rPr>
            <a:t>d</a:t>
          </a:r>
          <a:r>
            <a:rPr lang="en-US" sz="2000" kern="1200" dirty="0" err="1">
              <a:solidFill>
                <a:schemeClr val="tx1"/>
              </a:solidFill>
              <a:sym typeface="+mn-ea"/>
            </a:rPr>
            <a:t>engan</a:t>
          </a:r>
          <a:r>
            <a:rPr lang="en-US" sz="2000" kern="1200" dirty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saksama</a:t>
          </a:r>
          <a:r>
            <a:rPr lang="en-US" sz="2000" kern="1200" dirty="0">
              <a:solidFill>
                <a:schemeClr val="tx1"/>
              </a:solidFill>
              <a:sym typeface="+mn-ea"/>
            </a:rPr>
            <a:t>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350" y="19350"/>
        <a:ext cx="5440245" cy="621960"/>
      </dsp:txXfrm>
    </dsp:sp>
    <dsp:sp modelId="{6191A76A-1C8C-4586-80AD-6FBCE71C0B3A}">
      <dsp:nvSpPr>
        <dsp:cNvPr id="0" name=""/>
        <dsp:cNvSpPr/>
      </dsp:nvSpPr>
      <dsp:spPr>
        <a:xfrm>
          <a:off x="522496" y="679434"/>
          <a:ext cx="6194006" cy="84333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Catatlah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hal-hal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penting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dalam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cerita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seperti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tokoh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tempat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waktu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kejadian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,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dan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akhir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cerita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47196" y="704134"/>
        <a:ext cx="5165796" cy="793933"/>
      </dsp:txXfrm>
    </dsp:sp>
    <dsp:sp modelId="{DA2979B7-B663-4A35-B27F-AAD92CE5690E}">
      <dsp:nvSpPr>
        <dsp:cNvPr id="0" name=""/>
        <dsp:cNvSpPr/>
      </dsp:nvSpPr>
      <dsp:spPr>
        <a:xfrm>
          <a:off x="1085849" y="1541541"/>
          <a:ext cx="6153150" cy="66066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kern="1200" dirty="0" err="1">
              <a:solidFill>
                <a:schemeClr val="tx1"/>
              </a:solidFill>
              <a:sym typeface="+mn-ea"/>
            </a:rPr>
            <a:t>C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eritakan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>
              <a:solidFill>
                <a:schemeClr val="tx1"/>
              </a:solidFill>
              <a:sym typeface="+mn-ea"/>
            </a:rPr>
            <a:t>kembali</a:t>
          </a:r>
          <a:r>
            <a:rPr lang="en-US" sz="2000" kern="1200" dirty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>
              <a:solidFill>
                <a:schemeClr val="tx1"/>
              </a:solidFill>
              <a:sym typeface="+mn-ea"/>
            </a:rPr>
            <a:t>isi</a:t>
          </a:r>
          <a:r>
            <a:rPr lang="en-US" sz="2000" kern="1200" dirty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>
              <a:solidFill>
                <a:schemeClr val="tx1"/>
              </a:solidFill>
              <a:sym typeface="+mn-ea"/>
            </a:rPr>
            <a:t>teks</a:t>
          </a:r>
          <a:r>
            <a:rPr lang="en-US" sz="2000" kern="1200" dirty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dengan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>
              <a:solidFill>
                <a:schemeClr val="tx1"/>
              </a:solidFill>
              <a:sym typeface="+mn-ea"/>
            </a:rPr>
            <a:t>kata-</a:t>
          </a:r>
          <a:r>
            <a:rPr lang="en-US" sz="2000" kern="1200" dirty="0" err="1">
              <a:solidFill>
                <a:schemeClr val="tx1"/>
              </a:solidFill>
              <a:sym typeface="+mn-ea"/>
            </a:rPr>
            <a:t>katamu</a:t>
          </a:r>
          <a:r>
            <a:rPr lang="en-US" sz="2000" kern="1200" dirty="0">
              <a:solidFill>
                <a:schemeClr val="tx1"/>
              </a:solidFill>
              <a:sym typeface="+mn-ea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sym typeface="+mn-ea"/>
            </a:rPr>
            <a:t>sendiri</a:t>
          </a:r>
          <a:r>
            <a:rPr lang="en-US" sz="2000" kern="1200" dirty="0" smtClean="0">
              <a:solidFill>
                <a:schemeClr val="tx1"/>
              </a:solidFill>
              <a:sym typeface="+mn-ea"/>
            </a:rPr>
            <a:t>.</a:t>
          </a:r>
          <a:endParaRPr lang="en-US" sz="2000" kern="1200" dirty="0">
            <a:solidFill>
              <a:schemeClr val="tx1"/>
            </a:solidFill>
            <a:sym typeface="+mn-ea"/>
          </a:endParaRPr>
        </a:p>
      </dsp:txBody>
      <dsp:txXfrm>
        <a:off x="1105199" y="1560891"/>
        <a:ext cx="5142095" cy="621960"/>
      </dsp:txXfrm>
    </dsp:sp>
    <dsp:sp modelId="{33579BE5-48DA-44B6-9564-548F7CD8D307}">
      <dsp:nvSpPr>
        <dsp:cNvPr id="0" name=""/>
        <dsp:cNvSpPr/>
      </dsp:nvSpPr>
      <dsp:spPr>
        <a:xfrm>
          <a:off x="5723720" y="501000"/>
          <a:ext cx="429429" cy="429429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820342" y="501000"/>
        <a:ext cx="236185" cy="323145"/>
      </dsp:txXfrm>
    </dsp:sp>
    <dsp:sp modelId="{64CAEFBC-B9CB-465F-8083-A37531465B02}">
      <dsp:nvSpPr>
        <dsp:cNvPr id="0" name=""/>
        <dsp:cNvSpPr/>
      </dsp:nvSpPr>
      <dsp:spPr>
        <a:xfrm>
          <a:off x="6266645" y="1267367"/>
          <a:ext cx="429429" cy="429429"/>
        </a:xfrm>
        <a:prstGeom prst="downArrow">
          <a:avLst>
            <a:gd name="adj1" fmla="val 55000"/>
            <a:gd name="adj2" fmla="val 45000"/>
          </a:avLst>
        </a:prstGeom>
        <a:solidFill>
          <a:schemeClr val="tx1"/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363267" y="1267367"/>
        <a:ext cx="236185" cy="323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5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0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>
            <a:fillRect/>
          </a:stretch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/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C9C011"/>
                </a:solidFill>
                <a:cs typeface="Arial" panose="020B0604020202020204" pitchFamily="34" charset="0"/>
              </a:rPr>
              <a:t>Bahasa</a:t>
            </a:r>
            <a:r>
              <a:rPr lang="en-US" b="1" dirty="0" smtClean="0">
                <a:solidFill>
                  <a:srgbClr val="C9C011"/>
                </a:solidFill>
                <a:cs typeface="Arial" panose="020B0604020202020204" pitchFamily="34" charset="0"/>
              </a:rPr>
              <a:t> Indonesia</a:t>
            </a:r>
            <a:endParaRPr lang="id-ID" b="1" dirty="0">
              <a:solidFill>
                <a:srgbClr val="C9C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/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585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92999"/>
            <a:ext cx="2377967" cy="31585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3600000">
            <a:off x="3118103" y="1740269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81" y="0"/>
            <a:ext cx="6172838" cy="5143500"/>
          </a:xfrm>
          <a:prstGeom prst="flowChartInputOutpu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/>
          <p:nvPr/>
        </p:nvGrpSpPr>
        <p:grpSpPr bwMode="auto">
          <a:xfrm>
            <a:off x="304800" y="139064"/>
            <a:ext cx="4626963" cy="1613218"/>
            <a:chOff x="457199" y="-126500"/>
            <a:chExt cx="4626765" cy="1612672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9" y="287698"/>
              <a:ext cx="4626765" cy="119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n w="0"/>
                  <a:latin typeface="+mj-lt"/>
                  <a:cs typeface="Arial" panose="020B0604020202020204" pitchFamily="34" charset="0"/>
                </a:rPr>
                <a:t>AKU DAN KEINGINANKU</a:t>
              </a: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48992" cy="52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BAB 7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7161" y="1733550"/>
            <a:ext cx="4098027" cy="2030373"/>
            <a:chOff x="157161" y="1733550"/>
            <a:chExt cx="4098027" cy="2030373"/>
          </a:xfrm>
        </p:grpSpPr>
        <p:sp>
          <p:nvSpPr>
            <p:cNvPr id="4" name="Rectangle 3"/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87548"/>
              <a:ext cx="4089483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800" dirty="0" err="1" smtClean="0">
                  <a:latin typeface="+mj-lt"/>
                </a:rPr>
                <a:t>menceritakan</a:t>
              </a:r>
              <a:r>
                <a:rPr lang="en-US" altLang="id-ID" sz="1800" dirty="0" smtClean="0">
                  <a:latin typeface="+mj-lt"/>
                </a:rPr>
                <a:t> </a:t>
              </a:r>
              <a:r>
                <a:rPr lang="en-US" altLang="id-ID" sz="1800" dirty="0" err="1" smtClean="0">
                  <a:latin typeface="+mj-lt"/>
                </a:rPr>
                <a:t>kembali</a:t>
              </a:r>
              <a:r>
                <a:rPr lang="en-US" altLang="id-ID" sz="1800" dirty="0" smtClean="0">
                  <a:latin typeface="+mj-lt"/>
                </a:rPr>
                <a:t> </a:t>
              </a:r>
              <a:r>
                <a:rPr lang="en-US" altLang="id-ID" sz="1800" dirty="0" err="1" smtClean="0">
                  <a:latin typeface="+mj-lt"/>
                </a:rPr>
                <a:t>cerita</a:t>
              </a:r>
              <a:r>
                <a:rPr lang="en-US" altLang="id-ID" sz="1800" dirty="0" smtClean="0">
                  <a:latin typeface="+mj-lt"/>
                </a:rPr>
                <a:t> yang </a:t>
              </a:r>
              <a:r>
                <a:rPr lang="en-US" altLang="id-ID" sz="1800" dirty="0" err="1" smtClean="0">
                  <a:latin typeface="+mj-lt"/>
                </a:rPr>
                <a:t>dibaca</a:t>
              </a:r>
              <a:r>
                <a:rPr lang="en-US" altLang="id-ID" sz="18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800" dirty="0" err="1" smtClean="0">
                  <a:latin typeface="+mj-lt"/>
                </a:rPr>
                <a:t>menceritakan</a:t>
              </a:r>
              <a:r>
                <a:rPr lang="en-US" altLang="id-ID" sz="1800" dirty="0" smtClean="0">
                  <a:latin typeface="+mj-lt"/>
                </a:rPr>
                <a:t> </a:t>
              </a:r>
              <a:r>
                <a:rPr lang="en-US" altLang="id-ID" sz="1800" dirty="0" err="1" smtClean="0">
                  <a:latin typeface="+mj-lt"/>
                </a:rPr>
                <a:t>cara</a:t>
              </a:r>
              <a:r>
                <a:rPr lang="en-US" altLang="id-ID" sz="1800" dirty="0" smtClean="0">
                  <a:latin typeface="+mj-lt"/>
                </a:rPr>
                <a:t> </a:t>
              </a:r>
              <a:r>
                <a:rPr lang="en-US" altLang="id-ID" sz="1800" dirty="0" err="1" smtClean="0">
                  <a:latin typeface="+mj-lt"/>
                </a:rPr>
                <a:t>mencari</a:t>
              </a:r>
              <a:r>
                <a:rPr lang="en-US" altLang="id-ID" sz="1800" dirty="0" smtClean="0">
                  <a:latin typeface="+mj-lt"/>
                </a:rPr>
                <a:t> </a:t>
              </a:r>
              <a:r>
                <a:rPr lang="en-US" altLang="id-ID" sz="1800" dirty="0" err="1" smtClean="0">
                  <a:latin typeface="+mj-lt"/>
                </a:rPr>
                <a:t>arti</a:t>
              </a:r>
              <a:r>
                <a:rPr lang="en-US" altLang="id-ID" sz="1800" dirty="0" smtClean="0">
                  <a:latin typeface="+mj-lt"/>
                </a:rPr>
                <a:t> kata;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800" dirty="0" err="1" smtClean="0">
                  <a:latin typeface="+mj-lt"/>
                </a:rPr>
                <a:t>mencari</a:t>
              </a:r>
              <a:r>
                <a:rPr lang="en-US" altLang="id-ID" sz="1800" dirty="0" smtClean="0">
                  <a:latin typeface="+mj-lt"/>
                </a:rPr>
                <a:t> </a:t>
              </a:r>
              <a:r>
                <a:rPr lang="en-US" altLang="id-ID" sz="1800" dirty="0" err="1" smtClean="0">
                  <a:latin typeface="+mj-lt"/>
                </a:rPr>
                <a:t>arti</a:t>
              </a:r>
              <a:r>
                <a:rPr lang="en-US" altLang="id-ID" sz="1800" dirty="0" smtClean="0">
                  <a:latin typeface="+mj-lt"/>
                </a:rPr>
                <a:t> kata;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800" dirty="0" err="1" smtClean="0">
                  <a:latin typeface="+mj-lt"/>
                </a:rPr>
                <a:t>menuliskan</a:t>
              </a:r>
              <a:r>
                <a:rPr lang="en-US" altLang="id-ID" sz="1800" dirty="0" smtClean="0">
                  <a:latin typeface="+mj-lt"/>
                </a:rPr>
                <a:t> </a:t>
              </a:r>
              <a:r>
                <a:rPr lang="en-US" altLang="id-ID" sz="1800" dirty="0" err="1" smtClean="0">
                  <a:latin typeface="+mj-lt"/>
                </a:rPr>
                <a:t>arti</a:t>
              </a:r>
              <a:r>
                <a:rPr lang="en-US" altLang="id-ID" sz="1800" dirty="0" smtClean="0">
                  <a:latin typeface="+mj-lt"/>
                </a:rPr>
                <a:t> kata.</a:t>
              </a:r>
              <a:endParaRPr lang="en-US" altLang="id-ID" sz="1800" dirty="0">
                <a:latin typeface="+mj-lt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056" y="1250445"/>
            <a:ext cx="6097179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92" y="1521486"/>
            <a:ext cx="1956554" cy="32892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8" y="181748"/>
            <a:ext cx="6956330" cy="6578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2221" y="181748"/>
            <a:ext cx="6681470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/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Menceritakan Kembali Isi Cerita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10627" y="725312"/>
            <a:ext cx="2178050" cy="4419407"/>
            <a:chOff x="6787969" y="57343"/>
            <a:chExt cx="2178050" cy="4419407"/>
          </a:xfrm>
        </p:grpSpPr>
        <p:sp>
          <p:nvSpPr>
            <p:cNvPr id="24" name="Oval 23"/>
            <p:cNvSpPr/>
            <p:nvPr/>
          </p:nvSpPr>
          <p:spPr>
            <a:xfrm>
              <a:off x="7143660" y="4095750"/>
              <a:ext cx="1739990" cy="381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val Callout 22"/>
            <p:cNvSpPr>
              <a:spLocks noChangeArrowheads="1"/>
            </p:cNvSpPr>
            <p:nvPr/>
          </p:nvSpPr>
          <p:spPr bwMode="auto">
            <a:xfrm>
              <a:off x="6787969" y="57343"/>
              <a:ext cx="2178050" cy="822325"/>
            </a:xfrm>
            <a:prstGeom prst="wedgeEllipseCallout">
              <a:avLst>
                <a:gd name="adj1" fmla="val -4411"/>
                <a:gd name="adj2" fmla="val 67455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id-ID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Bacalah</a:t>
              </a:r>
              <a:r>
                <a:rPr kumimoji="0" lang="en-US" altLang="id-ID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id-ID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</a:t>
              </a:r>
              <a:r>
                <a:rPr kumimoji="0" lang="en-US" altLang="id-ID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id-ID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berikut</a:t>
              </a:r>
              <a:r>
                <a:rPr kumimoji="0" lang="en-US" altLang="id-ID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  <a:endParaRPr kumimoji="0" lang="id-ID" altLang="id-ID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056" y="1250445"/>
            <a:ext cx="60971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/>
              <a:t>Beni</a:t>
            </a:r>
            <a:r>
              <a:rPr lang="en-US" sz="2200" dirty="0" smtClean="0"/>
              <a:t> </a:t>
            </a:r>
            <a:r>
              <a:rPr lang="en-US" sz="2200" dirty="0" err="1" smtClean="0"/>
              <a:t>ingin</a:t>
            </a:r>
            <a:r>
              <a:rPr lang="en-US" sz="2200" dirty="0" smtClean="0"/>
              <a:t> </a:t>
            </a:r>
            <a:r>
              <a:rPr lang="en-US" sz="2200" dirty="0" err="1" smtClean="0"/>
              <a:t>membeli</a:t>
            </a:r>
            <a:r>
              <a:rPr lang="en-US" sz="2200" dirty="0" smtClean="0"/>
              <a:t> </a:t>
            </a:r>
            <a:r>
              <a:rPr lang="en-US" sz="2200" dirty="0" err="1" smtClean="0"/>
              <a:t>pesawat</a:t>
            </a:r>
            <a:r>
              <a:rPr lang="en-US" sz="2200" dirty="0" smtClean="0"/>
              <a:t> </a:t>
            </a:r>
            <a:r>
              <a:rPr lang="en-US" sz="2200" dirty="0" err="1" smtClean="0"/>
              <a:t>mainan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Ayah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Ibu</a:t>
            </a:r>
            <a:r>
              <a:rPr lang="en-US" sz="2200" dirty="0" smtClean="0"/>
              <a:t> </a:t>
            </a:r>
            <a:r>
              <a:rPr lang="en-US" sz="2200" dirty="0" err="1" smtClean="0"/>
              <a:t>meminta</a:t>
            </a:r>
            <a:r>
              <a:rPr lang="en-US" sz="2200" dirty="0" smtClean="0"/>
              <a:t> </a:t>
            </a:r>
            <a:r>
              <a:rPr lang="en-US" sz="2200" dirty="0" err="1" smtClean="0"/>
              <a:t>Beni</a:t>
            </a:r>
            <a:r>
              <a:rPr lang="en-US" sz="2200" dirty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menabung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Menabung</a:t>
            </a:r>
            <a:r>
              <a:rPr lang="en-US" sz="2200" dirty="0" smtClean="0"/>
              <a:t> </a:t>
            </a:r>
            <a:r>
              <a:rPr lang="en-US" sz="2200" dirty="0" err="1" smtClean="0"/>
              <a:t>berarti</a:t>
            </a:r>
            <a:r>
              <a:rPr lang="en-US" sz="2200" dirty="0" smtClean="0"/>
              <a:t> </a:t>
            </a:r>
            <a:r>
              <a:rPr lang="en-US" sz="2200" dirty="0" err="1" smtClean="0"/>
              <a:t>menyimpan</a:t>
            </a:r>
            <a:r>
              <a:rPr lang="en-US" sz="2200" dirty="0" smtClean="0"/>
              <a:t> </a:t>
            </a:r>
            <a:r>
              <a:rPr lang="en-US" sz="2200" dirty="0" err="1" smtClean="0"/>
              <a:t>uang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dimiliki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err="1" smtClean="0"/>
              <a:t>Beni</a:t>
            </a:r>
            <a:r>
              <a:rPr lang="en-US" sz="2200" dirty="0" smtClean="0"/>
              <a:t> </a:t>
            </a:r>
            <a:r>
              <a:rPr lang="en-US" sz="2200" dirty="0" err="1" smtClean="0"/>
              <a:t>semangat</a:t>
            </a:r>
            <a:r>
              <a:rPr lang="en-US" sz="2200" dirty="0" smtClean="0"/>
              <a:t> </a:t>
            </a:r>
            <a:r>
              <a:rPr lang="en-US" sz="2200" dirty="0" err="1" smtClean="0"/>
              <a:t>menabung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Beni</a:t>
            </a:r>
            <a:r>
              <a:rPr lang="en-US" sz="2200" dirty="0" smtClean="0"/>
              <a:t> </a:t>
            </a:r>
            <a:r>
              <a:rPr lang="en-US" sz="2200" dirty="0" err="1" smtClean="0"/>
              <a:t>menyisihkan</a:t>
            </a:r>
            <a:r>
              <a:rPr lang="en-US" sz="2200" dirty="0" smtClean="0"/>
              <a:t> </a:t>
            </a:r>
            <a:r>
              <a:rPr lang="en-US" sz="2200" dirty="0" err="1" smtClean="0"/>
              <a:t>uang</a:t>
            </a:r>
            <a:r>
              <a:rPr lang="en-US" sz="2200" dirty="0" smtClean="0"/>
              <a:t> </a:t>
            </a:r>
            <a:r>
              <a:rPr lang="en-US" sz="2200" dirty="0" err="1" smtClean="0"/>
              <a:t>jajannya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Beni</a:t>
            </a:r>
            <a:r>
              <a:rPr lang="en-US" sz="2200" dirty="0" smtClean="0"/>
              <a:t> </a:t>
            </a:r>
            <a:r>
              <a:rPr lang="en-US" sz="2200" dirty="0" err="1" smtClean="0"/>
              <a:t>memasukkan</a:t>
            </a:r>
            <a:r>
              <a:rPr lang="en-US" sz="2200" dirty="0" smtClean="0"/>
              <a:t> </a:t>
            </a:r>
            <a:r>
              <a:rPr lang="en-US" sz="2200" dirty="0" err="1" smtClean="0"/>
              <a:t>uang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celengan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Beni</a:t>
            </a:r>
            <a:r>
              <a:rPr lang="en-US" sz="2200" dirty="0" smtClean="0"/>
              <a:t> </a:t>
            </a:r>
            <a:r>
              <a:rPr lang="en-US" sz="2200" dirty="0" err="1" smtClean="0"/>
              <a:t>menabung</a:t>
            </a:r>
            <a:r>
              <a:rPr lang="en-US" sz="2200" dirty="0" smtClean="0"/>
              <a:t> </a:t>
            </a:r>
            <a:r>
              <a:rPr lang="en-US" sz="2200" dirty="0" err="1" smtClean="0"/>
              <a:t>setiap</a:t>
            </a:r>
            <a:r>
              <a:rPr lang="en-US" sz="2200" dirty="0" smtClean="0"/>
              <a:t> </a:t>
            </a:r>
            <a:r>
              <a:rPr lang="en-US" sz="2200" dirty="0" err="1" smtClean="0"/>
              <a:t>hari</a:t>
            </a:r>
            <a:r>
              <a:rPr lang="en-US" sz="2200" dirty="0" smtClean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141" y="1004417"/>
            <a:ext cx="9145587" cy="3831911"/>
            <a:chOff x="94663" y="-1184686"/>
            <a:chExt cx="7164388" cy="3117972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94663" y="-1184686"/>
              <a:ext cx="7164388" cy="31179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61198" y="-1144618"/>
              <a:ext cx="2850399" cy="3756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id-ID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Tabungan </a:t>
              </a:r>
              <a:r>
                <a:rPr kumimoji="0" lang="en-US" altLang="id-ID" sz="24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Beni</a:t>
              </a:r>
              <a:endParaRPr kumimoji="0" lang="id-ID" altLang="id-I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997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988" y="908938"/>
            <a:ext cx="5998674" cy="3446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92" y="1521486"/>
            <a:ext cx="1956554" cy="328923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610627" y="725312"/>
            <a:ext cx="2178050" cy="4419407"/>
            <a:chOff x="6787969" y="57343"/>
            <a:chExt cx="2178050" cy="4419407"/>
          </a:xfrm>
        </p:grpSpPr>
        <p:sp>
          <p:nvSpPr>
            <p:cNvPr id="24" name="Oval 23"/>
            <p:cNvSpPr/>
            <p:nvPr/>
          </p:nvSpPr>
          <p:spPr>
            <a:xfrm>
              <a:off x="7143660" y="4095750"/>
              <a:ext cx="1739990" cy="381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Oval Callout 22"/>
            <p:cNvSpPr>
              <a:spLocks noChangeArrowheads="1"/>
            </p:cNvSpPr>
            <p:nvPr/>
          </p:nvSpPr>
          <p:spPr bwMode="auto">
            <a:xfrm>
              <a:off x="6787969" y="57343"/>
              <a:ext cx="2178050" cy="822325"/>
            </a:xfrm>
            <a:prstGeom prst="wedgeEllipseCallout">
              <a:avLst>
                <a:gd name="adj1" fmla="val -4411"/>
                <a:gd name="adj2" fmla="val 67455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id-ID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Bacalah</a:t>
              </a:r>
              <a:r>
                <a:rPr kumimoji="0" lang="en-US" altLang="id-ID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id-ID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teks</a:t>
              </a:r>
              <a:r>
                <a:rPr kumimoji="0" lang="en-US" altLang="id-ID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id-ID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berikut</a:t>
              </a:r>
              <a:r>
                <a:rPr kumimoji="0" lang="en-US" altLang="id-ID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  <a:endParaRPr kumimoji="0" lang="id-ID" altLang="id-ID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332" y="569616"/>
            <a:ext cx="6097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/>
              <a:t>Beni</a:t>
            </a:r>
            <a:r>
              <a:rPr lang="en-US" sz="2400" dirty="0"/>
              <a:t> </a:t>
            </a:r>
            <a:r>
              <a:rPr lang="en-US" sz="2400" dirty="0" err="1"/>
              <a:t>terkumpul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Beni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</a:t>
            </a:r>
            <a:r>
              <a:rPr lang="en-US" sz="2400" dirty="0" err="1"/>
              <a:t>celengannya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Beni</a:t>
            </a:r>
            <a:r>
              <a:rPr lang="en-US" sz="2400" dirty="0"/>
              <a:t> </a:t>
            </a:r>
            <a:r>
              <a:rPr lang="en-US" sz="2400" dirty="0" err="1"/>
              <a:t>menghitung</a:t>
            </a:r>
            <a:r>
              <a:rPr lang="en-US" sz="2400" dirty="0"/>
              <a:t> </a:t>
            </a:r>
            <a:r>
              <a:rPr lang="en-US" sz="2400" dirty="0" err="1"/>
              <a:t>uang</a:t>
            </a:r>
            <a:r>
              <a:rPr lang="en-US" sz="2400" dirty="0"/>
              <a:t> </a:t>
            </a:r>
            <a:r>
              <a:rPr lang="en-US" sz="2400" dirty="0" err="1"/>
              <a:t>tabungannya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Jumlahnya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mainan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Beni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 </a:t>
            </a:r>
            <a:r>
              <a:rPr lang="en-US" sz="2400" dirty="0" err="1"/>
              <a:t>membeli</a:t>
            </a:r>
            <a:r>
              <a:rPr lang="en-US" sz="2400" dirty="0"/>
              <a:t> </a:t>
            </a:r>
            <a:r>
              <a:rPr lang="en-US" sz="2400" dirty="0" err="1"/>
              <a:t>pesawat</a:t>
            </a:r>
            <a:r>
              <a:rPr lang="en-US" sz="2400" dirty="0"/>
              <a:t> </a:t>
            </a:r>
            <a:r>
              <a:rPr lang="en-US" sz="2400" dirty="0" err="1"/>
              <a:t>mainan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Beni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senang</a:t>
            </a:r>
            <a:r>
              <a:rPr lang="en-US" sz="2400" dirty="0"/>
              <a:t>.</a:t>
            </a:r>
          </a:p>
          <a:p>
            <a:r>
              <a:rPr lang="en-US" sz="2400" dirty="0"/>
              <a:t>Ayah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bangga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Beni</a:t>
            </a:r>
            <a:r>
              <a:rPr lang="en-US" sz="2400" dirty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60" y="633789"/>
            <a:ext cx="9145587" cy="3831911"/>
            <a:chOff x="94663" y="-1184686"/>
            <a:chExt cx="7164388" cy="3117972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94663" y="-1184686"/>
              <a:ext cx="7164388" cy="31179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alt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61198" y="-1144618"/>
              <a:ext cx="2850399" cy="3756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lvl="5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lvl="6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lvl="7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lvl="8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id-ID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Tabungan </a:t>
              </a:r>
              <a:r>
                <a:rPr kumimoji="0" lang="en-US" altLang="id-ID" sz="2400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Beni</a:t>
              </a:r>
              <a:endParaRPr kumimoji="0" lang="id-ID" altLang="id-ID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2637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906"/>
            <a:ext cx="2514600" cy="398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85800" y="28575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Berikut</a:t>
            </a:r>
            <a:r>
              <a:rPr lang="en-US" sz="2200" dirty="0"/>
              <a:t> </a:t>
            </a:r>
            <a:r>
              <a:rPr lang="en-US" sz="2200" dirty="0" err="1" smtClean="0"/>
              <a:t>langkah-langkah</a:t>
            </a:r>
            <a:r>
              <a:rPr lang="en-US" sz="2200" dirty="0" smtClean="0"/>
              <a:t> </a:t>
            </a:r>
            <a:r>
              <a:rPr lang="en-US" sz="2200" dirty="0" err="1"/>
              <a:t>menceritakan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 </a:t>
            </a:r>
            <a:r>
              <a:rPr lang="en-US" sz="2200" dirty="0" err="1"/>
              <a:t>isi</a:t>
            </a:r>
            <a:r>
              <a:rPr lang="en-US" sz="2200" dirty="0"/>
              <a:t> </a:t>
            </a:r>
            <a:r>
              <a:rPr lang="en-US" sz="2200" dirty="0" err="1" smtClean="0"/>
              <a:t>cerita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dibaca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55714627"/>
              </p:ext>
            </p:extLst>
          </p:nvPr>
        </p:nvGraphicFramePr>
        <p:xfrm>
          <a:off x="1600200" y="1276350"/>
          <a:ext cx="7239000" cy="2202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209800" y="2724150"/>
            <a:ext cx="5105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9EF24-79BA-47E4-BB06-B64D5EEEF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F019EF24-79BA-47E4-BB06-B64D5EEEF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579BE5-48DA-44B6-9564-548F7CD8D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33579BE5-48DA-44B6-9564-548F7CD8D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91A76A-1C8C-4586-80AD-6FBCE71C0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6191A76A-1C8C-4586-80AD-6FBCE71C0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CAEFBC-B9CB-465F-8083-A37531465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64CAEFBC-B9CB-465F-8083-A37531465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2979B7-B663-4A35-B27F-AAD92CE56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DA2979B7-B663-4A35-B27F-AAD92CE56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1.31 Rose ok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904" y="1666168"/>
            <a:ext cx="3910965" cy="273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9240"/>
            <a:ext cx="4625975" cy="6781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40"/>
            <a:ext cx="5711825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 startAt="2"/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Mencari Arti Kata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4911406" y="1465238"/>
            <a:ext cx="3742056" cy="2551701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  <a:p>
            <a:pPr algn="ctr"/>
            <a:r>
              <a:rPr lang="en-US" sz="2200" dirty="0" err="1" smtClean="0">
                <a:solidFill>
                  <a:schemeClr val="tx1"/>
                </a:solidFill>
              </a:rPr>
              <a:t>Dalam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mencari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arti</a:t>
            </a:r>
            <a:r>
              <a:rPr lang="en-US" sz="2200" dirty="0">
                <a:solidFill>
                  <a:schemeClr val="tx1"/>
                </a:solidFill>
              </a:rPr>
              <a:t> kata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kamu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dapat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bertanya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kepada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guru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 orang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</a:rPr>
              <a:t>tuamu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err="1" smtClean="0">
                <a:solidFill>
                  <a:schemeClr val="tx1"/>
                </a:solidFill>
              </a:rPr>
              <a:t>serta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mencarinya</a:t>
            </a:r>
            <a:r>
              <a:rPr lang="en-US" sz="2200" dirty="0">
                <a:solidFill>
                  <a:schemeClr val="tx1"/>
                </a:solidFill>
              </a:rPr>
              <a:t> di </a:t>
            </a:r>
            <a:r>
              <a:rPr lang="en-US" sz="2200" dirty="0" err="1" smtClean="0">
                <a:solidFill>
                  <a:schemeClr val="tx1"/>
                </a:solidFill>
              </a:rPr>
              <a:t>kamus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3" name="Oval Callout 2"/>
          <p:cNvSpPr/>
          <p:nvPr/>
        </p:nvSpPr>
        <p:spPr>
          <a:xfrm>
            <a:off x="2484879" y="1047750"/>
            <a:ext cx="2134869" cy="115248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arti</a:t>
            </a:r>
            <a:r>
              <a:rPr lang="en-US" sz="2000" dirty="0" smtClean="0"/>
              <a:t> kata </a:t>
            </a:r>
            <a:r>
              <a:rPr lang="en-US" sz="2000" i="1" dirty="0" err="1" smtClean="0"/>
              <a:t>bangga</a:t>
            </a:r>
            <a:r>
              <a:rPr lang="en-US" sz="2000" dirty="0" smtClean="0"/>
              <a:t>, Bu?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31" y="1396745"/>
            <a:ext cx="2693296" cy="4527805"/>
          </a:xfrm>
          <a:prstGeom prst="rect">
            <a:avLst/>
          </a:prstGeom>
        </p:spPr>
      </p:pic>
      <p:grpSp>
        <p:nvGrpSpPr>
          <p:cNvPr id="44" name="Google Shape;490;p27"/>
          <p:cNvGrpSpPr/>
          <p:nvPr/>
        </p:nvGrpSpPr>
        <p:grpSpPr>
          <a:xfrm>
            <a:off x="671351" y="1195430"/>
            <a:ext cx="5348449" cy="932074"/>
            <a:chOff x="4865751" y="1198473"/>
            <a:chExt cx="2825953" cy="801318"/>
          </a:xfrm>
        </p:grpSpPr>
        <p:grpSp>
          <p:nvGrpSpPr>
            <p:cNvPr id="72" name="Google Shape;491;p27"/>
            <p:cNvGrpSpPr/>
            <p:nvPr/>
          </p:nvGrpSpPr>
          <p:grpSpPr>
            <a:xfrm>
              <a:off x="4865751" y="1198473"/>
              <a:ext cx="2825953" cy="801318"/>
              <a:chOff x="4997713" y="1066200"/>
              <a:chExt cx="2825953" cy="801318"/>
            </a:xfrm>
          </p:grpSpPr>
          <p:sp>
            <p:nvSpPr>
              <p:cNvPr id="82" name="Google Shape;492;p27"/>
              <p:cNvSpPr/>
              <p:nvPr/>
            </p:nvSpPr>
            <p:spPr>
              <a:xfrm>
                <a:off x="7582427" y="1121090"/>
                <a:ext cx="241239" cy="691539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4019" extrusionOk="0">
                    <a:moveTo>
                      <a:pt x="478" y="1"/>
                    </a:moveTo>
                    <a:lnTo>
                      <a:pt x="1" y="4019"/>
                    </a:lnTo>
                    <a:lnTo>
                      <a:pt x="1117" y="4019"/>
                    </a:lnTo>
                    <a:lnTo>
                      <a:pt x="1401" y="1"/>
                    </a:lnTo>
                    <a:close/>
                  </a:path>
                </a:pathLst>
              </a:custGeom>
              <a:solidFill>
                <a:srgbClr val="A64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493;p27"/>
              <p:cNvSpPr/>
              <p:nvPr/>
            </p:nvSpPr>
            <p:spPr>
              <a:xfrm>
                <a:off x="4997713" y="1066200"/>
                <a:ext cx="2688406" cy="801318"/>
              </a:xfrm>
              <a:custGeom>
                <a:avLst/>
                <a:gdLst/>
                <a:ahLst/>
                <a:cxnLst/>
                <a:rect l="l" t="t" r="r" b="b"/>
                <a:pathLst>
                  <a:path w="9838" h="4657" extrusionOk="0">
                    <a:moveTo>
                      <a:pt x="9837" y="0"/>
                    </a:moveTo>
                    <a:lnTo>
                      <a:pt x="0" y="220"/>
                    </a:lnTo>
                    <a:lnTo>
                      <a:pt x="43" y="4657"/>
                    </a:lnTo>
                    <a:lnTo>
                      <a:pt x="9425" y="4657"/>
                    </a:lnTo>
                    <a:lnTo>
                      <a:pt x="9837" y="0"/>
                    </a:lnTo>
                    <a:close/>
                  </a:path>
                </a:pathLst>
              </a:custGeom>
              <a:solidFill>
                <a:srgbClr val="A64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494;p27"/>
              <p:cNvSpPr/>
              <p:nvPr/>
            </p:nvSpPr>
            <p:spPr>
              <a:xfrm>
                <a:off x="6014883" y="1066200"/>
                <a:ext cx="1685401" cy="801318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4657" extrusionOk="0">
                    <a:moveTo>
                      <a:pt x="9794" y="0"/>
                    </a:moveTo>
                    <a:lnTo>
                      <a:pt x="8721" y="4177"/>
                    </a:lnTo>
                    <a:lnTo>
                      <a:pt x="0" y="4657"/>
                    </a:lnTo>
                    <a:lnTo>
                      <a:pt x="9498" y="4657"/>
                    </a:lnTo>
                    <a:lnTo>
                      <a:pt x="9794" y="0"/>
                    </a:lnTo>
                    <a:close/>
                  </a:path>
                </a:pathLst>
              </a:custGeom>
              <a:solidFill>
                <a:srgbClr val="A64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 panose="020B0604020202020204"/>
                  <a:defRPr sz="1400" b="0" i="0" u="none" strike="noStrike" cap="none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74" name="Google Shape;497;p27"/>
            <p:cNvSpPr txBox="1"/>
            <p:nvPr/>
          </p:nvSpPr>
          <p:spPr>
            <a:xfrm>
              <a:off x="5005864" y="1368502"/>
              <a:ext cx="207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endParaRPr>
            </a:p>
          </p:txBody>
        </p:sp>
      </p:grpSp>
      <p:grpSp>
        <p:nvGrpSpPr>
          <p:cNvPr id="61" name="Google Shape;506;p27"/>
          <p:cNvGrpSpPr/>
          <p:nvPr/>
        </p:nvGrpSpPr>
        <p:grpSpPr>
          <a:xfrm rot="10800000">
            <a:off x="578751" y="3177778"/>
            <a:ext cx="5268191" cy="836818"/>
            <a:chOff x="1251030" y="3951345"/>
            <a:chExt cx="3063145" cy="801330"/>
          </a:xfrm>
        </p:grpSpPr>
        <p:sp>
          <p:nvSpPr>
            <p:cNvPr id="68" name="Google Shape;507;p27"/>
            <p:cNvSpPr/>
            <p:nvPr/>
          </p:nvSpPr>
          <p:spPr>
            <a:xfrm rot="10800000">
              <a:off x="1251030" y="4006247"/>
              <a:ext cx="241239" cy="691539"/>
            </a:xfrm>
            <a:custGeom>
              <a:avLst/>
              <a:gdLst/>
              <a:ahLst/>
              <a:cxnLst/>
              <a:rect l="l" t="t" r="r" b="b"/>
              <a:pathLst>
                <a:path w="1402" h="4019" extrusionOk="0">
                  <a:moveTo>
                    <a:pt x="478" y="1"/>
                  </a:moveTo>
                  <a:lnTo>
                    <a:pt x="1" y="4019"/>
                  </a:lnTo>
                  <a:lnTo>
                    <a:pt x="1117" y="4019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E9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508;p27"/>
            <p:cNvSpPr/>
            <p:nvPr/>
          </p:nvSpPr>
          <p:spPr>
            <a:xfrm rot="10800000">
              <a:off x="1388575" y="3951345"/>
              <a:ext cx="2925600" cy="801330"/>
            </a:xfrm>
            <a:custGeom>
              <a:avLst/>
              <a:gdLst/>
              <a:ahLst/>
              <a:cxnLst/>
              <a:rect l="l" t="t" r="r" b="b"/>
              <a:pathLst>
                <a:path w="9838" h="4657" extrusionOk="0">
                  <a:moveTo>
                    <a:pt x="9837" y="0"/>
                  </a:moveTo>
                  <a:lnTo>
                    <a:pt x="0" y="220"/>
                  </a:lnTo>
                  <a:lnTo>
                    <a:pt x="43" y="4657"/>
                  </a:lnTo>
                  <a:lnTo>
                    <a:pt x="9425" y="4657"/>
                  </a:lnTo>
                  <a:lnTo>
                    <a:pt x="9837" y="0"/>
                  </a:lnTo>
                  <a:close/>
                </a:path>
              </a:pathLst>
            </a:custGeom>
            <a:solidFill>
              <a:srgbClr val="E9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509;p27"/>
            <p:cNvSpPr/>
            <p:nvPr/>
          </p:nvSpPr>
          <p:spPr>
            <a:xfrm rot="10800000">
              <a:off x="1374412" y="3951357"/>
              <a:ext cx="1685401" cy="801318"/>
            </a:xfrm>
            <a:custGeom>
              <a:avLst/>
              <a:gdLst/>
              <a:ahLst/>
              <a:cxnLst/>
              <a:rect l="l" t="t" r="r" b="b"/>
              <a:pathLst>
                <a:path w="9795" h="4657" extrusionOk="0">
                  <a:moveTo>
                    <a:pt x="9794" y="0"/>
                  </a:moveTo>
                  <a:lnTo>
                    <a:pt x="8721" y="4177"/>
                  </a:lnTo>
                  <a:lnTo>
                    <a:pt x="0" y="4657"/>
                  </a:lnTo>
                  <a:lnTo>
                    <a:pt x="9498" y="4657"/>
                  </a:lnTo>
                  <a:lnTo>
                    <a:pt x="9794" y="0"/>
                  </a:lnTo>
                  <a:close/>
                </a:path>
              </a:pathLst>
            </a:custGeom>
            <a:solidFill>
              <a:srgbClr val="E95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" name="Google Shape;518;p27"/>
          <p:cNvGrpSpPr/>
          <p:nvPr/>
        </p:nvGrpSpPr>
        <p:grpSpPr>
          <a:xfrm>
            <a:off x="550070" y="2262230"/>
            <a:ext cx="5268190" cy="838141"/>
            <a:chOff x="1297290" y="2508865"/>
            <a:chExt cx="2940880" cy="838141"/>
          </a:xfrm>
        </p:grpSpPr>
        <p:sp>
          <p:nvSpPr>
            <p:cNvPr id="57" name="Google Shape;519;p27"/>
            <p:cNvSpPr/>
            <p:nvPr/>
          </p:nvSpPr>
          <p:spPr>
            <a:xfrm rot="10800000">
              <a:off x="1297290" y="2566335"/>
              <a:ext cx="252079" cy="723372"/>
            </a:xfrm>
            <a:custGeom>
              <a:avLst/>
              <a:gdLst/>
              <a:ahLst/>
              <a:cxnLst/>
              <a:rect l="l" t="t" r="r" b="b"/>
              <a:pathLst>
                <a:path w="1465" h="4204" extrusionOk="0">
                  <a:moveTo>
                    <a:pt x="499" y="1"/>
                  </a:moveTo>
                  <a:lnTo>
                    <a:pt x="0" y="4203"/>
                  </a:lnTo>
                  <a:lnTo>
                    <a:pt x="1168" y="4203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28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20;p27"/>
            <p:cNvSpPr/>
            <p:nvPr/>
          </p:nvSpPr>
          <p:spPr>
            <a:xfrm rot="10800000">
              <a:off x="1426521" y="2508865"/>
              <a:ext cx="2811649" cy="838141"/>
            </a:xfrm>
            <a:custGeom>
              <a:avLst/>
              <a:gdLst/>
              <a:ahLst/>
              <a:cxnLst/>
              <a:rect l="l" t="t" r="r" b="b"/>
              <a:pathLst>
                <a:path w="10289" h="4871" extrusionOk="0">
                  <a:moveTo>
                    <a:pt x="10288" y="0"/>
                  </a:moveTo>
                  <a:lnTo>
                    <a:pt x="0" y="230"/>
                  </a:lnTo>
                  <a:lnTo>
                    <a:pt x="46" y="4871"/>
                  </a:lnTo>
                  <a:lnTo>
                    <a:pt x="9859" y="4871"/>
                  </a:lnTo>
                  <a:lnTo>
                    <a:pt x="10288" y="0"/>
                  </a:lnTo>
                  <a:close/>
                </a:path>
              </a:pathLst>
            </a:custGeom>
            <a:solidFill>
              <a:srgbClr val="F28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21;p27"/>
            <p:cNvSpPr/>
            <p:nvPr/>
          </p:nvSpPr>
          <p:spPr>
            <a:xfrm rot="10800000">
              <a:off x="1426523" y="2508865"/>
              <a:ext cx="1762487" cy="838141"/>
            </a:xfrm>
            <a:custGeom>
              <a:avLst/>
              <a:gdLst/>
              <a:ahLst/>
              <a:cxnLst/>
              <a:rect l="l" t="t" r="r" b="b"/>
              <a:pathLst>
                <a:path w="10243" h="4871" extrusionOk="0">
                  <a:moveTo>
                    <a:pt x="10242" y="0"/>
                  </a:moveTo>
                  <a:lnTo>
                    <a:pt x="9121" y="4369"/>
                  </a:lnTo>
                  <a:lnTo>
                    <a:pt x="0" y="4871"/>
                  </a:lnTo>
                  <a:lnTo>
                    <a:pt x="9931" y="4871"/>
                  </a:lnTo>
                  <a:lnTo>
                    <a:pt x="10242" y="0"/>
                  </a:lnTo>
                  <a:close/>
                </a:path>
              </a:pathLst>
            </a:custGeom>
            <a:solidFill>
              <a:srgbClr val="F28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872892" y="1467401"/>
            <a:ext cx="4886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  <a:latin typeface="Lato" panose="020F0502020204030203"/>
              </a:rPr>
              <a:t>Arti</a:t>
            </a:r>
            <a:r>
              <a:rPr lang="en-US" sz="2400" dirty="0">
                <a:solidFill>
                  <a:schemeClr val="bg1"/>
                </a:solidFill>
                <a:latin typeface="Lato" panose="020F0502020204030203"/>
              </a:rPr>
              <a:t> kata </a:t>
            </a:r>
            <a:r>
              <a:rPr lang="en-US" sz="2400" i="1" dirty="0" err="1">
                <a:solidFill>
                  <a:schemeClr val="bg1"/>
                </a:solidFill>
                <a:latin typeface="Lato" panose="020F0502020204030203"/>
              </a:rPr>
              <a:t>uang</a:t>
            </a:r>
            <a:r>
              <a:rPr lang="en-US" sz="24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/>
              </a:rPr>
              <a:t>alat</a:t>
            </a:r>
            <a:r>
              <a:rPr lang="en-US" sz="2400" dirty="0">
                <a:solidFill>
                  <a:schemeClr val="bg1"/>
                </a:solidFill>
                <a:latin typeface="Lato" panose="020F0502020204030203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/>
              </a:rPr>
              <a:t>tukar</a:t>
            </a:r>
            <a:r>
              <a:rPr lang="en-US" sz="2400" dirty="0">
                <a:solidFill>
                  <a:schemeClr val="bg1"/>
                </a:solidFill>
                <a:latin typeface="Lato" panose="020F0502020204030203"/>
              </a:rPr>
              <a:t>.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65043" y="2407881"/>
            <a:ext cx="5044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Arti</a:t>
            </a:r>
            <a:r>
              <a:rPr lang="en-US" sz="2400" dirty="0">
                <a:solidFill>
                  <a:schemeClr val="bg1"/>
                </a:solidFill>
              </a:rPr>
              <a:t> kata </a:t>
            </a:r>
            <a:r>
              <a:rPr lang="en-US" sz="2400" i="1" dirty="0" err="1">
                <a:solidFill>
                  <a:schemeClr val="bg1"/>
                </a:solidFill>
              </a:rPr>
              <a:t>disiplin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peraturan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745038" y="3188553"/>
            <a:ext cx="4865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chemeClr val="bg1"/>
                </a:solidFill>
              </a:rPr>
              <a:t>Arti</a:t>
            </a:r>
            <a:r>
              <a:rPr lang="en-US" sz="2400" dirty="0">
                <a:solidFill>
                  <a:schemeClr val="bg1"/>
                </a:solidFill>
              </a:rPr>
              <a:t> kata </a:t>
            </a:r>
            <a:r>
              <a:rPr lang="en-US" sz="2400" i="1" dirty="0" err="1">
                <a:solidFill>
                  <a:schemeClr val="bg1"/>
                </a:solidFill>
              </a:rPr>
              <a:t>telepon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bercakap-cakap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6631" y="47148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arti</a:t>
            </a:r>
            <a:r>
              <a:rPr lang="en-US" sz="2400" dirty="0" smtClean="0"/>
              <a:t> </a:t>
            </a:r>
            <a:r>
              <a:rPr lang="en-US" sz="2400" dirty="0" smtClean="0"/>
              <a:t>kata.</a:t>
            </a:r>
            <a:endParaRPr lang="en-US" sz="2400" dirty="0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3976433" y="1885950"/>
            <a:ext cx="1281367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657600" y="2869546"/>
            <a:ext cx="1905627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872893" y="3957263"/>
            <a:ext cx="1946507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793519" y="3638550"/>
            <a:ext cx="1361988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15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138</Words>
  <Application>Microsoft Office PowerPoint</Application>
  <PresentationFormat>On-screen Show (16:9)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Latif Fatus Zahrois</cp:lastModifiedBy>
  <cp:revision>101</cp:revision>
  <dcterms:created xsi:type="dcterms:W3CDTF">2022-01-17T01:37:00Z</dcterms:created>
  <dcterms:modified xsi:type="dcterms:W3CDTF">2022-05-10T06:44:49Z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968A6A12A22947D4BC1A605BD3C6BD4F</vt:lpwstr>
  </property>
  <property fmtid="{D5CDD505-2E9C-101B-9397-08002B2CF9AE}" pid="3" name="KSOProductBuildVer">
    <vt:lpwstr>1033-11.2.0.11074</vt:lpwstr>
  </property>
</Properties>
</file>