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91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1" r:id="rId11"/>
    <p:sldId id="302" r:id="rId12"/>
    <p:sldId id="304" r:id="rId13"/>
    <p:sldId id="305" r:id="rId14"/>
    <p:sldId id="306" r:id="rId15"/>
    <p:sldId id="307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83630D-B60C-40A6-AB32-3DBF5ABA438C}">
          <p14:sldIdLst>
            <p14:sldId id="258"/>
            <p14:sldId id="291"/>
            <p14:sldId id="293"/>
            <p14:sldId id="294"/>
            <p14:sldId id="295"/>
            <p14:sldId id="296"/>
            <p14:sldId id="297"/>
            <p14:sldId id="298"/>
            <p14:sldId id="299"/>
            <p14:sldId id="301"/>
            <p14:sldId id="302"/>
            <p14:sldId id="304"/>
            <p14:sldId id="305"/>
            <p14:sldId id="306"/>
            <p14:sldId id="30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CC0000"/>
    <a:srgbClr val="CC9900"/>
    <a:srgbClr val="663300"/>
    <a:srgbClr val="996600"/>
    <a:srgbClr val="666699"/>
    <a:srgbClr val="FF9999"/>
    <a:srgbClr val="FFCC00"/>
    <a:srgbClr val="239592"/>
    <a:srgbClr val="FF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2" autoAdjust="0"/>
    <p:restoredTop sz="86694" autoAdjust="0"/>
  </p:normalViewPr>
  <p:slideViewPr>
    <p:cSldViewPr>
      <p:cViewPr>
        <p:scale>
          <a:sx n="103" d="100"/>
          <a:sy n="103" d="100"/>
        </p:scale>
        <p:origin x="-162" y="-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991B5-C931-4B76-BA61-F93F14C6F3F3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AF8ED-82D6-4F02-A397-DA07E63F3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5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AF8ED-82D6-4F02-A397-DA07E63F3D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48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8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3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7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2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9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3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0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r="2812"/>
          <a:stretch/>
        </p:blipFill>
        <p:spPr>
          <a:xfrm>
            <a:off x="-9525" y="0"/>
            <a:ext cx="9153525" cy="519375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901966" y="1200150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9005" y="2865879"/>
            <a:ext cx="2087751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SD/MI KELAS V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524000" y="763869"/>
            <a:ext cx="2454166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テキスト プレースホルダー 11">
            <a:extLst>
              <a:ext uri="{FF2B5EF4-FFF2-40B4-BE49-F238E27FC236}">
                <a16:creationId xmlns:a16="http://schemas.microsoft.com/office/drawing/2014/main" xmlns="" id="{612286D4-DBB4-4DA1-9754-3E5D465076DD}"/>
              </a:ext>
            </a:extLst>
          </p:cNvPr>
          <p:cNvSpPr txBox="1">
            <a:spLocks/>
          </p:cNvSpPr>
          <p:nvPr/>
        </p:nvSpPr>
        <p:spPr>
          <a:xfrm>
            <a:off x="4164727" y="1783077"/>
            <a:ext cx="4674473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C9C011"/>
                </a:solidFill>
                <a:cs typeface="Arial" pitchFamily="34" charset="0"/>
              </a:rPr>
              <a:t>Pendidikan Pancasila</a:t>
            </a:r>
            <a:endParaRPr lang="id-ID" b="1" dirty="0">
              <a:solidFill>
                <a:srgbClr val="C9C01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FE2B42-D717-40A4-88C4-E15DAC86AB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2" y="875537"/>
            <a:ext cx="2323735" cy="315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1C05035-9C6F-4604-AFF8-4F591D0545E9}"/>
              </a:ext>
            </a:extLst>
          </p:cNvPr>
          <p:cNvGrpSpPr/>
          <p:nvPr/>
        </p:nvGrpSpPr>
        <p:grpSpPr>
          <a:xfrm>
            <a:off x="152400" y="102869"/>
            <a:ext cx="6858000" cy="792481"/>
            <a:chOff x="152400" y="102869"/>
            <a:chExt cx="6858000" cy="7924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089D31A8-BB79-410F-AF67-C480D064F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02869"/>
              <a:ext cx="6858000" cy="79248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C9EC2F2-19B5-4546-A37A-A8597C6876E1}"/>
                </a:ext>
              </a:extLst>
            </p:cNvPr>
            <p:cNvSpPr txBox="1"/>
            <p:nvPr/>
          </p:nvSpPr>
          <p:spPr>
            <a:xfrm>
              <a:off x="438150" y="221302"/>
              <a:ext cx="5916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B. Cara </a:t>
              </a:r>
              <a:r>
                <a:rPr lang="en-US" sz="2400" b="1" dirty="0" err="1"/>
                <a:t>Melestarikan</a:t>
              </a:r>
              <a:r>
                <a:rPr lang="en-US" sz="2400" b="1" dirty="0"/>
                <a:t> </a:t>
              </a:r>
              <a:r>
                <a:rPr lang="en-US" sz="2400" b="1" dirty="0" err="1"/>
                <a:t>Keragaman</a:t>
              </a:r>
              <a:r>
                <a:rPr lang="en-US" sz="2400" b="1" dirty="0"/>
                <a:t> di Indonesia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3C21514-DD18-422E-A929-26729E73AA71}"/>
              </a:ext>
            </a:extLst>
          </p:cNvPr>
          <p:cNvSpPr txBox="1"/>
          <p:nvPr/>
        </p:nvSpPr>
        <p:spPr>
          <a:xfrm>
            <a:off x="381000" y="949464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keuntungan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keragaman</a:t>
            </a:r>
            <a:r>
              <a:rPr lang="en-US" sz="2000" dirty="0"/>
              <a:t>. </a:t>
            </a:r>
            <a:endParaRPr lang="en-ID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AD5E114-0B5D-4060-BA0C-FAF2174AD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76350">
            <a:off x="5135144" y="1197703"/>
            <a:ext cx="3257977" cy="33652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0726E6D-0ED9-48AF-B9EB-FE10950E0C92}"/>
              </a:ext>
            </a:extLst>
          </p:cNvPr>
          <p:cNvSpPr txBox="1"/>
          <p:nvPr/>
        </p:nvSpPr>
        <p:spPr>
          <a:xfrm>
            <a:off x="5584536" y="2145030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bg1"/>
                </a:solidFill>
              </a:rPr>
              <a:t>Memperluas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pengetahuan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bg1"/>
                </a:solidFill>
              </a:rPr>
              <a:t>Menjadi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objek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wisata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bg1"/>
                </a:solidFill>
              </a:rPr>
              <a:t>Membuka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peluang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usaha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masyarakat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bg1"/>
                </a:solidFill>
              </a:rPr>
              <a:t>Pemersatu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bangsa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D4876C1-4153-43C3-8FC6-9D0291B27ECA}"/>
              </a:ext>
            </a:extLst>
          </p:cNvPr>
          <p:cNvSpPr txBox="1"/>
          <p:nvPr/>
        </p:nvSpPr>
        <p:spPr>
          <a:xfrm>
            <a:off x="3810000" y="3181350"/>
            <a:ext cx="12967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Objek</a:t>
            </a:r>
            <a:r>
              <a:rPr lang="en-US" sz="1400" dirty="0"/>
              <a:t> </a:t>
            </a:r>
            <a:r>
              <a:rPr lang="en-US" sz="1400" dirty="0" err="1"/>
              <a:t>wisata</a:t>
            </a:r>
            <a:r>
              <a:rPr lang="en-US" sz="1400" dirty="0"/>
              <a:t> </a:t>
            </a:r>
            <a:r>
              <a:rPr lang="en-US" sz="1400" dirty="0" err="1"/>
              <a:t>membuka</a:t>
            </a:r>
            <a:r>
              <a:rPr lang="en-US" sz="1400" dirty="0"/>
              <a:t> </a:t>
            </a:r>
            <a:r>
              <a:rPr lang="en-US" sz="1400" dirty="0" err="1"/>
              <a:t>peluang</a:t>
            </a:r>
            <a:r>
              <a:rPr lang="en-US" sz="1400" dirty="0"/>
              <a:t> </a:t>
            </a:r>
            <a:r>
              <a:rPr lang="en-US" sz="1400" dirty="0" err="1"/>
              <a:t>usaha</a:t>
            </a:r>
            <a:r>
              <a:rPr lang="en-US" sz="1400" dirty="0"/>
              <a:t> </a:t>
            </a:r>
            <a:r>
              <a:rPr lang="en-US" sz="1400" dirty="0" err="1"/>
              <a:t>bagi</a:t>
            </a:r>
            <a:r>
              <a:rPr lang="en-US" sz="1400" dirty="0"/>
              <a:t> </a:t>
            </a:r>
            <a:r>
              <a:rPr lang="en-US" sz="1400" dirty="0" err="1"/>
              <a:t>pedagang</a:t>
            </a:r>
            <a:r>
              <a:rPr lang="en-US" sz="1400" dirty="0"/>
              <a:t> </a:t>
            </a:r>
            <a:r>
              <a:rPr lang="en-US" sz="1400" dirty="0" err="1"/>
              <a:t>suvenir</a:t>
            </a:r>
            <a:r>
              <a:rPr lang="en-US" sz="1400" dirty="0"/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41879A3-3BCA-434B-A8D9-8534CD4DEAF8}"/>
              </a:ext>
            </a:extLst>
          </p:cNvPr>
          <p:cNvGrpSpPr/>
          <p:nvPr/>
        </p:nvGrpSpPr>
        <p:grpSpPr>
          <a:xfrm>
            <a:off x="631373" y="1373820"/>
            <a:ext cx="3178627" cy="3026730"/>
            <a:chOff x="631373" y="1373820"/>
            <a:chExt cx="3178627" cy="30267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41F47CF-9F8F-47B4-BE2F-60BD0EF7DC1B}"/>
                </a:ext>
              </a:extLst>
            </p:cNvPr>
            <p:cNvSpPr txBox="1"/>
            <p:nvPr/>
          </p:nvSpPr>
          <p:spPr>
            <a:xfrm rot="16200000">
              <a:off x="-390434" y="3132521"/>
              <a:ext cx="22898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Sumber:</a:t>
              </a:r>
              <a:r>
                <a:rPr lang="en-US" sz="1000" i="1" dirty="0"/>
                <a:t> www.commons.wikimedia.org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61DCFD8-375E-48BF-8A01-4B37008E8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320" y="1373820"/>
              <a:ext cx="2934680" cy="2934680"/>
            </a:xfrm>
            <a:prstGeom prst="rect">
              <a:avLst/>
            </a:prstGeom>
            <a:effectLst>
              <a:glow rad="63500">
                <a:schemeClr val="accent2">
                  <a:satMod val="175000"/>
                  <a:alpha val="40000"/>
                </a:schemeClr>
              </a:glow>
              <a:softEdge rad="63500"/>
            </a:effectLst>
          </p:spPr>
        </p:pic>
      </p:grpSp>
    </p:spTree>
    <p:extLst>
      <p:ext uri="{BB962C8B-B14F-4D97-AF65-F5344CB8AC3E}">
        <p14:creationId xmlns:p14="http://schemas.microsoft.com/office/powerpoint/2010/main" val="351336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build="p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F929EB8-686F-4746-BAA7-89F4D5E5E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66750"/>
            <a:ext cx="3733800" cy="3962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C57E8A-6CBD-4BB8-94F5-76B0AA795A1E}"/>
              </a:ext>
            </a:extLst>
          </p:cNvPr>
          <p:cNvSpPr txBox="1"/>
          <p:nvPr/>
        </p:nvSpPr>
        <p:spPr>
          <a:xfrm>
            <a:off x="381000" y="28575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Cara </a:t>
            </a:r>
            <a:r>
              <a:rPr lang="en-US" sz="2000" dirty="0" err="1"/>
              <a:t>melestarikan</a:t>
            </a:r>
            <a:r>
              <a:rPr lang="en-US" sz="2000" dirty="0"/>
              <a:t> </a:t>
            </a:r>
            <a:r>
              <a:rPr lang="en-US" sz="2000" dirty="0" err="1"/>
              <a:t>keragaman</a:t>
            </a:r>
            <a:r>
              <a:rPr lang="en-US" sz="2000" dirty="0"/>
              <a:t> di Indonesia. </a:t>
            </a:r>
            <a:endParaRPr lang="en-ID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7F222D-BAEA-4DA0-9CD3-CBFFDE97AC7F}"/>
              </a:ext>
            </a:extLst>
          </p:cNvPr>
          <p:cNvSpPr txBox="1"/>
          <p:nvPr/>
        </p:nvSpPr>
        <p:spPr>
          <a:xfrm>
            <a:off x="1524000" y="1306830"/>
            <a:ext cx="3429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Bersikap</a:t>
            </a:r>
            <a:r>
              <a:rPr lang="en-US" dirty="0"/>
              <a:t> </a:t>
            </a:r>
            <a:r>
              <a:rPr lang="en-US" dirty="0" err="1"/>
              <a:t>toleran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keragaman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Indonesia.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bangga</a:t>
            </a:r>
            <a:r>
              <a:rPr 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pendamping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Indonesia.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Menyaksikan</a:t>
            </a:r>
            <a:r>
              <a:rPr lang="en-US" dirty="0"/>
              <a:t> </a:t>
            </a:r>
            <a:r>
              <a:rPr lang="en-US" dirty="0" err="1"/>
              <a:t>pertunjukan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Indonesia.</a:t>
            </a:r>
            <a:endParaRPr lang="en-I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90EFE58-CA30-486D-B162-1B902848F26C}"/>
              </a:ext>
            </a:extLst>
          </p:cNvPr>
          <p:cNvSpPr txBox="1"/>
          <p:nvPr/>
        </p:nvSpPr>
        <p:spPr>
          <a:xfrm>
            <a:off x="5562600" y="3790950"/>
            <a:ext cx="2868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Mempelajari</a:t>
            </a:r>
            <a:r>
              <a:rPr lang="en-US" sz="1400" dirty="0"/>
              <a:t> </a:t>
            </a:r>
            <a:r>
              <a:rPr lang="en-US" sz="1400" dirty="0" err="1"/>
              <a:t>kebudayaan</a:t>
            </a:r>
            <a:r>
              <a:rPr lang="en-US" sz="1400" dirty="0"/>
              <a:t> Indonesia </a:t>
            </a:r>
            <a:r>
              <a:rPr lang="en-US" sz="1400" dirty="0" err="1"/>
              <a:t>adalah</a:t>
            </a:r>
            <a:r>
              <a:rPr lang="en-US" sz="1400" dirty="0"/>
              <a:t> salah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cara</a:t>
            </a:r>
            <a:r>
              <a:rPr lang="en-US" sz="1400" dirty="0"/>
              <a:t> </a:t>
            </a:r>
            <a:r>
              <a:rPr lang="en-US" sz="1400" dirty="0" err="1"/>
              <a:t>melestarikan</a:t>
            </a:r>
            <a:r>
              <a:rPr lang="en-US" sz="1400" dirty="0"/>
              <a:t> </a:t>
            </a:r>
            <a:r>
              <a:rPr lang="en-US" sz="1400" dirty="0" err="1"/>
              <a:t>keragaman</a:t>
            </a:r>
            <a:r>
              <a:rPr lang="en-US" sz="1400" dirty="0"/>
              <a:t> di Indonesia.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9BE781C-72E4-441D-B4BE-60E31D3674DD}"/>
              </a:ext>
            </a:extLst>
          </p:cNvPr>
          <p:cNvGrpSpPr/>
          <p:nvPr/>
        </p:nvGrpSpPr>
        <p:grpSpPr>
          <a:xfrm>
            <a:off x="5257800" y="971550"/>
            <a:ext cx="3456425" cy="2667000"/>
            <a:chOff x="5257800" y="971550"/>
            <a:chExt cx="3456425" cy="2667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670D6E55-17CD-40CC-AD58-02A49E6BC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971550"/>
              <a:ext cx="3456425" cy="2438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A21252A-26D3-41F4-8502-FB1C680498F1}"/>
                </a:ext>
              </a:extLst>
            </p:cNvPr>
            <p:cNvSpPr txBox="1"/>
            <p:nvPr/>
          </p:nvSpPr>
          <p:spPr>
            <a:xfrm>
              <a:off x="5334000" y="3392329"/>
              <a:ext cx="1676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Sumber:</a:t>
              </a:r>
              <a:r>
                <a:rPr lang="en-US" sz="1000" i="1" dirty="0"/>
                <a:t> www.pixabay.com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706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00"/>
                            </p:stCondLst>
                            <p:childTnLst>
                              <p:par>
                                <p:cTn id="4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D4FF021-E0B6-4B52-8081-9F2F2F4F0C23}"/>
              </a:ext>
            </a:extLst>
          </p:cNvPr>
          <p:cNvGrpSpPr/>
          <p:nvPr/>
        </p:nvGrpSpPr>
        <p:grpSpPr>
          <a:xfrm>
            <a:off x="152400" y="87630"/>
            <a:ext cx="6629400" cy="762000"/>
            <a:chOff x="152400" y="87630"/>
            <a:chExt cx="6629400" cy="762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1F2D4DA7-0E7F-4A34-BB13-65363236C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87630"/>
              <a:ext cx="6629400" cy="7620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2F2F4459-B0B6-4C17-8531-C3A8A8B3FFA6}"/>
                </a:ext>
              </a:extLst>
            </p:cNvPr>
            <p:cNvSpPr txBox="1"/>
            <p:nvPr/>
          </p:nvSpPr>
          <p:spPr>
            <a:xfrm>
              <a:off x="438150" y="221302"/>
              <a:ext cx="5916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B. Cara </a:t>
              </a:r>
              <a:r>
                <a:rPr lang="en-US" sz="2400" b="1" dirty="0" err="1"/>
                <a:t>Menghargai</a:t>
              </a:r>
              <a:r>
                <a:rPr lang="en-US" sz="2400" b="1" dirty="0"/>
                <a:t> </a:t>
              </a:r>
              <a:r>
                <a:rPr lang="en-US" sz="2400" b="1" dirty="0" err="1"/>
                <a:t>Keragaman</a:t>
              </a:r>
              <a:r>
                <a:rPr lang="en-US" sz="2400" b="1" dirty="0"/>
                <a:t> di Indonesia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E9E7FC8-F8B0-4F20-A289-B45B86FCB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385" y="1276350"/>
            <a:ext cx="4370615" cy="33528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AE31E47-837C-46AA-A58D-27F606F4AD03}"/>
              </a:ext>
            </a:extLst>
          </p:cNvPr>
          <p:cNvGrpSpPr/>
          <p:nvPr/>
        </p:nvGrpSpPr>
        <p:grpSpPr>
          <a:xfrm>
            <a:off x="304799" y="1276350"/>
            <a:ext cx="3962401" cy="3048000"/>
            <a:chOff x="304799" y="1276350"/>
            <a:chExt cx="3962401" cy="304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5BBF5BAA-B5B2-4985-9C05-D5186F770920}"/>
                </a:ext>
              </a:extLst>
            </p:cNvPr>
            <p:cNvSpPr/>
            <p:nvPr/>
          </p:nvSpPr>
          <p:spPr>
            <a:xfrm>
              <a:off x="304799" y="1276350"/>
              <a:ext cx="3962401" cy="3048000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F6300FF-E68E-4A96-9E4D-2ECE1366C0AD}"/>
                </a:ext>
              </a:extLst>
            </p:cNvPr>
            <p:cNvSpPr txBox="1"/>
            <p:nvPr/>
          </p:nvSpPr>
          <p:spPr>
            <a:xfrm>
              <a:off x="914400" y="2038350"/>
              <a:ext cx="2819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Berteman</a:t>
              </a:r>
              <a:r>
                <a:rPr lang="en-US" sz="2400" dirty="0"/>
                <a:t> dan </a:t>
              </a:r>
              <a:r>
                <a:rPr lang="en-US" sz="2400" dirty="0" err="1"/>
                <a:t>saling</a:t>
              </a:r>
              <a:r>
                <a:rPr lang="en-US" sz="2400" dirty="0"/>
                <a:t> </a:t>
              </a:r>
              <a:r>
                <a:rPr lang="en-US" sz="2400" dirty="0" err="1"/>
                <a:t>membantu</a:t>
              </a:r>
              <a:r>
                <a:rPr lang="en-US" sz="2400" dirty="0"/>
                <a:t> </a:t>
              </a:r>
              <a:r>
                <a:rPr lang="en-US" sz="2400" dirty="0" err="1"/>
                <a:t>tanpa</a:t>
              </a:r>
              <a:r>
                <a:rPr lang="en-US" sz="2400" dirty="0"/>
                <a:t> </a:t>
              </a:r>
              <a:r>
                <a:rPr lang="en-US" sz="2400" dirty="0" err="1"/>
                <a:t>memandang</a:t>
              </a:r>
              <a:r>
                <a:rPr lang="en-US" sz="2400" dirty="0"/>
                <a:t> </a:t>
              </a:r>
              <a:r>
                <a:rPr lang="en-US" sz="2400" dirty="0" err="1"/>
                <a:t>suku</a:t>
              </a:r>
              <a:r>
                <a:rPr lang="en-US" sz="2400" dirty="0"/>
                <a:t> </a:t>
              </a:r>
              <a:r>
                <a:rPr lang="en-US" sz="2400" dirty="0" err="1"/>
                <a:t>bangsa</a:t>
              </a:r>
              <a:r>
                <a:rPr lang="en-US" sz="2400" dirty="0"/>
                <a:t>.</a:t>
              </a:r>
              <a:endParaRPr lang="en-ID" sz="24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BD8F13-C8A4-410E-BA35-E23F8A873ABF}"/>
              </a:ext>
            </a:extLst>
          </p:cNvPr>
          <p:cNvSpPr txBox="1"/>
          <p:nvPr/>
        </p:nvSpPr>
        <p:spPr>
          <a:xfrm>
            <a:off x="4422865" y="1541443"/>
            <a:ext cx="1779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Membersihkan</a:t>
            </a:r>
            <a:r>
              <a:rPr lang="en-US" sz="1400" dirty="0"/>
              <a:t> </a:t>
            </a:r>
            <a:r>
              <a:rPr lang="en-US" sz="1400" dirty="0" err="1"/>
              <a:t>halaman</a:t>
            </a:r>
            <a:r>
              <a:rPr lang="en-US" sz="1400" dirty="0"/>
              <a:t> </a:t>
            </a:r>
            <a:r>
              <a:rPr lang="en-US" sz="1400" dirty="0" err="1"/>
              <a:t>sekolah</a:t>
            </a:r>
            <a:r>
              <a:rPr lang="en-US" sz="1400" dirty="0"/>
              <a:t> </a:t>
            </a:r>
            <a:r>
              <a:rPr lang="en-US" sz="1400" dirty="0" err="1"/>
              <a:t>bersama</a:t>
            </a:r>
            <a:r>
              <a:rPr lang="en-US" sz="1400" dirty="0"/>
              <a:t> </a:t>
            </a:r>
            <a:r>
              <a:rPr lang="en-US" sz="1400" dirty="0" err="1"/>
              <a:t>semua</a:t>
            </a:r>
            <a:r>
              <a:rPr lang="en-US" sz="1400" dirty="0"/>
              <a:t> </a:t>
            </a:r>
            <a:r>
              <a:rPr lang="en-US" sz="1400" dirty="0" err="1"/>
              <a:t>teman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33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20D4677-AA15-4397-A0F4-F558D818B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013" y="1276350"/>
            <a:ext cx="4794187" cy="266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11B387-601A-42A4-A3C5-7A9E893F56CA}"/>
              </a:ext>
            </a:extLst>
          </p:cNvPr>
          <p:cNvSpPr txBox="1"/>
          <p:nvPr/>
        </p:nvSpPr>
        <p:spPr>
          <a:xfrm>
            <a:off x="4419600" y="3790950"/>
            <a:ext cx="266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Menggunakan</a:t>
            </a:r>
            <a:r>
              <a:rPr lang="en-US" sz="1400" dirty="0"/>
              <a:t> </a:t>
            </a:r>
            <a:r>
              <a:rPr lang="en-US" sz="1400" dirty="0" err="1"/>
              <a:t>bahasa</a:t>
            </a:r>
            <a:r>
              <a:rPr lang="en-US" sz="1400" dirty="0"/>
              <a:t> Indonesia yang </a:t>
            </a:r>
            <a:r>
              <a:rPr lang="en-US" sz="1400" dirty="0" err="1"/>
              <a:t>baik</a:t>
            </a:r>
            <a:r>
              <a:rPr lang="en-US" sz="1400" dirty="0"/>
              <a:t> dan </a:t>
            </a:r>
            <a:r>
              <a:rPr lang="en-US" sz="1400" dirty="0" err="1"/>
              <a:t>benar</a:t>
            </a:r>
            <a:r>
              <a:rPr lang="en-US" sz="1400" dirty="0"/>
              <a:t> </a:t>
            </a:r>
            <a:r>
              <a:rPr lang="en-US" sz="1400" dirty="0" err="1"/>
              <a:t>saat</a:t>
            </a:r>
            <a:r>
              <a:rPr lang="en-US" sz="1400" dirty="0"/>
              <a:t> </a:t>
            </a:r>
            <a:r>
              <a:rPr lang="en-US" sz="1400" dirty="0" err="1"/>
              <a:t>berbicara</a:t>
            </a:r>
            <a:r>
              <a:rPr lang="en-US" sz="1400" dirty="0"/>
              <a:t> di </a:t>
            </a:r>
            <a:r>
              <a:rPr lang="en-US" sz="1400" dirty="0" err="1"/>
              <a:t>kelas</a:t>
            </a:r>
            <a:r>
              <a:rPr lang="en-US" sz="1400" dirty="0"/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D384208-40F9-4437-8BA5-F48DF07C7BC7}"/>
              </a:ext>
            </a:extLst>
          </p:cNvPr>
          <p:cNvGrpSpPr/>
          <p:nvPr/>
        </p:nvGrpSpPr>
        <p:grpSpPr>
          <a:xfrm>
            <a:off x="-76200" y="514350"/>
            <a:ext cx="4191000" cy="3886200"/>
            <a:chOff x="-76200" y="514350"/>
            <a:chExt cx="4191000" cy="3886200"/>
          </a:xfrm>
        </p:grpSpPr>
        <p:sp>
          <p:nvSpPr>
            <p:cNvPr id="6" name="Diamond 5">
              <a:extLst>
                <a:ext uri="{FF2B5EF4-FFF2-40B4-BE49-F238E27FC236}">
                  <a16:creationId xmlns:a16="http://schemas.microsoft.com/office/drawing/2014/main" xmlns="" id="{3F160254-2445-43C7-9296-CC5FCD4E072F}"/>
                </a:ext>
              </a:extLst>
            </p:cNvPr>
            <p:cNvSpPr/>
            <p:nvPr/>
          </p:nvSpPr>
          <p:spPr>
            <a:xfrm>
              <a:off x="-76200" y="514350"/>
              <a:ext cx="4191000" cy="3886200"/>
            </a:xfrm>
            <a:prstGeom prst="diamond">
              <a:avLst/>
            </a:prstGeom>
            <a:gradFill flip="none" rotWithShape="1">
              <a:gsLst>
                <a:gs pos="0">
                  <a:srgbClr val="CC9900">
                    <a:tint val="66000"/>
                    <a:satMod val="160000"/>
                  </a:srgbClr>
                </a:gs>
                <a:gs pos="50000">
                  <a:srgbClr val="CC9900">
                    <a:tint val="44500"/>
                    <a:satMod val="160000"/>
                  </a:srgbClr>
                </a:gs>
                <a:gs pos="100000">
                  <a:srgbClr val="CC99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EF688F8B-8FBB-4C07-B9B2-C55DA24786F1}"/>
                </a:ext>
              </a:extLst>
            </p:cNvPr>
            <p:cNvSpPr txBox="1"/>
            <p:nvPr/>
          </p:nvSpPr>
          <p:spPr>
            <a:xfrm>
              <a:off x="609600" y="1623358"/>
              <a:ext cx="2819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Menggunakan</a:t>
              </a:r>
              <a:r>
                <a:rPr lang="en-US" sz="2400" dirty="0"/>
                <a:t> </a:t>
              </a:r>
              <a:r>
                <a:rPr lang="en-US" sz="2400" dirty="0" err="1"/>
                <a:t>bahasa</a:t>
              </a:r>
              <a:r>
                <a:rPr lang="en-US" sz="2400" dirty="0"/>
                <a:t> Indonesia dan </a:t>
              </a:r>
              <a:r>
                <a:rPr lang="en-US" sz="2400" dirty="0" err="1"/>
                <a:t>bahasa</a:t>
              </a:r>
              <a:r>
                <a:rPr lang="en-US" sz="2400" dirty="0"/>
                <a:t> </a:t>
              </a:r>
              <a:r>
                <a:rPr lang="en-US" sz="2400" dirty="0" err="1"/>
                <a:t>daerah</a:t>
              </a:r>
              <a:r>
                <a:rPr lang="en-US" sz="2400" dirty="0"/>
                <a:t> di </a:t>
              </a:r>
              <a:r>
                <a:rPr lang="en-US" sz="2400" dirty="0" err="1"/>
                <a:t>tempat</a:t>
              </a:r>
              <a:r>
                <a:rPr lang="en-US" sz="2400" dirty="0"/>
                <a:t> yang </a:t>
              </a:r>
              <a:r>
                <a:rPr lang="en-US" sz="2400" dirty="0" err="1"/>
                <a:t>tepat</a:t>
              </a:r>
              <a:r>
                <a:rPr lang="en-US" sz="2400" dirty="0"/>
                <a:t>.</a:t>
              </a:r>
              <a:endParaRPr lang="en-ID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451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3FC7DA-C108-4C91-8346-7CD6CCDE015F}"/>
              </a:ext>
            </a:extLst>
          </p:cNvPr>
          <p:cNvSpPr txBox="1"/>
          <p:nvPr/>
        </p:nvSpPr>
        <p:spPr>
          <a:xfrm>
            <a:off x="1371600" y="3943350"/>
            <a:ext cx="2864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Menonton</a:t>
            </a:r>
            <a:r>
              <a:rPr lang="en-US" sz="1400" dirty="0"/>
              <a:t> </a:t>
            </a:r>
            <a:r>
              <a:rPr lang="en-US" sz="1400" dirty="0" err="1"/>
              <a:t>pertunjukan</a:t>
            </a:r>
            <a:r>
              <a:rPr lang="en-US" sz="1400" dirty="0"/>
              <a:t> </a:t>
            </a:r>
            <a:r>
              <a:rPr lang="en-US" sz="1400" dirty="0" err="1"/>
              <a:t>kuda</a:t>
            </a:r>
            <a:r>
              <a:rPr lang="en-US" sz="1400" dirty="0"/>
              <a:t> lumping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tertib</a:t>
            </a:r>
            <a:r>
              <a:rPr lang="en-US" sz="1400" dirty="0"/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4BC3184-37EC-440B-ACB8-E96D3A410874}"/>
              </a:ext>
            </a:extLst>
          </p:cNvPr>
          <p:cNvGrpSpPr/>
          <p:nvPr/>
        </p:nvGrpSpPr>
        <p:grpSpPr>
          <a:xfrm>
            <a:off x="5181600" y="971550"/>
            <a:ext cx="3733799" cy="2937510"/>
            <a:chOff x="5257800" y="1123950"/>
            <a:chExt cx="3733799" cy="293751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FD2B8E12-53D3-4D67-8168-76A6869E2F4A}"/>
                </a:ext>
              </a:extLst>
            </p:cNvPr>
            <p:cNvSpPr/>
            <p:nvPr/>
          </p:nvSpPr>
          <p:spPr>
            <a:xfrm>
              <a:off x="5257800" y="1123950"/>
              <a:ext cx="3733799" cy="2937510"/>
            </a:xfrm>
            <a:prstGeom prst="roundRect">
              <a:avLst/>
            </a:prstGeom>
            <a:gradFill flip="none" rotWithShape="1">
              <a:gsLst>
                <a:gs pos="0">
                  <a:srgbClr val="CC0000">
                    <a:tint val="66000"/>
                    <a:satMod val="160000"/>
                  </a:srgbClr>
                </a:gs>
                <a:gs pos="50000">
                  <a:srgbClr val="CC0000">
                    <a:tint val="44500"/>
                    <a:satMod val="160000"/>
                  </a:srgbClr>
                </a:gs>
                <a:gs pos="100000">
                  <a:srgbClr val="CC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1D7C12C-DD62-4995-B314-568E27FF38E2}"/>
                </a:ext>
              </a:extLst>
            </p:cNvPr>
            <p:cNvSpPr txBox="1"/>
            <p:nvPr/>
          </p:nvSpPr>
          <p:spPr>
            <a:xfrm>
              <a:off x="5720183" y="1602254"/>
              <a:ext cx="2819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Menyaksikan</a:t>
              </a:r>
              <a:r>
                <a:rPr lang="en-US" sz="2400" dirty="0"/>
                <a:t> pentas </a:t>
              </a:r>
              <a:r>
                <a:rPr lang="en-US" sz="2400" dirty="0" err="1"/>
                <a:t>budaya</a:t>
              </a:r>
              <a:r>
                <a:rPr lang="en-US" sz="2400" dirty="0"/>
                <a:t> </a:t>
              </a:r>
              <a:r>
                <a:rPr lang="en-US" sz="2400" dirty="0" err="1"/>
                <a:t>dengan</a:t>
              </a:r>
              <a:r>
                <a:rPr lang="en-US" sz="2400" dirty="0"/>
                <a:t> </a:t>
              </a:r>
              <a:r>
                <a:rPr lang="en-US" sz="2400" dirty="0" err="1"/>
                <a:t>tertib</a:t>
              </a:r>
              <a:r>
                <a:rPr lang="en-US" sz="2400" dirty="0"/>
                <a:t> dan </a:t>
              </a:r>
              <a:r>
                <a:rPr lang="en-US" sz="2400" dirty="0" err="1"/>
                <a:t>memberi</a:t>
              </a:r>
              <a:r>
                <a:rPr lang="en-US" sz="2400" dirty="0"/>
                <a:t> </a:t>
              </a:r>
              <a:r>
                <a:rPr lang="en-US" sz="2400" dirty="0" err="1"/>
                <a:t>tepuk</a:t>
              </a:r>
              <a:r>
                <a:rPr lang="en-US" sz="2400" dirty="0"/>
                <a:t> </a:t>
              </a:r>
              <a:r>
                <a:rPr lang="en-US" sz="2400" dirty="0" err="1"/>
                <a:t>tangan</a:t>
              </a:r>
              <a:r>
                <a:rPr lang="en-US" sz="2400" dirty="0"/>
                <a:t> </a:t>
              </a:r>
              <a:r>
                <a:rPr lang="en-US" sz="2400" dirty="0" err="1"/>
                <a:t>saat</a:t>
              </a:r>
              <a:r>
                <a:rPr lang="en-US" sz="2400" dirty="0"/>
                <a:t> </a:t>
              </a:r>
              <a:r>
                <a:rPr lang="en-US" sz="2400" dirty="0" err="1"/>
                <a:t>pertunjukan</a:t>
              </a:r>
              <a:r>
                <a:rPr lang="en-US" sz="2400" dirty="0"/>
                <a:t> </a:t>
              </a:r>
              <a:r>
                <a:rPr lang="en-US" sz="2400" dirty="0" err="1"/>
                <a:t>selesai</a:t>
              </a:r>
              <a:r>
                <a:rPr lang="en-US" sz="2400" dirty="0"/>
                <a:t>.</a:t>
              </a:r>
              <a:endParaRPr lang="en-ID" sz="24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517E985-C5D7-467E-8AFD-F0F1A170F74F}"/>
              </a:ext>
            </a:extLst>
          </p:cNvPr>
          <p:cNvGrpSpPr/>
          <p:nvPr/>
        </p:nvGrpSpPr>
        <p:grpSpPr>
          <a:xfrm>
            <a:off x="516118" y="917121"/>
            <a:ext cx="4338911" cy="2950028"/>
            <a:chOff x="4804744" y="800447"/>
            <a:chExt cx="3106440" cy="20301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05A570C-DFD1-4DE0-90B7-49CADA29FEC3}"/>
                </a:ext>
              </a:extLst>
            </p:cNvPr>
            <p:cNvSpPr txBox="1"/>
            <p:nvPr/>
          </p:nvSpPr>
          <p:spPr>
            <a:xfrm rot="16200000">
              <a:off x="4316061" y="2165602"/>
              <a:ext cx="1153647" cy="17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Sumber:</a:t>
              </a:r>
              <a:r>
                <a:rPr lang="en-US" sz="1000" i="1" dirty="0"/>
                <a:t> www.pixabay.com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E6DE3A6D-463D-48A6-AC62-A2E1EF093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7555" y="800447"/>
              <a:ext cx="2953629" cy="19683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467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CEB55A-59FD-4148-88F8-B116008D04E1}"/>
              </a:ext>
            </a:extLst>
          </p:cNvPr>
          <p:cNvSpPr txBox="1"/>
          <p:nvPr/>
        </p:nvSpPr>
        <p:spPr>
          <a:xfrm>
            <a:off x="1412269" y="3943350"/>
            <a:ext cx="2702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Menjaga</a:t>
            </a:r>
            <a:r>
              <a:rPr lang="en-US" sz="1400" dirty="0"/>
              <a:t> </a:t>
            </a:r>
            <a:r>
              <a:rPr lang="en-US" sz="1400" dirty="0" err="1"/>
              <a:t>kebersihan</a:t>
            </a:r>
            <a:r>
              <a:rPr lang="en-US" sz="1400" dirty="0"/>
              <a:t> </a:t>
            </a:r>
            <a:r>
              <a:rPr lang="en-US" sz="1400" dirty="0" err="1"/>
              <a:t>saat</a:t>
            </a:r>
            <a:r>
              <a:rPr lang="en-US" sz="1400" dirty="0"/>
              <a:t> </a:t>
            </a:r>
            <a:r>
              <a:rPr lang="en-US" sz="1400" dirty="0" err="1"/>
              <a:t>berkunjung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tempat</a:t>
            </a:r>
            <a:r>
              <a:rPr lang="en-US" sz="1400" dirty="0"/>
              <a:t> </a:t>
            </a:r>
            <a:r>
              <a:rPr lang="en-US" sz="1400" dirty="0" err="1"/>
              <a:t>wisata</a:t>
            </a:r>
            <a:r>
              <a:rPr lang="en-US" sz="1400" dirty="0"/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03F3EE5-822B-47F5-A3D1-4856C82FB0F2}"/>
              </a:ext>
            </a:extLst>
          </p:cNvPr>
          <p:cNvGrpSpPr/>
          <p:nvPr/>
        </p:nvGrpSpPr>
        <p:grpSpPr>
          <a:xfrm>
            <a:off x="5410200" y="1047750"/>
            <a:ext cx="3276600" cy="2743200"/>
            <a:chOff x="5486400" y="1123950"/>
            <a:chExt cx="3276600" cy="2743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1A20DD9-95CF-4B52-987E-00A2A8B1EA3F}"/>
                </a:ext>
              </a:extLst>
            </p:cNvPr>
            <p:cNvSpPr/>
            <p:nvPr/>
          </p:nvSpPr>
          <p:spPr>
            <a:xfrm>
              <a:off x="5486400" y="1123950"/>
              <a:ext cx="3276600" cy="27432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tx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585BB6A-DB56-4E43-9190-3A6B90B7ACFE}"/>
                </a:ext>
              </a:extLst>
            </p:cNvPr>
            <p:cNvSpPr txBox="1"/>
            <p:nvPr/>
          </p:nvSpPr>
          <p:spPr>
            <a:xfrm>
              <a:off x="5872583" y="1611690"/>
              <a:ext cx="25856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Menjaga</a:t>
              </a:r>
              <a:r>
                <a:rPr lang="en-US" sz="2400" dirty="0"/>
                <a:t> </a:t>
              </a:r>
              <a:r>
                <a:rPr lang="en-US" sz="2400" dirty="0" err="1"/>
                <a:t>kebersihan</a:t>
              </a:r>
              <a:r>
                <a:rPr lang="en-US" sz="2400" dirty="0"/>
                <a:t> </a:t>
              </a:r>
              <a:r>
                <a:rPr lang="en-US" sz="2400" dirty="0" err="1"/>
                <a:t>saat</a:t>
              </a:r>
              <a:r>
                <a:rPr lang="en-US" sz="2400" dirty="0"/>
                <a:t> </a:t>
              </a:r>
              <a:r>
                <a:rPr lang="en-US" sz="2400" dirty="0" err="1"/>
                <a:t>berwisata</a:t>
              </a:r>
              <a:r>
                <a:rPr lang="en-US" sz="2400" dirty="0"/>
                <a:t> </a:t>
              </a:r>
              <a:r>
                <a:rPr lang="en-US" sz="2400" dirty="0" err="1"/>
                <a:t>ke</a:t>
              </a:r>
              <a:r>
                <a:rPr lang="en-US" sz="2400" dirty="0"/>
                <a:t> </a:t>
              </a:r>
              <a:r>
                <a:rPr lang="en-US" sz="2400" dirty="0" err="1"/>
                <a:t>rumah</a:t>
              </a:r>
              <a:r>
                <a:rPr lang="en-US" sz="2400" dirty="0"/>
                <a:t> </a:t>
              </a:r>
              <a:r>
                <a:rPr lang="en-US" sz="2400" dirty="0" err="1"/>
                <a:t>adat</a:t>
              </a:r>
              <a:r>
                <a:rPr lang="en-US" sz="2400" dirty="0"/>
                <a:t>.</a:t>
              </a:r>
              <a:endParaRPr lang="en-ID" sz="24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AB65ED0-9C48-4DCA-B2E4-8AB7D8163A57}"/>
              </a:ext>
            </a:extLst>
          </p:cNvPr>
          <p:cNvGrpSpPr/>
          <p:nvPr/>
        </p:nvGrpSpPr>
        <p:grpSpPr>
          <a:xfrm>
            <a:off x="653143" y="819150"/>
            <a:ext cx="4352849" cy="3074983"/>
            <a:chOff x="653143" y="819150"/>
            <a:chExt cx="4352849" cy="307498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9368175-CACD-4302-B986-2FE45BF79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143" y="819150"/>
              <a:ext cx="4229457" cy="28178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A7FC58A-AD8E-4525-8DE4-B9FB36210F48}"/>
                </a:ext>
              </a:extLst>
            </p:cNvPr>
            <p:cNvSpPr txBox="1"/>
            <p:nvPr/>
          </p:nvSpPr>
          <p:spPr>
            <a:xfrm>
              <a:off x="2796192" y="3647912"/>
              <a:ext cx="2209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Sumber:</a:t>
              </a:r>
              <a:r>
                <a:rPr lang="en-US" sz="1000" i="1" dirty="0"/>
                <a:t> www.commons.wikimedia.org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690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6412EF8E-626B-4D56-A88B-1D19159D8DC1}"/>
              </a:ext>
            </a:extLst>
          </p:cNvPr>
          <p:cNvSpPr/>
          <p:nvPr/>
        </p:nvSpPr>
        <p:spPr>
          <a:xfrm rot="3600000">
            <a:off x="3118103" y="1740269"/>
            <a:ext cx="451341" cy="38908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CE30447-D720-4940-9C96-EA8A5D54D2BC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39064"/>
            <a:ext cx="4765362" cy="1430001"/>
            <a:chOff x="457199" y="-126500"/>
            <a:chExt cx="4765158" cy="1429517"/>
          </a:xfrm>
        </p:grpSpPr>
        <p:sp>
          <p:nvSpPr>
            <p:cNvPr id="4" name="Rectangle 15">
              <a:extLst>
                <a:ext uri="{FF2B5EF4-FFF2-40B4-BE49-F238E27FC236}">
                  <a16:creationId xmlns:a16="http://schemas.microsoft.com/office/drawing/2014/main" xmlns="" id="{1DD33D6C-16DC-446D-916F-9E117EA1D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199" y="287698"/>
              <a:ext cx="4765158" cy="1015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3000" b="1" dirty="0">
                  <a:ln w="0"/>
                  <a:latin typeface="+mj-lt"/>
                  <a:cs typeface="Arial" panose="020B0604020202020204" pitchFamily="34" charset="0"/>
                </a:rPr>
                <a:t>MENGHARGAI KERAGAMAN DI INDONESIA</a:t>
              </a:r>
              <a:endParaRPr lang="id-ID" sz="3000" b="1" dirty="0">
                <a:ln w="0"/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" name="Rectangle 16">
              <a:extLst>
                <a:ext uri="{FF2B5EF4-FFF2-40B4-BE49-F238E27FC236}">
                  <a16:creationId xmlns:a16="http://schemas.microsoft.com/office/drawing/2014/main" xmlns="" id="{D3390DF1-E6C2-445B-AD00-81C8F7C67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-126500"/>
              <a:ext cx="1263433" cy="523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BAB 3</a:t>
              </a:r>
            </a:p>
          </p:txBody>
        </p:sp>
      </p:grp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D0876F38-9E32-4140-8935-6F87B9845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1" y="243481"/>
            <a:ext cx="77341" cy="141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99A4FE3-4EF3-4ADC-9AD5-7AC726C258A9}"/>
              </a:ext>
            </a:extLst>
          </p:cNvPr>
          <p:cNvGrpSpPr/>
          <p:nvPr/>
        </p:nvGrpSpPr>
        <p:grpSpPr>
          <a:xfrm>
            <a:off x="157161" y="1690628"/>
            <a:ext cx="4774602" cy="2862322"/>
            <a:chOff x="157161" y="1733550"/>
            <a:chExt cx="4414839" cy="286232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209400A-D5F4-49BF-8FEA-3FCE16372FCD}"/>
                </a:ext>
              </a:extLst>
            </p:cNvPr>
            <p:cNvSpPr/>
            <p:nvPr/>
          </p:nvSpPr>
          <p:spPr>
            <a:xfrm>
              <a:off x="157161" y="1846521"/>
              <a:ext cx="3119439" cy="381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C8ABD169-8657-49F1-86F8-BCDA79BE1275}"/>
                </a:ext>
              </a:extLst>
            </p:cNvPr>
            <p:cNvSpPr/>
            <p:nvPr/>
          </p:nvSpPr>
          <p:spPr bwMode="auto">
            <a:xfrm>
              <a:off x="165705" y="1733550"/>
              <a:ext cx="289675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id-ID" sz="2000" b="1" noProof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TUJUAN PEMBELAJARAN:</a:t>
              </a:r>
              <a:endParaRPr lang="en-US" sz="2000" b="1" noProof="1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xmlns="" id="{EF3B6AA7-5FC4-4A99-A24E-555CAB468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705" y="2287548"/>
              <a:ext cx="440629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800" dirty="0" err="1">
                  <a:latin typeface="+mj-lt"/>
                </a:rPr>
                <a:t>Mengidentifikasi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keragaman</a:t>
              </a:r>
              <a:r>
                <a:rPr lang="en-US" altLang="id-ID" sz="1800" dirty="0">
                  <a:latin typeface="+mj-lt"/>
                </a:rPr>
                <a:t> di Indonesia.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dirty="0" err="1">
                  <a:latin typeface="+mj-lt"/>
                </a:rPr>
                <a:t>Menjelaskan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cara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melestarikan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keragaman</a:t>
              </a:r>
              <a:r>
                <a:rPr lang="en-US" altLang="id-ID" dirty="0">
                  <a:latin typeface="+mj-lt"/>
                </a:rPr>
                <a:t> di Indonesia.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800" dirty="0" err="1">
                  <a:latin typeface="+mj-lt"/>
                </a:rPr>
                <a:t>Menjelaskan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cara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menghargai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keragaman</a:t>
              </a:r>
              <a:r>
                <a:rPr lang="en-US" altLang="id-ID" sz="1800" dirty="0">
                  <a:latin typeface="+mj-lt"/>
                </a:rPr>
                <a:t> di </a:t>
              </a:r>
              <a:r>
                <a:rPr lang="en-US" altLang="id-ID" dirty="0">
                  <a:latin typeface="+mj-lt"/>
                </a:rPr>
                <a:t>Indonesia.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800" dirty="0" err="1">
                  <a:latin typeface="+mj-lt"/>
                </a:rPr>
                <a:t>Menerapkan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sikap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menghargai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keragaman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dalam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kehidupan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sehari-hari</a:t>
              </a:r>
              <a:r>
                <a:rPr lang="en-US" altLang="id-ID" sz="1800" dirty="0">
                  <a:latin typeface="+mj-lt"/>
                </a:rPr>
                <a:t>.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endParaRPr lang="en-US" altLang="id-ID" sz="1800" dirty="0">
                <a:latin typeface="+mj-lt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3BDFBCA-B528-4147-BD52-7688FC1DF2E5}"/>
              </a:ext>
            </a:extLst>
          </p:cNvPr>
          <p:cNvGrpSpPr/>
          <p:nvPr/>
        </p:nvGrpSpPr>
        <p:grpSpPr>
          <a:xfrm>
            <a:off x="4800600" y="952209"/>
            <a:ext cx="4304016" cy="3800051"/>
            <a:chOff x="4800600" y="952209"/>
            <a:chExt cx="4304016" cy="380005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2EEB2523-A75D-4BD5-AABB-C04148926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0600" y="952209"/>
              <a:ext cx="4304016" cy="367694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28D432C-E427-41C2-811A-238568A7935D}"/>
                </a:ext>
              </a:extLst>
            </p:cNvPr>
            <p:cNvSpPr txBox="1"/>
            <p:nvPr/>
          </p:nvSpPr>
          <p:spPr>
            <a:xfrm>
              <a:off x="6030719" y="4506039"/>
              <a:ext cx="18437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Sumber:</a:t>
              </a:r>
              <a:r>
                <a:rPr lang="en-US" sz="1000" i="1" dirty="0"/>
                <a:t> www.shutterstock.com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044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E981A71-C279-4EBF-A330-CE16A138E241}"/>
              </a:ext>
            </a:extLst>
          </p:cNvPr>
          <p:cNvGrpSpPr/>
          <p:nvPr/>
        </p:nvGrpSpPr>
        <p:grpSpPr>
          <a:xfrm>
            <a:off x="228600" y="91381"/>
            <a:ext cx="4133851" cy="803969"/>
            <a:chOff x="228600" y="91381"/>
            <a:chExt cx="4133851" cy="8039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145368F-1053-4803-9420-310CF5E36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91381"/>
              <a:ext cx="4133851" cy="80396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4C8A84D-4414-4552-9D48-9DAA3602275D}"/>
                </a:ext>
              </a:extLst>
            </p:cNvPr>
            <p:cNvSpPr txBox="1"/>
            <p:nvPr/>
          </p:nvSpPr>
          <p:spPr>
            <a:xfrm>
              <a:off x="438151" y="221302"/>
              <a:ext cx="3771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A. </a:t>
              </a:r>
              <a:r>
                <a:rPr lang="en-US" sz="2400" b="1" dirty="0" err="1"/>
                <a:t>Keragaman</a:t>
              </a:r>
              <a:r>
                <a:rPr lang="en-US" sz="2400" b="1" dirty="0"/>
                <a:t> di Indonesia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1FB344-11EE-4D53-96B3-D430033A5C50}"/>
              </a:ext>
            </a:extLst>
          </p:cNvPr>
          <p:cNvSpPr txBox="1"/>
          <p:nvPr/>
        </p:nvSpPr>
        <p:spPr>
          <a:xfrm>
            <a:off x="304800" y="95244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Faktor</a:t>
            </a:r>
            <a:r>
              <a:rPr lang="en-US" sz="2000" b="1" dirty="0"/>
              <a:t> </a:t>
            </a:r>
            <a:r>
              <a:rPr lang="en-US" sz="2000" b="1" dirty="0" err="1"/>
              <a:t>penyebab</a:t>
            </a:r>
            <a:r>
              <a:rPr lang="en-US" sz="2000" b="1" dirty="0"/>
              <a:t> </a:t>
            </a:r>
            <a:r>
              <a:rPr lang="en-US" sz="2000" b="1" dirty="0" err="1"/>
              <a:t>keragaman</a:t>
            </a:r>
            <a:r>
              <a:rPr lang="en-US" sz="2000" b="1" dirty="0"/>
              <a:t> di Indonesia. </a:t>
            </a:r>
            <a:endParaRPr lang="en-ID" sz="20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D4DF7B5-667B-4BE9-81AE-2B8737C86A8C}"/>
              </a:ext>
            </a:extLst>
          </p:cNvPr>
          <p:cNvGrpSpPr/>
          <p:nvPr/>
        </p:nvGrpSpPr>
        <p:grpSpPr>
          <a:xfrm>
            <a:off x="1447800" y="1528457"/>
            <a:ext cx="5851623" cy="2981306"/>
            <a:chOff x="1447800" y="1528457"/>
            <a:chExt cx="5851623" cy="29813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A63F809-A98D-4A8B-BA3B-A1DC83EA8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7800" y="1528457"/>
              <a:ext cx="5851623" cy="294829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CAC9E7D-FCFC-4C46-B9C3-9DD30BEBA5EC}"/>
                </a:ext>
              </a:extLst>
            </p:cNvPr>
            <p:cNvSpPr txBox="1"/>
            <p:nvPr/>
          </p:nvSpPr>
          <p:spPr>
            <a:xfrm>
              <a:off x="2956560" y="4263542"/>
              <a:ext cx="18437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Sumber:</a:t>
              </a:r>
              <a:r>
                <a:rPr lang="en-US" sz="1000" i="1" dirty="0"/>
                <a:t> www.shutterstock.com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0733062-9117-4644-9782-9777B7E6BD17}"/>
              </a:ext>
            </a:extLst>
          </p:cNvPr>
          <p:cNvSpPr txBox="1"/>
          <p:nvPr/>
        </p:nvSpPr>
        <p:spPr>
          <a:xfrm>
            <a:off x="6995161" y="1352550"/>
            <a:ext cx="19202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Interaksi</a:t>
            </a:r>
            <a:r>
              <a:rPr lang="en-US" dirty="0"/>
              <a:t> yang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lama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percampuran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/>
              <a:t> </a:t>
            </a:r>
          </a:p>
          <a:p>
            <a:pPr algn="r"/>
            <a:r>
              <a:rPr lang="en-US" dirty="0"/>
              <a:t>Indonesia.</a:t>
            </a:r>
            <a:endParaRPr lang="en-ID" dirty="0"/>
          </a:p>
          <a:p>
            <a:pPr algn="r"/>
            <a:endParaRPr lang="en-ID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5CE336-5F00-4E39-9390-52695CFF8174}"/>
              </a:ext>
            </a:extLst>
          </p:cNvPr>
          <p:cNvSpPr txBox="1"/>
          <p:nvPr/>
        </p:nvSpPr>
        <p:spPr>
          <a:xfrm>
            <a:off x="274320" y="2632327"/>
            <a:ext cx="22288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Letaknya</a:t>
            </a:r>
            <a:r>
              <a:rPr lang="en-US" dirty="0"/>
              <a:t> yang </a:t>
            </a:r>
            <a:r>
              <a:rPr lang="en-US" dirty="0" err="1"/>
              <a:t>strategis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Indonesia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negara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berdagang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801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8EEA0E0-F0E2-4239-A699-2CE336582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"/>
            <a:ext cx="5439300" cy="43893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E53430-A989-4158-ABFE-AE87074C6357}"/>
              </a:ext>
            </a:extLst>
          </p:cNvPr>
          <p:cNvSpPr txBox="1"/>
          <p:nvPr/>
        </p:nvSpPr>
        <p:spPr>
          <a:xfrm>
            <a:off x="1600200" y="1008530"/>
            <a:ext cx="3296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Indonesia yang </a:t>
            </a:r>
            <a:r>
              <a:rPr lang="en-US" dirty="0" err="1"/>
              <a:t>beragam</a:t>
            </a:r>
            <a:r>
              <a:rPr lang="en-US" dirty="0"/>
              <a:t> juga </a:t>
            </a:r>
            <a:r>
              <a:rPr lang="en-US" dirty="0" err="1"/>
              <a:t>memengaruhi</a:t>
            </a:r>
            <a:r>
              <a:rPr lang="en-US" dirty="0"/>
              <a:t> </a:t>
            </a:r>
            <a:r>
              <a:rPr lang="en-US" dirty="0" err="1"/>
              <a:t>keragaman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di Indonesia.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8B1987-86A6-40CC-8C24-8F36D31EA2D3}"/>
              </a:ext>
            </a:extLst>
          </p:cNvPr>
          <p:cNvSpPr txBox="1"/>
          <p:nvPr/>
        </p:nvSpPr>
        <p:spPr>
          <a:xfrm>
            <a:off x="1381466" y="2008060"/>
            <a:ext cx="38001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, </a:t>
            </a:r>
            <a:r>
              <a:rPr lang="en-US" dirty="0" err="1"/>
              <a:t>kebiasaan</a:t>
            </a:r>
            <a:r>
              <a:rPr lang="en-US" dirty="0"/>
              <a:t>,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pencaharian</a:t>
            </a:r>
            <a:r>
              <a:rPr lang="en-US" dirty="0"/>
              <a:t>,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, dan </a:t>
            </a:r>
            <a:r>
              <a:rPr lang="en-US" dirty="0" err="1"/>
              <a:t>pakaian</a:t>
            </a:r>
            <a:r>
              <a:rPr lang="en-US" dirty="0"/>
              <a:t> </a:t>
            </a:r>
            <a:r>
              <a:rPr lang="en-US" dirty="0" err="1"/>
              <a:t>masyarakatnya</a:t>
            </a:r>
            <a:r>
              <a:rPr lang="en-US" dirty="0"/>
              <a:t> </a:t>
            </a:r>
            <a:r>
              <a:rPr lang="en-US" dirty="0" err="1"/>
              <a:t>berbeda-beda</a:t>
            </a:r>
            <a:r>
              <a:rPr lang="en-US" dirty="0"/>
              <a:t>.</a:t>
            </a:r>
            <a:endParaRPr lang="en-ID" dirty="0"/>
          </a:p>
          <a:p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45D069-5CEF-48DF-A7BB-967134632111}"/>
              </a:ext>
            </a:extLst>
          </p:cNvPr>
          <p:cNvSpPr txBox="1"/>
          <p:nvPr/>
        </p:nvSpPr>
        <p:spPr>
          <a:xfrm>
            <a:off x="5486400" y="4019550"/>
            <a:ext cx="316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Masyarakat di </a:t>
            </a:r>
            <a:r>
              <a:rPr lang="en-US" sz="1400" dirty="0" err="1"/>
              <a:t>pegunungan</a:t>
            </a:r>
            <a:r>
              <a:rPr lang="en-US" sz="1400" dirty="0"/>
              <a:t> </a:t>
            </a:r>
            <a:r>
              <a:rPr lang="en-US" sz="1400" dirty="0" err="1"/>
              <a:t>biasanya</a:t>
            </a:r>
            <a:r>
              <a:rPr lang="en-US" sz="1400" dirty="0"/>
              <a:t> </a:t>
            </a:r>
            <a:r>
              <a:rPr lang="en-US" sz="1400" dirty="0" err="1"/>
              <a:t>bekerja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petani</a:t>
            </a:r>
            <a:r>
              <a:rPr lang="en-US" sz="1400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C7E9AEB-B03F-4544-99A9-F6333D57C644}"/>
              </a:ext>
            </a:extLst>
          </p:cNvPr>
          <p:cNvGrpSpPr/>
          <p:nvPr/>
        </p:nvGrpSpPr>
        <p:grpSpPr>
          <a:xfrm>
            <a:off x="5007428" y="1171865"/>
            <a:ext cx="4191001" cy="2789106"/>
            <a:chOff x="5007428" y="1171865"/>
            <a:chExt cx="4191001" cy="27891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769D11C4-6AB7-4BF4-ABBF-A02999D18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1282" y="1171865"/>
              <a:ext cx="4157147" cy="2601464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softEdge rad="31750"/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11A7C6C-643C-4F36-967B-0B111BAD793C}"/>
                </a:ext>
              </a:extLst>
            </p:cNvPr>
            <p:cNvSpPr txBox="1"/>
            <p:nvPr/>
          </p:nvSpPr>
          <p:spPr>
            <a:xfrm>
              <a:off x="5007428" y="3714750"/>
              <a:ext cx="1676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Sumber:</a:t>
              </a:r>
              <a:r>
                <a:rPr lang="en-US" sz="1000" i="1" dirty="0"/>
                <a:t> www.pixabay.com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641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7559BCB-7FBC-4467-AA28-C0AC509E3DEA}"/>
              </a:ext>
            </a:extLst>
          </p:cNvPr>
          <p:cNvGrpSpPr/>
          <p:nvPr/>
        </p:nvGrpSpPr>
        <p:grpSpPr>
          <a:xfrm>
            <a:off x="3962400" y="685860"/>
            <a:ext cx="3769909" cy="2123576"/>
            <a:chOff x="5257800" y="754525"/>
            <a:chExt cx="3769909" cy="212357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3E706542-3FF2-46BC-8050-2ADD27A22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7800" y="754525"/>
              <a:ext cx="2865575" cy="212202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3FD2384-AF31-4663-9252-D28C6E581B13}"/>
                </a:ext>
              </a:extLst>
            </p:cNvPr>
            <p:cNvSpPr txBox="1"/>
            <p:nvPr/>
          </p:nvSpPr>
          <p:spPr>
            <a:xfrm>
              <a:off x="7315200" y="2640415"/>
              <a:ext cx="1712509" cy="237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Sumber:</a:t>
              </a:r>
              <a:r>
                <a:rPr lang="en-US" sz="900" i="1" dirty="0"/>
                <a:t> www.shutterstock.com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73BF962-733C-4A6A-9D94-CD2D9F5472E3}"/>
              </a:ext>
            </a:extLst>
          </p:cNvPr>
          <p:cNvSpPr txBox="1"/>
          <p:nvPr/>
        </p:nvSpPr>
        <p:spPr>
          <a:xfrm>
            <a:off x="7010400" y="1689651"/>
            <a:ext cx="1348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Suku</a:t>
            </a:r>
            <a:r>
              <a:rPr lang="en-US" sz="1400" dirty="0"/>
              <a:t> </a:t>
            </a:r>
            <a:r>
              <a:rPr lang="en-US" sz="1400" dirty="0" err="1"/>
              <a:t>Asmat</a:t>
            </a:r>
            <a:r>
              <a:rPr lang="en-US" sz="1400" dirty="0"/>
              <a:t> </a:t>
            </a:r>
            <a:r>
              <a:rPr lang="en-US" sz="1400" dirty="0" err="1"/>
              <a:t>berasal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Papua.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ED4043-F7F3-46AF-B74E-06E648A17821}"/>
              </a:ext>
            </a:extLst>
          </p:cNvPr>
          <p:cNvSpPr txBox="1"/>
          <p:nvPr/>
        </p:nvSpPr>
        <p:spPr>
          <a:xfrm>
            <a:off x="381000" y="28575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Bentuk-bentuk</a:t>
            </a:r>
            <a:r>
              <a:rPr lang="en-US" sz="2000" b="1" dirty="0"/>
              <a:t> </a:t>
            </a:r>
            <a:r>
              <a:rPr lang="en-US" sz="2000" b="1" dirty="0" err="1"/>
              <a:t>keragaman</a:t>
            </a:r>
            <a:r>
              <a:rPr lang="en-US" sz="2000" b="1" dirty="0"/>
              <a:t> di Indonesia. </a:t>
            </a:r>
            <a:endParaRPr lang="en-ID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560FBF-C71D-4DC7-BEDA-075B4E14806D}"/>
              </a:ext>
            </a:extLst>
          </p:cNvPr>
          <p:cNvSpPr txBox="1"/>
          <p:nvPr/>
        </p:nvSpPr>
        <p:spPr>
          <a:xfrm>
            <a:off x="406400" y="1855329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enam</a:t>
            </a:r>
            <a:r>
              <a:rPr lang="en-US" dirty="0"/>
              <a:t> agama dan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di Indonesia.</a:t>
            </a:r>
          </a:p>
          <a:p>
            <a:r>
              <a:rPr lang="en-US" dirty="0" err="1"/>
              <a:t>Setiap</a:t>
            </a:r>
            <a:r>
              <a:rPr lang="en-US" dirty="0"/>
              <a:t> agama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ibadahnya</a:t>
            </a:r>
            <a:r>
              <a:rPr lang="en-US" dirty="0"/>
              <a:t> masing-masing.</a:t>
            </a:r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C298FD0-2F74-4EEB-83EF-BA7427A64D51}"/>
              </a:ext>
            </a:extLst>
          </p:cNvPr>
          <p:cNvSpPr txBox="1"/>
          <p:nvPr/>
        </p:nvSpPr>
        <p:spPr>
          <a:xfrm>
            <a:off x="418432" y="146375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Keragaman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agama</a:t>
            </a:r>
            <a:endParaRPr lang="en-ID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DF39AC8-206D-4527-B658-2B77DBDE09FB}"/>
              </a:ext>
            </a:extLst>
          </p:cNvPr>
          <p:cNvSpPr txBox="1"/>
          <p:nvPr/>
        </p:nvSpPr>
        <p:spPr>
          <a:xfrm>
            <a:off x="4191000" y="3207148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Bangsa</a:t>
            </a:r>
            <a:r>
              <a:rPr lang="en-US" dirty="0"/>
              <a:t> Indonesia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ratusan</a:t>
            </a:r>
            <a:r>
              <a:rPr lang="en-US" dirty="0"/>
              <a:t> </a:t>
            </a:r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yang </a:t>
            </a:r>
            <a:r>
              <a:rPr lang="en-US" dirty="0" err="1"/>
              <a:t>tersebar</a:t>
            </a:r>
            <a:r>
              <a:rPr lang="en-US" dirty="0"/>
              <a:t> di </a:t>
            </a:r>
            <a:r>
              <a:rPr lang="en-US" dirty="0" err="1"/>
              <a:t>berbagai</a:t>
            </a:r>
            <a:r>
              <a:rPr lang="en-US" dirty="0"/>
              <a:t> wilayah Indonesia.</a:t>
            </a:r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yang </a:t>
            </a:r>
            <a:r>
              <a:rPr lang="en-US" dirty="0" err="1"/>
              <a:t>berbeda-beda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FB085E-1454-44AA-BC37-7A81CA3F9CCE}"/>
              </a:ext>
            </a:extLst>
          </p:cNvPr>
          <p:cNvSpPr txBox="1"/>
          <p:nvPr/>
        </p:nvSpPr>
        <p:spPr>
          <a:xfrm>
            <a:off x="4191000" y="2826289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Keragaman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suku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bangsa</a:t>
            </a:r>
            <a:endParaRPr lang="en-ID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9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3" grpId="0" uiExpand="1" build="p"/>
      <p:bldP spid="7" grpId="0"/>
      <p:bldP spid="6" grpId="0" uiExpand="1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F934F5-0A4C-4293-9DBE-18EED8EFE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002767"/>
            <a:ext cx="2514600" cy="26383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52C5B6-AD73-4C68-992B-E8A596C475E0}"/>
              </a:ext>
            </a:extLst>
          </p:cNvPr>
          <p:cNvSpPr txBox="1"/>
          <p:nvPr/>
        </p:nvSpPr>
        <p:spPr>
          <a:xfrm>
            <a:off x="426720" y="723045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Bahasa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oleh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.</a:t>
            </a:r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pengucapan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logat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ACD3DA3-9C8C-417C-BA17-20D6E643F0A6}"/>
              </a:ext>
            </a:extLst>
          </p:cNvPr>
          <p:cNvSpPr txBox="1"/>
          <p:nvPr/>
        </p:nvSpPr>
        <p:spPr>
          <a:xfrm>
            <a:off x="438752" y="346710"/>
            <a:ext cx="28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663300"/>
                </a:solidFill>
              </a:rPr>
              <a:t>Keragaman</a:t>
            </a:r>
            <a:r>
              <a:rPr lang="en-US" b="1" dirty="0">
                <a:solidFill>
                  <a:srgbClr val="663300"/>
                </a:solidFill>
              </a:rPr>
              <a:t> </a:t>
            </a:r>
            <a:r>
              <a:rPr lang="en-US" b="1" dirty="0" err="1">
                <a:solidFill>
                  <a:srgbClr val="663300"/>
                </a:solidFill>
              </a:rPr>
              <a:t>bahasa</a:t>
            </a:r>
            <a:r>
              <a:rPr lang="en-US" b="1" dirty="0">
                <a:solidFill>
                  <a:srgbClr val="663300"/>
                </a:solidFill>
              </a:rPr>
              <a:t> </a:t>
            </a:r>
            <a:r>
              <a:rPr lang="en-US" b="1" dirty="0" err="1">
                <a:solidFill>
                  <a:srgbClr val="663300"/>
                </a:solidFill>
              </a:rPr>
              <a:t>daerah</a:t>
            </a:r>
            <a:endParaRPr lang="en-ID" b="1" dirty="0">
              <a:solidFill>
                <a:srgbClr val="6633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42F3EBE-FA2C-432B-B027-9467949FE7DB}"/>
              </a:ext>
            </a:extLst>
          </p:cNvPr>
          <p:cNvSpPr txBox="1"/>
          <p:nvPr/>
        </p:nvSpPr>
        <p:spPr>
          <a:xfrm>
            <a:off x="4495800" y="3428821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adat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yang </a:t>
            </a:r>
            <a:r>
              <a:rPr lang="en-US" dirty="0" err="1"/>
              <a:t>dibangun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khas</a:t>
            </a:r>
            <a:r>
              <a:rPr lang="en-US" dirty="0"/>
              <a:t> dan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.</a:t>
            </a:r>
          </a:p>
          <a:p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adat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berbeda-beda</a:t>
            </a:r>
            <a:r>
              <a:rPr lang="en-US" dirty="0"/>
              <a:t> </a:t>
            </a:r>
            <a:r>
              <a:rPr lang="en-US" dirty="0" err="1"/>
              <a:t>menyesuaikan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lingkungannya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8A69AFE-350E-4CFD-911C-4CB99D3952BD}"/>
              </a:ext>
            </a:extLst>
          </p:cNvPr>
          <p:cNvSpPr txBox="1"/>
          <p:nvPr/>
        </p:nvSpPr>
        <p:spPr>
          <a:xfrm>
            <a:off x="4495800" y="304419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663300"/>
                </a:solidFill>
              </a:rPr>
              <a:t>Keragaman</a:t>
            </a:r>
            <a:r>
              <a:rPr lang="en-US" b="1" dirty="0">
                <a:solidFill>
                  <a:srgbClr val="663300"/>
                </a:solidFill>
              </a:rPr>
              <a:t> </a:t>
            </a:r>
            <a:r>
              <a:rPr lang="en-US" b="1" dirty="0" err="1">
                <a:solidFill>
                  <a:srgbClr val="663300"/>
                </a:solidFill>
              </a:rPr>
              <a:t>rumah</a:t>
            </a:r>
            <a:r>
              <a:rPr lang="en-US" b="1" dirty="0">
                <a:solidFill>
                  <a:srgbClr val="663300"/>
                </a:solidFill>
              </a:rPr>
              <a:t> </a:t>
            </a:r>
            <a:r>
              <a:rPr lang="en-US" b="1" dirty="0" err="1">
                <a:solidFill>
                  <a:srgbClr val="663300"/>
                </a:solidFill>
              </a:rPr>
              <a:t>adat</a:t>
            </a:r>
            <a:endParaRPr lang="en-ID" b="1" dirty="0">
              <a:solidFill>
                <a:srgbClr val="6633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3F82CE4-AC2C-4C2E-9C03-A6BC0169C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666080"/>
            <a:ext cx="2484118" cy="243907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A00B162-EB6F-4DD8-87BD-8455647C6057}"/>
              </a:ext>
            </a:extLst>
          </p:cNvPr>
          <p:cNvGrpSpPr/>
          <p:nvPr/>
        </p:nvGrpSpPr>
        <p:grpSpPr>
          <a:xfrm>
            <a:off x="7193280" y="2383810"/>
            <a:ext cx="1843777" cy="754052"/>
            <a:chOff x="7193280" y="2383810"/>
            <a:chExt cx="1843777" cy="75405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01ECB0C-5FB4-40DE-AE76-1CEC40AFE481}"/>
                </a:ext>
              </a:extLst>
            </p:cNvPr>
            <p:cNvSpPr txBox="1"/>
            <p:nvPr/>
          </p:nvSpPr>
          <p:spPr>
            <a:xfrm>
              <a:off x="7193280" y="2907030"/>
              <a:ext cx="184377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Sumber:</a:t>
              </a:r>
              <a:r>
                <a:rPr lang="en-US" sz="900" i="1" dirty="0"/>
                <a:t> www.shutterstock.com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A6CEC82-B861-44D1-B9B8-ED1FA5728B3A}"/>
                </a:ext>
              </a:extLst>
            </p:cNvPr>
            <p:cNvSpPr txBox="1"/>
            <p:nvPr/>
          </p:nvSpPr>
          <p:spPr>
            <a:xfrm>
              <a:off x="7463392" y="2383810"/>
              <a:ext cx="1452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/>
                <a:t>Rumah</a:t>
              </a:r>
              <a:r>
                <a:rPr lang="en-US" sz="1400" dirty="0"/>
                <a:t> </a:t>
              </a:r>
              <a:r>
                <a:rPr lang="en-US" sz="1400" dirty="0" err="1"/>
                <a:t>adat</a:t>
              </a:r>
              <a:r>
                <a:rPr lang="en-US" sz="1400" dirty="0"/>
                <a:t> </a:t>
              </a:r>
              <a:r>
                <a:rPr lang="en-US" sz="1400" dirty="0" err="1"/>
                <a:t>Honai</a:t>
              </a:r>
              <a:r>
                <a:rPr lang="en-US" sz="1400" dirty="0"/>
                <a:t>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4D65FB2-4CC0-4D73-9A1E-2C125D4CDD8C}"/>
              </a:ext>
            </a:extLst>
          </p:cNvPr>
          <p:cNvSpPr txBox="1"/>
          <p:nvPr/>
        </p:nvSpPr>
        <p:spPr>
          <a:xfrm>
            <a:off x="224392" y="3230999"/>
            <a:ext cx="14520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Perbedaan</a:t>
            </a:r>
            <a:r>
              <a:rPr lang="en-US" sz="1400" dirty="0"/>
              <a:t> </a:t>
            </a:r>
            <a:r>
              <a:rPr lang="en-US" sz="1400" dirty="0" err="1"/>
              <a:t>bahasa</a:t>
            </a:r>
            <a:r>
              <a:rPr lang="en-US" sz="1400" dirty="0"/>
              <a:t> </a:t>
            </a:r>
            <a:r>
              <a:rPr lang="en-US" sz="1400" dirty="0" err="1"/>
              <a:t>daerah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menghalangi</a:t>
            </a:r>
            <a:r>
              <a:rPr lang="en-US" sz="1400" dirty="0"/>
              <a:t> </a:t>
            </a:r>
            <a:r>
              <a:rPr lang="en-US" sz="1400" dirty="0" err="1"/>
              <a:t>kita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berteman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25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 build="p"/>
      <p:bldP spid="5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1C3AB3-4CA9-4938-9E61-DB5285925F88}"/>
              </a:ext>
            </a:extLst>
          </p:cNvPr>
          <p:cNvSpPr txBox="1"/>
          <p:nvPr/>
        </p:nvSpPr>
        <p:spPr>
          <a:xfrm>
            <a:off x="411480" y="741224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Pakaian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pakaian</a:t>
            </a:r>
            <a:r>
              <a:rPr lang="en-US" dirty="0"/>
              <a:t> yang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khas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di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</a:t>
            </a:r>
          </a:p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kain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hiasan</a:t>
            </a:r>
            <a:r>
              <a:rPr lang="en-US" dirty="0"/>
              <a:t> </a:t>
            </a:r>
            <a:r>
              <a:rPr lang="en-US" dirty="0" err="1"/>
              <a:t>pakaian</a:t>
            </a:r>
            <a:r>
              <a:rPr lang="en-US" dirty="0"/>
              <a:t> 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di </a:t>
            </a:r>
            <a:r>
              <a:rPr lang="en-US" dirty="0" err="1"/>
              <a:t>sekitarnya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768C36-BB8C-436B-B764-18B3A7800D61}"/>
              </a:ext>
            </a:extLst>
          </p:cNvPr>
          <p:cNvSpPr txBox="1"/>
          <p:nvPr/>
        </p:nvSpPr>
        <p:spPr>
          <a:xfrm>
            <a:off x="423512" y="356652"/>
            <a:ext cx="28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Keragaman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pakaian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daerah</a:t>
            </a:r>
            <a:endParaRPr lang="en-ID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542763-A2C8-4F49-8CEF-A20F8CAFC29C}"/>
              </a:ext>
            </a:extLst>
          </p:cNvPr>
          <p:cNvSpPr txBox="1"/>
          <p:nvPr/>
        </p:nvSpPr>
        <p:spPr>
          <a:xfrm>
            <a:off x="4876800" y="3254217"/>
            <a:ext cx="4343400" cy="1603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Senjata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pelengkap</a:t>
            </a:r>
            <a:r>
              <a:rPr lang="en-US" dirty="0"/>
              <a:t> </a:t>
            </a:r>
            <a:r>
              <a:rPr lang="en-US" dirty="0" err="1"/>
              <a:t>pakaian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yang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bercocok</a:t>
            </a:r>
            <a:r>
              <a:rPr lang="en-US" dirty="0"/>
              <a:t> </a:t>
            </a:r>
            <a:r>
              <a:rPr lang="en-US" dirty="0" err="1"/>
              <a:t>tanam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berburu</a:t>
            </a:r>
            <a:r>
              <a:rPr lang="en-US" dirty="0"/>
              <a:t>.</a:t>
            </a:r>
          </a:p>
          <a:p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senjata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berbeda-beda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88266A-67CE-4873-8E4D-1464040AC522}"/>
              </a:ext>
            </a:extLst>
          </p:cNvPr>
          <p:cNvSpPr txBox="1"/>
          <p:nvPr/>
        </p:nvSpPr>
        <p:spPr>
          <a:xfrm>
            <a:off x="4876800" y="2891473"/>
            <a:ext cx="359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Keragaman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senjata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tradisional</a:t>
            </a:r>
            <a:endParaRPr lang="en-ID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044DCB-9DB6-4808-BB11-936CCABF19A6}"/>
              </a:ext>
            </a:extLst>
          </p:cNvPr>
          <p:cNvSpPr txBox="1"/>
          <p:nvPr/>
        </p:nvSpPr>
        <p:spPr>
          <a:xfrm>
            <a:off x="3048000" y="3751243"/>
            <a:ext cx="1452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Pakaian</a:t>
            </a:r>
            <a:r>
              <a:rPr lang="en-US" sz="1400" dirty="0"/>
              <a:t> </a:t>
            </a:r>
            <a:r>
              <a:rPr lang="en-US" sz="1400" dirty="0" err="1"/>
              <a:t>daerah</a:t>
            </a:r>
            <a:r>
              <a:rPr lang="en-US" sz="1400" dirty="0"/>
              <a:t> </a:t>
            </a:r>
            <a:r>
              <a:rPr lang="en-US" sz="1400" dirty="0" err="1"/>
              <a:t>biasanya</a:t>
            </a:r>
            <a:r>
              <a:rPr lang="en-US" sz="1400" dirty="0"/>
              <a:t>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saat</a:t>
            </a:r>
            <a:r>
              <a:rPr lang="en-US" sz="1400" dirty="0"/>
              <a:t> </a:t>
            </a:r>
            <a:r>
              <a:rPr lang="en-US" sz="1400" dirty="0" err="1"/>
              <a:t>pernikahan</a:t>
            </a:r>
            <a:r>
              <a:rPr lang="en-US" sz="1400" dirty="0"/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63D5E29-CC89-4EC6-81A2-7C6C87E4D623}"/>
              </a:ext>
            </a:extLst>
          </p:cNvPr>
          <p:cNvGrpSpPr/>
          <p:nvPr/>
        </p:nvGrpSpPr>
        <p:grpSpPr>
          <a:xfrm>
            <a:off x="457200" y="2400520"/>
            <a:ext cx="3003806" cy="2154662"/>
            <a:chOff x="457200" y="2400520"/>
            <a:chExt cx="3003806" cy="21546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457C4EF-07A4-4A79-A991-A63C137D122D}"/>
                </a:ext>
              </a:extLst>
            </p:cNvPr>
            <p:cNvSpPr txBox="1"/>
            <p:nvPr/>
          </p:nvSpPr>
          <p:spPr>
            <a:xfrm>
              <a:off x="1036583" y="4324350"/>
              <a:ext cx="184377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Sumber:</a:t>
              </a:r>
              <a:r>
                <a:rPr lang="en-US" sz="900" i="1" dirty="0"/>
                <a:t> www.pixabay.com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2866FF7-BA0B-4D0F-B65C-45D7E9F47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400520"/>
              <a:ext cx="3003806" cy="20017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A2435C1-80E9-4E06-9C83-327904E0A818}"/>
              </a:ext>
            </a:extLst>
          </p:cNvPr>
          <p:cNvGrpSpPr/>
          <p:nvPr/>
        </p:nvGrpSpPr>
        <p:grpSpPr>
          <a:xfrm>
            <a:off x="4953000" y="742950"/>
            <a:ext cx="3424283" cy="1843777"/>
            <a:chOff x="4953000" y="742950"/>
            <a:chExt cx="3424283" cy="184377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F20842E-5C4B-489F-9157-05D5887E8511}"/>
                </a:ext>
              </a:extLst>
            </p:cNvPr>
            <p:cNvSpPr txBox="1"/>
            <p:nvPr/>
          </p:nvSpPr>
          <p:spPr>
            <a:xfrm rot="16200000">
              <a:off x="7373161" y="1547017"/>
              <a:ext cx="180818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/>
                <a:t>Sumber:</a:t>
              </a:r>
              <a:r>
                <a:rPr lang="en-US" sz="700" i="1" dirty="0"/>
                <a:t> www.commons.</a:t>
              </a:r>
              <a:r>
                <a:rPr lang="en-US" sz="700" i="1" dirty="0" err="1"/>
                <a:t>wikimedia</a:t>
              </a:r>
              <a:r>
                <a:rPr lang="en-US" sz="700" i="1" dirty="0"/>
                <a:t>..org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998BC7DD-9EE0-4FA9-81B0-DF2462554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742950"/>
              <a:ext cx="3248946" cy="18437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E07B18B-7DC9-4460-8FBC-ED9D27A5E493}"/>
              </a:ext>
            </a:extLst>
          </p:cNvPr>
          <p:cNvSpPr txBox="1"/>
          <p:nvPr/>
        </p:nvSpPr>
        <p:spPr>
          <a:xfrm>
            <a:off x="4953000" y="2568773"/>
            <a:ext cx="3248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Keris</a:t>
            </a:r>
            <a:r>
              <a:rPr lang="en-US" sz="1400" dirty="0"/>
              <a:t>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dirty="0" err="1" smtClean="0"/>
              <a:t>senjata</a:t>
            </a:r>
            <a:r>
              <a:rPr lang="en-US" sz="1400" dirty="0" smtClean="0"/>
              <a:t> </a:t>
            </a:r>
            <a:r>
              <a:rPr lang="en-US" sz="1400" dirty="0" err="1"/>
              <a:t>tradisional</a:t>
            </a:r>
            <a:r>
              <a:rPr lang="en-US" sz="1400" dirty="0"/>
              <a:t> </a:t>
            </a:r>
            <a:r>
              <a:rPr lang="en-US" sz="1400" dirty="0" err="1"/>
              <a:t>suku</a:t>
            </a:r>
            <a:r>
              <a:rPr lang="en-US" sz="1400" dirty="0"/>
              <a:t> </a:t>
            </a:r>
            <a:r>
              <a:rPr lang="en-US" sz="1400" dirty="0" err="1"/>
              <a:t>Jawa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161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 build="p"/>
      <p:bldP spid="5" grpId="0"/>
      <p:bldP spid="17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1DC03C4-C962-4BA5-AD33-E62E73C86BFE}"/>
              </a:ext>
            </a:extLst>
          </p:cNvPr>
          <p:cNvSpPr txBox="1"/>
          <p:nvPr/>
        </p:nvSpPr>
        <p:spPr>
          <a:xfrm>
            <a:off x="396240" y="723045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yang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dikonsumsi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tertantu</a:t>
            </a:r>
            <a:r>
              <a:rPr lang="en-US" dirty="0"/>
              <a:t>.</a:t>
            </a:r>
          </a:p>
          <a:p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mencerminkan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dan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daerahnya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A088334-B170-408A-B1FA-FDA78916A2E0}"/>
              </a:ext>
            </a:extLst>
          </p:cNvPr>
          <p:cNvSpPr txBox="1"/>
          <p:nvPr/>
        </p:nvSpPr>
        <p:spPr>
          <a:xfrm>
            <a:off x="408272" y="346710"/>
            <a:ext cx="334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Keragaman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makanan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tradisional</a:t>
            </a:r>
            <a:endParaRPr lang="en-ID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E3F389-E62E-4338-935F-D4C3A2E73569}"/>
              </a:ext>
            </a:extLst>
          </p:cNvPr>
          <p:cNvSpPr txBox="1"/>
          <p:nvPr/>
        </p:nvSpPr>
        <p:spPr>
          <a:xfrm>
            <a:off x="4648200" y="3179624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Tari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tarian</a:t>
            </a:r>
            <a:r>
              <a:rPr lang="en-US" dirty="0"/>
              <a:t> yang </a:t>
            </a:r>
            <a:r>
              <a:rPr lang="en-US" dirty="0" err="1"/>
              <a:t>lahir</a:t>
            </a:r>
            <a:r>
              <a:rPr lang="en-US" dirty="0"/>
              <a:t> dan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</a:t>
            </a:r>
          </a:p>
          <a:p>
            <a:r>
              <a:rPr lang="en-US" dirty="0"/>
              <a:t>Tari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dipentaskan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menyambut</a:t>
            </a:r>
            <a:r>
              <a:rPr lang="en-US" dirty="0"/>
              <a:t> </a:t>
            </a:r>
            <a:r>
              <a:rPr lang="en-US" dirty="0" err="1"/>
              <a:t>tamu</a:t>
            </a:r>
            <a:r>
              <a:rPr lang="en-US" dirty="0"/>
              <a:t>, </a:t>
            </a:r>
            <a:r>
              <a:rPr lang="en-US" dirty="0" err="1"/>
              <a:t>upacara</a:t>
            </a:r>
            <a:r>
              <a:rPr lang="en-US" dirty="0"/>
              <a:t> </a:t>
            </a:r>
            <a:r>
              <a:rPr lang="en-US" dirty="0" err="1"/>
              <a:t>adat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hiburan</a:t>
            </a:r>
            <a:r>
              <a:rPr lang="en-US" dirty="0"/>
              <a:t> </a:t>
            </a:r>
            <a:r>
              <a:rPr lang="en-US" dirty="0" err="1"/>
              <a:t>rakyat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BCD6452-CFB1-414D-86D1-8E56D60E41C9}"/>
              </a:ext>
            </a:extLst>
          </p:cNvPr>
          <p:cNvSpPr txBox="1"/>
          <p:nvPr/>
        </p:nvSpPr>
        <p:spPr>
          <a:xfrm>
            <a:off x="4648200" y="2798765"/>
            <a:ext cx="352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Keragaman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tari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tradisional</a:t>
            </a:r>
            <a:endParaRPr lang="en-ID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FB963A5-07AA-40EE-BE8A-D787E3A60B15}"/>
              </a:ext>
            </a:extLst>
          </p:cNvPr>
          <p:cNvSpPr txBox="1"/>
          <p:nvPr/>
        </p:nvSpPr>
        <p:spPr>
          <a:xfrm>
            <a:off x="415930" y="3370243"/>
            <a:ext cx="955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Mie Aceh </a:t>
            </a:r>
            <a:r>
              <a:rPr lang="en-US" sz="1400" dirty="0" err="1"/>
              <a:t>makanan</a:t>
            </a:r>
            <a:r>
              <a:rPr lang="en-US" sz="1400" dirty="0"/>
              <a:t> </a:t>
            </a:r>
            <a:r>
              <a:rPr lang="en-US" sz="1400" dirty="0" err="1"/>
              <a:t>khas</a:t>
            </a:r>
            <a:r>
              <a:rPr lang="en-US" sz="1400" dirty="0"/>
              <a:t> Aceh.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AA48F42-9C78-4E52-8A34-BD8DD5FCB69A}"/>
              </a:ext>
            </a:extLst>
          </p:cNvPr>
          <p:cNvSpPr txBox="1"/>
          <p:nvPr/>
        </p:nvSpPr>
        <p:spPr>
          <a:xfrm>
            <a:off x="7772400" y="1985486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Tari </a:t>
            </a:r>
            <a:r>
              <a:rPr lang="en-US" sz="1400" dirty="0" err="1"/>
              <a:t>Cokek</a:t>
            </a:r>
            <a:r>
              <a:rPr lang="en-US" sz="1400" dirty="0"/>
              <a:t> </a:t>
            </a:r>
            <a:r>
              <a:rPr lang="en-US" sz="1400" dirty="0" err="1"/>
              <a:t>berasal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suku</a:t>
            </a:r>
            <a:r>
              <a:rPr lang="en-US" sz="1400" dirty="0"/>
              <a:t> Betawi.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EDBE401-5158-4442-AB3B-C29EB808B334}"/>
              </a:ext>
            </a:extLst>
          </p:cNvPr>
          <p:cNvGrpSpPr/>
          <p:nvPr/>
        </p:nvGrpSpPr>
        <p:grpSpPr>
          <a:xfrm>
            <a:off x="1447800" y="2533591"/>
            <a:ext cx="2315954" cy="1943159"/>
            <a:chOff x="1585223" y="2533591"/>
            <a:chExt cx="2315954" cy="194315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4E905A7-620D-4D4A-81C9-4F04099C0F8A}"/>
                </a:ext>
              </a:extLst>
            </p:cNvPr>
            <p:cNvSpPr txBox="1"/>
            <p:nvPr/>
          </p:nvSpPr>
          <p:spPr>
            <a:xfrm>
              <a:off x="1600200" y="4230529"/>
              <a:ext cx="23009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Sumber:</a:t>
              </a:r>
              <a:r>
                <a:rPr lang="en-US" sz="1000" i="1" dirty="0"/>
                <a:t> www.commons.wikimedia.org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F8E6F2E3-CD56-4497-B40D-A58668E5E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223" y="2533591"/>
              <a:ext cx="2300977" cy="17257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8BC2551-1590-4EB1-B264-BAFF52E489A9}"/>
              </a:ext>
            </a:extLst>
          </p:cNvPr>
          <p:cNvGrpSpPr/>
          <p:nvPr/>
        </p:nvGrpSpPr>
        <p:grpSpPr>
          <a:xfrm>
            <a:off x="4701354" y="689757"/>
            <a:ext cx="3071046" cy="2192508"/>
            <a:chOff x="4701354" y="689757"/>
            <a:chExt cx="3071046" cy="219250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2D071E1B-3152-4F4B-B3D0-82CCF2161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1617" y="689757"/>
              <a:ext cx="3070783" cy="20343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D3385FC-53E9-49BA-B127-E75560160F3A}"/>
                </a:ext>
              </a:extLst>
            </p:cNvPr>
            <p:cNvSpPr txBox="1"/>
            <p:nvPr/>
          </p:nvSpPr>
          <p:spPr>
            <a:xfrm>
              <a:off x="4701354" y="2636044"/>
              <a:ext cx="23009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Sumber:</a:t>
              </a:r>
              <a:r>
                <a:rPr lang="en-US" sz="1000" i="1" dirty="0"/>
                <a:t> www.commons.wikimedia.org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634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5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1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6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"/>
                            </p:stCondLst>
                            <p:childTnLst>
                              <p:par>
                                <p:cTn id="44" presetID="5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600"/>
                            </p:stCondLst>
                            <p:childTnLst>
                              <p:par>
                                <p:cTn id="52" presetID="5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100"/>
                            </p:stCondLst>
                            <p:childTnLst>
                              <p:par>
                                <p:cTn id="60" presetID="13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6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 build="p"/>
      <p:bldP spid="5" grpId="0"/>
      <p:bldP spid="12" grpId="0"/>
      <p:bldP spid="1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09ABBE1-A4E7-4979-9626-ABACE5D56C5F}"/>
              </a:ext>
            </a:extLst>
          </p:cNvPr>
          <p:cNvSpPr txBox="1"/>
          <p:nvPr/>
        </p:nvSpPr>
        <p:spPr>
          <a:xfrm>
            <a:off x="381000" y="662085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Lagu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lagu</a:t>
            </a:r>
            <a:r>
              <a:rPr lang="en-US" dirty="0"/>
              <a:t> </a:t>
            </a:r>
            <a:r>
              <a:rPr lang="en-US" dirty="0" err="1"/>
              <a:t>khas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r>
              <a:rPr lang="en-US" dirty="0" err="1"/>
              <a:t>Lagu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menceritakan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, </a:t>
            </a:r>
            <a:r>
              <a:rPr lang="en-US" dirty="0" err="1"/>
              <a:t>keindahan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cerita</a:t>
            </a:r>
            <a:r>
              <a:rPr lang="en-US" dirty="0"/>
              <a:t> </a:t>
            </a:r>
            <a:r>
              <a:rPr lang="en-US" dirty="0" err="1"/>
              <a:t>rakyat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92505D-E040-435A-A174-592F29232E55}"/>
              </a:ext>
            </a:extLst>
          </p:cNvPr>
          <p:cNvSpPr txBox="1"/>
          <p:nvPr/>
        </p:nvSpPr>
        <p:spPr>
          <a:xfrm>
            <a:off x="395809" y="285750"/>
            <a:ext cx="411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Keragaman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lagu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daerah</a:t>
            </a:r>
            <a:endParaRPr lang="en-ID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0FDDBE-B2C4-4421-A3B9-5CA929262666}"/>
              </a:ext>
            </a:extLst>
          </p:cNvPr>
          <p:cNvSpPr txBox="1"/>
          <p:nvPr/>
        </p:nvSpPr>
        <p:spPr>
          <a:xfrm>
            <a:off x="5715000" y="2039025"/>
            <a:ext cx="30632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Alat </a:t>
            </a:r>
            <a:r>
              <a:rPr lang="en-US" dirty="0" err="1"/>
              <a:t>musik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musik</a:t>
            </a:r>
            <a:r>
              <a:rPr lang="en-US" dirty="0"/>
              <a:t> </a:t>
            </a:r>
            <a:r>
              <a:rPr lang="en-US" dirty="0" err="1"/>
              <a:t>khas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mengiringi</a:t>
            </a:r>
            <a:r>
              <a:rPr lang="en-US" dirty="0"/>
              <a:t> </a:t>
            </a:r>
            <a:r>
              <a:rPr lang="en-US" dirty="0" err="1"/>
              <a:t>lagu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tarian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.</a:t>
            </a:r>
          </a:p>
          <a:p>
            <a:r>
              <a:rPr lang="en-US" dirty="0" err="1"/>
              <a:t>Bentuk</a:t>
            </a:r>
            <a:r>
              <a:rPr lang="en-US" dirty="0"/>
              <a:t> dan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memainkannya</a:t>
            </a:r>
            <a:r>
              <a:rPr lang="en-US" dirty="0"/>
              <a:t> </a:t>
            </a:r>
            <a:r>
              <a:rPr lang="en-US" dirty="0" err="1"/>
              <a:t>berbeda-beda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BC39BE-F737-4663-A168-BFD286F34555}"/>
              </a:ext>
            </a:extLst>
          </p:cNvPr>
          <p:cNvSpPr txBox="1"/>
          <p:nvPr/>
        </p:nvSpPr>
        <p:spPr>
          <a:xfrm>
            <a:off x="5715001" y="1428750"/>
            <a:ext cx="2931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Keragaman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alat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musik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tradisional</a:t>
            </a:r>
            <a:endParaRPr lang="en-ID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7DC133D-1C14-4F56-8C74-5F94A04310F5}"/>
              </a:ext>
            </a:extLst>
          </p:cNvPr>
          <p:cNvSpPr txBox="1"/>
          <p:nvPr/>
        </p:nvSpPr>
        <p:spPr>
          <a:xfrm>
            <a:off x="381000" y="2952750"/>
            <a:ext cx="129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Gamelan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musik</a:t>
            </a:r>
            <a:r>
              <a:rPr lang="en-US" sz="1400" dirty="0"/>
              <a:t> </a:t>
            </a:r>
            <a:r>
              <a:rPr lang="en-US" sz="1400" dirty="0" err="1"/>
              <a:t>ansambel</a:t>
            </a:r>
            <a:r>
              <a:rPr lang="en-US" sz="1400" dirty="0"/>
              <a:t> </a:t>
            </a:r>
            <a:r>
              <a:rPr lang="en-US" sz="1400" dirty="0" err="1"/>
              <a:t>tradisional</a:t>
            </a:r>
            <a:r>
              <a:rPr lang="en-US" sz="1400" dirty="0"/>
              <a:t> </a:t>
            </a:r>
            <a:r>
              <a:rPr lang="en-US" sz="1400" dirty="0" err="1"/>
              <a:t>Jawa</a:t>
            </a:r>
            <a:r>
              <a:rPr lang="en-US" sz="1400" dirty="0"/>
              <a:t>, </a:t>
            </a:r>
            <a:r>
              <a:rPr lang="en-US" sz="1400" dirty="0" err="1"/>
              <a:t>Sunda</a:t>
            </a:r>
            <a:r>
              <a:rPr lang="en-US" sz="1400" dirty="0"/>
              <a:t>, dan Bali.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575C617-8BF7-4499-BC53-760C7B79683C}"/>
              </a:ext>
            </a:extLst>
          </p:cNvPr>
          <p:cNvGrpSpPr/>
          <p:nvPr/>
        </p:nvGrpSpPr>
        <p:grpSpPr>
          <a:xfrm>
            <a:off x="1742230" y="2194373"/>
            <a:ext cx="3210771" cy="2358577"/>
            <a:chOff x="1528607" y="2241222"/>
            <a:chExt cx="3210771" cy="23585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5BA95A3F-34F7-4D76-B76C-C91535A3DC5A}"/>
                </a:ext>
              </a:extLst>
            </p:cNvPr>
            <p:cNvSpPr txBox="1"/>
            <p:nvPr/>
          </p:nvSpPr>
          <p:spPr>
            <a:xfrm>
              <a:off x="2529578" y="4353578"/>
              <a:ext cx="2209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Sumber:</a:t>
              </a:r>
              <a:r>
                <a:rPr lang="en-US" sz="1000" i="1" dirty="0"/>
                <a:t> www.commons.wikimedia.org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4C9D787-63BA-4C27-9A27-60601EC68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607" y="2241222"/>
              <a:ext cx="3190977" cy="21299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13413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 build="p"/>
      <p:bldP spid="5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3745</TotalTime>
  <Words>670</Words>
  <Application>Microsoft Office PowerPoint</Application>
  <PresentationFormat>On-screen Show (16:9)</PresentationFormat>
  <Paragraphs>95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Endah Wahyuningtias</cp:lastModifiedBy>
  <cp:revision>282</cp:revision>
  <dcterms:created xsi:type="dcterms:W3CDTF">2022-01-17T01:37:52Z</dcterms:created>
  <dcterms:modified xsi:type="dcterms:W3CDTF">2022-11-03T09:02:42Z</dcterms:modified>
</cp:coreProperties>
</file>