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92" r:id="rId4"/>
    <p:sldId id="290" r:id="rId5"/>
    <p:sldId id="262" r:id="rId6"/>
    <p:sldId id="291" r:id="rId7"/>
    <p:sldId id="284" r:id="rId8"/>
    <p:sldId id="286" r:id="rId9"/>
    <p:sldId id="287" r:id="rId10"/>
    <p:sldId id="283" r:id="rId11"/>
    <p:sldId id="288" r:id="rId12"/>
    <p:sldId id="289" r:id="rId13"/>
    <p:sldId id="29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C94"/>
    <a:srgbClr val="FF3399"/>
    <a:srgbClr val="A2B4C0"/>
    <a:srgbClr val="87C43B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8856" autoAdjust="0"/>
  </p:normalViewPr>
  <p:slideViewPr>
    <p:cSldViewPr>
      <p:cViewPr varScale="1">
        <p:scale>
          <a:sx n="86" d="100"/>
          <a:sy n="86" d="100"/>
        </p:scale>
        <p:origin x="23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4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954" y="2977351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87C43B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87C43B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6" y="1031753"/>
            <a:ext cx="2205858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494162"/>
              </p:ext>
            </p:extLst>
          </p:nvPr>
        </p:nvGraphicFramePr>
        <p:xfrm>
          <a:off x="2819400" y="795580"/>
          <a:ext cx="6096000" cy="3817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18402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5496800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Aku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berlindung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kepada</a:t>
                      </a:r>
                      <a:r>
                        <a:rPr lang="en-US" b="0" baseline="0" dirty="0" smtClean="0"/>
                        <a:t> Allah </a:t>
                      </a:r>
                      <a:r>
                        <a:rPr lang="en-US" b="0" baseline="0" dirty="0" err="1" smtClean="0"/>
                        <a:t>dari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godaan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setan</a:t>
                      </a:r>
                      <a:r>
                        <a:rPr lang="en-US" b="0" baseline="0" dirty="0" smtClean="0"/>
                        <a:t> yang </a:t>
                      </a:r>
                      <a:r>
                        <a:rPr lang="en-US" b="0" baseline="0" dirty="0" err="1" smtClean="0"/>
                        <a:t>terkutuk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cap="none" spc="0" dirty="0" smtClean="0">
                          <a:ln w="0"/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اَعُوْذُ</a:t>
                      </a:r>
                      <a:r>
                        <a:rPr lang="ar-SA" sz="2400" cap="none" spc="0" baseline="0" dirty="0" smtClean="0">
                          <a:ln w="0"/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 </a:t>
                      </a:r>
                      <a:r>
                        <a:rPr lang="ar-SA" sz="2400" cap="none" spc="0" baseline="0" dirty="0" smtClean="0">
                          <a:ln w="0"/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بِاللّٰهِ مِنَ الشَّيْطَانِ </a:t>
                      </a:r>
                      <a:r>
                        <a:rPr lang="ar-SA" sz="2400" cap="none" spc="0" baseline="0" dirty="0" smtClean="0">
                          <a:ln w="0"/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الرَّجِيْمِ</a:t>
                      </a:r>
                      <a:endParaRPr lang="ar-SA" sz="2400" cap="none" spc="0" baseline="0" dirty="0" smtClean="0">
                        <a:ln w="0"/>
                        <a:effectLst/>
                        <a:latin typeface="Adobe Naskh Medium" panose="01010101010101010101" pitchFamily="50" charset="-78"/>
                        <a:cs typeface="Adobe Naskh Medium" panose="01010101010101010101" pitchFamily="50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6362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1"/>
                      <a:r>
                        <a:rPr lang="en-ID" sz="1800" kern="1200" dirty="0" err="1" smtClean="0">
                          <a:effectLst/>
                        </a:rPr>
                        <a:t>Dengan</a:t>
                      </a:r>
                      <a:r>
                        <a:rPr lang="en-ID" sz="1800" kern="1200" dirty="0" smtClean="0">
                          <a:effectLst/>
                        </a:rPr>
                        <a:t> </a:t>
                      </a:r>
                      <a:r>
                        <a:rPr lang="en-ID" sz="1800" kern="1200" dirty="0" err="1" smtClean="0">
                          <a:effectLst/>
                        </a:rPr>
                        <a:t>nama</a:t>
                      </a:r>
                      <a:r>
                        <a:rPr lang="en-ID" sz="1800" kern="1200" dirty="0" smtClean="0">
                          <a:effectLst/>
                        </a:rPr>
                        <a:t> Allah Yang </a:t>
                      </a:r>
                      <a:r>
                        <a:rPr lang="en-ID" sz="1800" kern="1200" dirty="0" err="1" smtClean="0">
                          <a:effectLst/>
                        </a:rPr>
                        <a:t>Maha</a:t>
                      </a:r>
                      <a:r>
                        <a:rPr lang="en-ID" sz="1800" kern="1200" dirty="0" smtClean="0">
                          <a:effectLst/>
                        </a:rPr>
                        <a:t> </a:t>
                      </a:r>
                      <a:r>
                        <a:rPr lang="en-ID" sz="1800" kern="1200" dirty="0" err="1" smtClean="0">
                          <a:effectLst/>
                        </a:rPr>
                        <a:t>Pengasih</a:t>
                      </a:r>
                      <a:r>
                        <a:rPr lang="en-ID" sz="1800" kern="1200" baseline="0" dirty="0" smtClean="0">
                          <a:effectLst/>
                        </a:rPr>
                        <a:t> </a:t>
                      </a:r>
                      <a:r>
                        <a:rPr lang="en-ID" sz="1800" kern="1200" baseline="0" dirty="0" err="1" smtClean="0">
                          <a:effectLst/>
                        </a:rPr>
                        <a:t>lagi</a:t>
                      </a:r>
                      <a:r>
                        <a:rPr lang="en-ID" sz="1800" kern="1200" baseline="0" dirty="0" smtClean="0">
                          <a:effectLst/>
                        </a:rPr>
                        <a:t> </a:t>
                      </a:r>
                      <a:r>
                        <a:rPr lang="en-ID" sz="1800" kern="1200" dirty="0" err="1" smtClean="0">
                          <a:effectLst/>
                        </a:rPr>
                        <a:t>Maha</a:t>
                      </a:r>
                      <a:r>
                        <a:rPr lang="en-ID" sz="1800" kern="1200" dirty="0" smtClean="0">
                          <a:effectLst/>
                        </a:rPr>
                        <a:t> </a:t>
                      </a:r>
                      <a:r>
                        <a:rPr lang="en-ID" sz="1800" kern="1200" dirty="0" err="1" smtClean="0">
                          <a:effectLst/>
                        </a:rPr>
                        <a:t>Penyayang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cap="none" spc="0" dirty="0" smtClean="0">
                          <a:ln w="0"/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بِسْمِ</a:t>
                      </a:r>
                      <a:r>
                        <a:rPr lang="ar-SA" sz="2400" cap="none" spc="0" baseline="0" dirty="0" smtClean="0">
                          <a:ln w="0"/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 </a:t>
                      </a:r>
                      <a:r>
                        <a:rPr lang="ar-SA" sz="2400" cap="none" spc="0" baseline="0" dirty="0" smtClean="0">
                          <a:ln w="0"/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اللّٰهِ الرَّحْمٰنِ </a:t>
                      </a:r>
                      <a:r>
                        <a:rPr lang="ar-SA" sz="2400" cap="none" spc="0" baseline="0" dirty="0" smtClean="0">
                          <a:ln w="0"/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الرَّحِيْمِ </a:t>
                      </a:r>
                      <a:r>
                        <a:rPr lang="ar-SA" sz="24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﴿١﴾</a:t>
                      </a:r>
                      <a:r>
                        <a:rPr lang="ar-SA" sz="2400" cap="none" spc="0" baseline="0" dirty="0" smtClean="0">
                          <a:ln w="0"/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 </a:t>
                      </a:r>
                      <a:endParaRPr lang="en-US" sz="2400" cap="none" spc="0" baseline="0" dirty="0" smtClean="0">
                        <a:ln w="0"/>
                        <a:effectLst/>
                        <a:latin typeface="Adobe Naskh Medium" panose="01010101010101010101" pitchFamily="50" charset="-78"/>
                        <a:cs typeface="Adobe Naskh Medium" panose="01010101010101010101" pitchFamily="50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7401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>
                          <a:effectLst/>
                        </a:rPr>
                        <a:t>Segala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puji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bagi</a:t>
                      </a:r>
                      <a:r>
                        <a:rPr lang="en-US" sz="1800" kern="1200" dirty="0" smtClean="0">
                          <a:effectLst/>
                        </a:rPr>
                        <a:t> Allah, </a:t>
                      </a:r>
                    </a:p>
                    <a:p>
                      <a:pPr algn="l"/>
                      <a:r>
                        <a:rPr lang="en-US" sz="1800" kern="1200" dirty="0" err="1" smtClean="0">
                          <a:effectLst/>
                        </a:rPr>
                        <a:t>Tuhan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semesta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alam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اَلْحَمْدُ لِلّٰهِ رَبِّ الْعٰلَمِيْنَ </a:t>
                      </a:r>
                      <a:r>
                        <a:rPr lang="ar-SA" sz="24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﴿</a:t>
                      </a:r>
                      <a:r>
                        <a:rPr lang="ar-SA" sz="24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٢</a:t>
                      </a:r>
                      <a:r>
                        <a:rPr lang="ar-SA" sz="24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﴾</a:t>
                      </a:r>
                      <a:r>
                        <a:rPr lang="ar-SA" sz="2400" kern="1200" baseline="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 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Adobe Naskh Medium" panose="01010101010101010101" pitchFamily="50" charset="-78"/>
                        <a:ea typeface="+mn-ea"/>
                        <a:cs typeface="Adobe Naskh Medium" panose="01010101010101010101" pitchFamily="50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6277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Yang </a:t>
                      </a:r>
                      <a:r>
                        <a:rPr lang="en-US" sz="1800" kern="1200" dirty="0" err="1" smtClean="0">
                          <a:effectLst/>
                        </a:rPr>
                        <a:t>Maha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Pengasih</a:t>
                      </a:r>
                      <a:r>
                        <a:rPr lang="en-US" sz="1800" kern="1200" dirty="0" smtClean="0">
                          <a:effectLst/>
                        </a:rPr>
                        <a:t>,</a:t>
                      </a:r>
                    </a:p>
                    <a:p>
                      <a:pPr algn="l"/>
                      <a:r>
                        <a:rPr lang="en-US" sz="1800" kern="1200" dirty="0" err="1" smtClean="0">
                          <a:effectLst/>
                        </a:rPr>
                        <a:t>Lagi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Maha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Penyayang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الرَّحْمٰنِ </a:t>
                      </a: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الرَّحِيْمِ </a:t>
                      </a:r>
                      <a:r>
                        <a:rPr lang="ar-SA" sz="24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﴿٣﴾</a:t>
                      </a:r>
                      <a:endParaRPr lang="id-ID" sz="2400" b="0" cap="none" spc="0" baseline="0" dirty="0" smtClean="0">
                        <a:ln w="0"/>
                        <a:solidFill>
                          <a:schemeClr val="tx1"/>
                        </a:solidFill>
                        <a:effectLst/>
                        <a:latin typeface="Adobe Naskh Medium" panose="01010101010101010101" pitchFamily="50" charset="-78"/>
                        <a:cs typeface="Adobe Naskh Medium" panose="01010101010101010101" pitchFamily="50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94400"/>
                  </a:ext>
                </a:extLst>
              </a:tr>
              <a:tr h="526081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>
                          <a:effectLst/>
                        </a:rPr>
                        <a:t>Pemilik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hari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pembalasan</a:t>
                      </a:r>
                      <a:r>
                        <a:rPr lang="en-US" sz="1800" kern="1200" dirty="0" smtClean="0">
                          <a:effectLst/>
                        </a:rPr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مٰلِكِ يَوْمِ </a:t>
                      </a: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الدِّيْنِ </a:t>
                      </a:r>
                      <a:r>
                        <a:rPr lang="ar-SA" sz="24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﴿٤﴾</a:t>
                      </a:r>
                      <a:endParaRPr lang="en-US" sz="2400" dirty="0">
                        <a:latin typeface="Adobe Naskh Medium" panose="01010101010101010101" pitchFamily="50" charset="-78"/>
                        <a:cs typeface="Adobe Naskh Medium" panose="01010101010101010101" pitchFamily="50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47692"/>
                  </a:ext>
                </a:extLst>
              </a:tr>
            </a:tbl>
          </a:graphicData>
        </a:graphic>
      </p:graphicFrame>
      <p:pic>
        <p:nvPicPr>
          <p:cNvPr id="10" name="Picture 2" descr="Muslim girl in safari outfit on white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1933575" cy="39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003;p34"/>
          <p:cNvSpPr/>
          <p:nvPr/>
        </p:nvSpPr>
        <p:spPr>
          <a:xfrm>
            <a:off x="1828800" y="123393"/>
            <a:ext cx="3223946" cy="517776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endParaRPr sz="2400" dirty="0">
              <a:latin typeface="Adobe Naskh Medium" pitchFamily="50" charset="-78"/>
              <a:cs typeface="Adobe Naskh Medium" pitchFamily="50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197615"/>
            <a:ext cx="307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Ayo </a:t>
            </a:r>
            <a:r>
              <a:rPr lang="en-US" b="1" dirty="0" err="1" smtClean="0"/>
              <a:t>lafalkan</a:t>
            </a:r>
            <a:r>
              <a:rPr lang="en-US" b="1" dirty="0" smtClean="0"/>
              <a:t> Surah </a:t>
            </a:r>
            <a:r>
              <a:rPr lang="en-US" b="1" dirty="0"/>
              <a:t>Al-</a:t>
            </a:r>
            <a:r>
              <a:rPr lang="en-US" b="1" dirty="0" err="1"/>
              <a:t>Fātiḥah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202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21122"/>
              </p:ext>
            </p:extLst>
          </p:nvPr>
        </p:nvGraphicFramePr>
        <p:xfrm>
          <a:off x="2590800" y="838264"/>
          <a:ext cx="5943600" cy="3723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81840278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554968009"/>
                    </a:ext>
                  </a:extLst>
                </a:gridCol>
              </a:tblGrid>
              <a:tr h="1368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Hanya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Engkaulah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kami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menyembah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hanya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Engkaulah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kami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mohon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pertolongan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اِيَّاكَ نَعْبُدُ وَاِيَّاكَ 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نَسْتَعِيْنُ </a:t>
                      </a:r>
                      <a:r>
                        <a:rPr lang="ar-SA" sz="24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﴿٥﴾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636201"/>
                  </a:ext>
                </a:extLst>
              </a:tr>
              <a:tr h="73068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Bimbinglah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lurus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اِھْدِنَا الصِّرَاطَ 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الْمُسْتَـقِيْمَ</a:t>
                      </a:r>
                      <a:r>
                        <a:rPr lang="ar-S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 </a:t>
                      </a:r>
                      <a:r>
                        <a:rPr lang="ar-SA" sz="24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﴿٦﴾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Adobe Naskh Medium" panose="01010101010101010101" pitchFamily="50" charset="-78"/>
                        <a:ea typeface="+mn-ea"/>
                        <a:cs typeface="Adobe Naskh Medium" panose="01010101010101010101" pitchFamily="50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74011"/>
                  </a:ext>
                </a:extLst>
              </a:tr>
              <a:tr h="1624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yaitu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orang-orang yang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Engkau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nikmat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bukan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dimurkai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bukan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(pula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orang-orang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sesat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صِرَاطَ الَّذِيۡنَ اَنۡعَمۡتَ عَلَيۡهِمۡ ۙ غَيۡرِ الۡمَغۡضُوۡبِ 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عَلَيۡهِمۡ 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وَلَا 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الضَّآلِّيۡنَ</a:t>
                      </a:r>
                      <a:r>
                        <a:rPr lang="ar-S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 </a:t>
                      </a:r>
                      <a:r>
                        <a:rPr lang="ar-SA" sz="18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﴿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ea typeface="+mn-ea"/>
                          <a:cs typeface="Adobe Naskh Medium" panose="01010101010101010101" pitchFamily="50" charset="-78"/>
                        </a:rPr>
                        <a:t>٧</a:t>
                      </a:r>
                      <a:r>
                        <a:rPr lang="ar-SA" sz="18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﴾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62778"/>
                  </a:ext>
                </a:extLst>
              </a:tr>
            </a:tbl>
          </a:graphicData>
        </a:graphic>
      </p:graphicFrame>
      <p:pic>
        <p:nvPicPr>
          <p:cNvPr id="10242" name="Picture 2" descr="Muslim girl in safari uniform on white background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6947"/>
            <a:ext cx="2133600" cy="39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003;p34"/>
          <p:cNvSpPr/>
          <p:nvPr/>
        </p:nvSpPr>
        <p:spPr>
          <a:xfrm>
            <a:off x="1828800" y="101100"/>
            <a:ext cx="3223946" cy="517776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endParaRPr sz="2400" dirty="0">
              <a:latin typeface="Adobe Naskh Medium" pitchFamily="50" charset="-78"/>
              <a:cs typeface="Adobe Naskh Medium" pitchFamily="50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197615"/>
            <a:ext cx="307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Ayo </a:t>
            </a:r>
            <a:r>
              <a:rPr lang="en-US" b="1" dirty="0" err="1" smtClean="0"/>
              <a:t>lafalkan</a:t>
            </a:r>
            <a:r>
              <a:rPr lang="en-US" b="1" dirty="0" smtClean="0"/>
              <a:t> Surah </a:t>
            </a:r>
            <a:r>
              <a:rPr lang="en-US" b="1" dirty="0"/>
              <a:t>Al-</a:t>
            </a:r>
            <a:r>
              <a:rPr lang="en-US" b="1" dirty="0" err="1"/>
              <a:t>Fātiḥah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460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1009"/>
            <a:ext cx="2704502" cy="1592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54854"/>
            <a:ext cx="2447151" cy="2496628"/>
          </a:xfrm>
          <a:prstGeom prst="rect">
            <a:avLst/>
          </a:prstGeom>
        </p:spPr>
      </p:pic>
      <p:sp>
        <p:nvSpPr>
          <p:cNvPr id="2" name="Round Diagonal Corner Rectangle 1"/>
          <p:cNvSpPr/>
          <p:nvPr/>
        </p:nvSpPr>
        <p:spPr>
          <a:xfrm>
            <a:off x="304800" y="1123950"/>
            <a:ext cx="5638800" cy="3358542"/>
          </a:xfrm>
          <a:prstGeom prst="round2DiagRect">
            <a:avLst/>
          </a:prstGeom>
          <a:noFill/>
          <a:ln>
            <a:solidFill>
              <a:schemeClr val="tx2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38349"/>
            <a:ext cx="5105400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Al-Qur’an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hijaiah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hijaiah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hijaiah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fathah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kasrah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dammah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Surah Al-</a:t>
            </a:r>
            <a:r>
              <a:rPr lang="en-US" sz="2000" dirty="0" err="1"/>
              <a:t>Fātiḥah</a:t>
            </a:r>
            <a:r>
              <a:rPr lang="en-US" sz="2000" dirty="0"/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ketika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0800" y="598320"/>
            <a:ext cx="1832780" cy="65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30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47" y="1112429"/>
            <a:ext cx="4664906" cy="355264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02341" y="1885950"/>
            <a:ext cx="2286000" cy="61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     </a:t>
            </a:r>
            <a:endParaRPr lang="en-US" sz="1900" b="1" dirty="0"/>
          </a:p>
        </p:txBody>
      </p:sp>
      <p:sp>
        <p:nvSpPr>
          <p:cNvPr id="2" name="Rectangle 1"/>
          <p:cNvSpPr/>
          <p:nvPr/>
        </p:nvSpPr>
        <p:spPr>
          <a:xfrm>
            <a:off x="4703604" y="2125300"/>
            <a:ext cx="16834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>
                <a:latin typeface="Adobe Naskh Medium" panose="01010101010101010101" pitchFamily="50" charset="-78"/>
                <a:ea typeface="Calibri" panose="020F0502020204030204" pitchFamily="34" charset="0"/>
                <a:cs typeface="Adobe Naskh Medium" panose="01010101010101010101" pitchFamily="50" charset="-78"/>
              </a:rPr>
              <a:t>ا ب ت </a:t>
            </a:r>
            <a:r>
              <a:rPr lang="ar-SA" sz="3600" dirty="0" smtClean="0">
                <a:latin typeface="Adobe Naskh Medium" panose="01010101010101010101" pitchFamily="50" charset="-78"/>
                <a:ea typeface="Calibri" panose="020F0502020204030204" pitchFamily="34" charset="0"/>
                <a:cs typeface="Adobe Naskh Medium" panose="01010101010101010101" pitchFamily="50" charset="-78"/>
              </a:rPr>
              <a:t>ث </a:t>
            </a:r>
          </a:p>
          <a:p>
            <a:pPr algn="ctr"/>
            <a:r>
              <a:rPr lang="ar-SA" sz="3600" dirty="0" smtClean="0">
                <a:latin typeface="Adobe Naskh Medium" panose="01010101010101010101" pitchFamily="50" charset="-78"/>
                <a:ea typeface="Calibri" panose="020F0502020204030204" pitchFamily="34" charset="0"/>
                <a:cs typeface="Adobe Naskh Medium" panose="01010101010101010101" pitchFamily="50" charset="-78"/>
              </a:rPr>
              <a:t>ج ح خ </a:t>
            </a:r>
            <a:r>
              <a:rPr lang="ar-SA" sz="3600" dirty="0">
                <a:latin typeface="Adobe Naskh Medium" panose="01010101010101010101" pitchFamily="50" charset="-78"/>
                <a:ea typeface="Calibri" panose="020F0502020204030204" pitchFamily="34" charset="0"/>
                <a:cs typeface="Adobe Naskh Medium" panose="01010101010101010101" pitchFamily="50" charset="-78"/>
              </a:rPr>
              <a:t> </a:t>
            </a:r>
            <a:endParaRPr lang="ar-SA" sz="3600" dirty="0" smtClean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914400" y="167614"/>
            <a:ext cx="4851291" cy="944815"/>
          </a:xfrm>
          <a:prstGeom prst="snip1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</a:t>
            </a:r>
            <a:r>
              <a:rPr lang="en-US" sz="2000" b="1" dirty="0" err="1" smtClean="0"/>
              <a:t>Mengenal</a:t>
            </a:r>
            <a:r>
              <a:rPr lang="en-US" sz="2000" b="1" dirty="0" smtClean="0"/>
              <a:t> </a:t>
            </a:r>
            <a:r>
              <a:rPr lang="en-US" sz="2000" b="1" dirty="0" err="1"/>
              <a:t>Huruf</a:t>
            </a:r>
            <a:r>
              <a:rPr lang="en-US" sz="2000" b="1" dirty="0"/>
              <a:t> </a:t>
            </a:r>
            <a:r>
              <a:rPr lang="en-US" sz="2000" b="1" dirty="0" err="1"/>
              <a:t>Hijaiah</a:t>
            </a:r>
            <a:r>
              <a:rPr lang="en-US" sz="2000" b="1" dirty="0"/>
              <a:t>, </a:t>
            </a:r>
            <a:r>
              <a:rPr lang="en-US" sz="2000" b="1" dirty="0" err="1"/>
              <a:t>Harakat</a:t>
            </a:r>
            <a:r>
              <a:rPr lang="en-US" sz="2000" b="1" dirty="0"/>
              <a:t>, </a:t>
            </a:r>
            <a:r>
              <a:rPr lang="en-US" sz="2000" b="1" dirty="0" err="1" smtClean="0"/>
              <a:t>dan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Surah Al-</a:t>
            </a:r>
            <a:r>
              <a:rPr lang="en-US" sz="2000" b="1" dirty="0" err="1" smtClean="0"/>
              <a:t>F</a:t>
            </a:r>
            <a:r>
              <a:rPr lang="en-US" b="1" dirty="0" err="1" smtClean="0"/>
              <a:t>ā</a:t>
            </a:r>
            <a:r>
              <a:rPr lang="en-US" sz="2000" b="1" dirty="0" err="1" smtClean="0"/>
              <a:t>ti</a:t>
            </a:r>
            <a:r>
              <a:rPr lang="en-US" b="1" dirty="0" err="1"/>
              <a:t>ḥ</a:t>
            </a:r>
            <a:r>
              <a:rPr lang="en-US" sz="2000" b="1" dirty="0" err="1" smtClean="0"/>
              <a:t>ah</a:t>
            </a:r>
            <a:endParaRPr lang="en-US" sz="2000" b="1" dirty="0"/>
          </a:p>
        </p:txBody>
      </p:sp>
      <p:sp>
        <p:nvSpPr>
          <p:cNvPr id="15" name="Oval 14"/>
          <p:cNvSpPr/>
          <p:nvPr/>
        </p:nvSpPr>
        <p:spPr>
          <a:xfrm>
            <a:off x="68320" y="63958"/>
            <a:ext cx="1152128" cy="1152128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9005" y="172830"/>
            <a:ext cx="89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BAB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918" y="576631"/>
            <a:ext cx="33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41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19200" y="94824"/>
            <a:ext cx="2945780" cy="1504950"/>
            <a:chOff x="3429000" y="2266848"/>
            <a:chExt cx="2286000" cy="1783080"/>
          </a:xfrm>
        </p:grpSpPr>
        <p:pic>
          <p:nvPicPr>
            <p:cNvPr id="1028" name="Picture 4" descr="Organic flat quote box frame collection Free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91" t="37900" r="28280" b="35264"/>
            <a:stretch/>
          </p:blipFill>
          <p:spPr bwMode="auto">
            <a:xfrm>
              <a:off x="3429000" y="2266848"/>
              <a:ext cx="228600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657600" y="2876754"/>
              <a:ext cx="1676400" cy="609600"/>
            </a:xfrm>
            <a:prstGeom prst="ellipse">
              <a:avLst/>
            </a:prstGeom>
            <a:solidFill>
              <a:srgbClr val="A2B4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u="sng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09600" y="1603956"/>
            <a:ext cx="5259660" cy="291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hijaiah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Al-Qur’an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hijaiah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29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dirty="0" smtClean="0"/>
              <a:t>Pada </a:t>
            </a:r>
            <a:r>
              <a:rPr lang="sv-SE" sz="2000" dirty="0"/>
              <a:t>huruf tersebut masing-masing memiliki </a:t>
            </a:r>
            <a:r>
              <a:rPr lang="sv-SE" sz="2000" dirty="0" smtClean="0"/>
              <a:t>cara bacanya </a:t>
            </a:r>
            <a:r>
              <a:rPr lang="sv-SE" sz="2000" dirty="0"/>
              <a:t>tersendiri</a:t>
            </a:r>
            <a:r>
              <a:rPr lang="sv-SE" sz="20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smtClean="0"/>
              <a:t>Al-Qur’an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 </a:t>
            </a:r>
            <a:r>
              <a:rPr lang="en-US" sz="2000" dirty="0" err="1" smtClean="0"/>
              <a:t>hijaiah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umat</a:t>
            </a:r>
            <a:r>
              <a:rPr lang="en-US" sz="2000" dirty="0"/>
              <a:t> Islam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mengenalnya</a:t>
            </a:r>
            <a:r>
              <a:rPr lang="en-US" sz="2000" dirty="0"/>
              <a:t>.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2488" y="605413"/>
            <a:ext cx="2087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Hijaiyah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1030" name="Picture 6" descr="Muslim kids in purple outfi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11" y="1276350"/>
            <a:ext cx="2593465" cy="30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22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80521"/>
              </p:ext>
            </p:extLst>
          </p:nvPr>
        </p:nvGraphicFramePr>
        <p:xfrm>
          <a:off x="190500" y="1200150"/>
          <a:ext cx="8763000" cy="3139441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1746983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2648151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336552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34561691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308569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5237386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4329796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4426101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3882459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796137014"/>
                    </a:ext>
                  </a:extLst>
                </a:gridCol>
              </a:tblGrid>
              <a:tr h="1032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ر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ra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ذ</a:t>
                      </a: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żal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د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(dal)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خ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kha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ح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ḥa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ج</a:t>
                      </a:r>
                      <a:r>
                        <a:rPr lang="en-US" sz="1800" b="0" kern="1200" dirty="0" smtClean="0">
                          <a:effectLst/>
                        </a:rPr>
                        <a:t> (</a:t>
                      </a:r>
                      <a:r>
                        <a:rPr lang="en-US" sz="1800" b="0" kern="1200" dirty="0" err="1" smtClean="0">
                          <a:effectLst/>
                        </a:rPr>
                        <a:t>jim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ث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ṡa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ت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0" kern="1200" dirty="0" smtClean="0">
                          <a:effectLst/>
                        </a:rPr>
                        <a:t>(ta)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ba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</a:t>
                      </a: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alif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76666"/>
                  </a:ext>
                </a:extLst>
              </a:tr>
              <a:tr h="1073697"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ف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(fa)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غ</a:t>
                      </a:r>
                      <a:r>
                        <a:rPr lang="ar-SA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effectLst/>
                        </a:rPr>
                        <a:t>gain)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ع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('</a:t>
                      </a:r>
                      <a:r>
                        <a:rPr lang="en-US" sz="1800" kern="1200" dirty="0" err="1" smtClean="0">
                          <a:effectLst/>
                        </a:rPr>
                        <a:t>ain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ظ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ẓa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ط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ṭa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ض</a:t>
                      </a: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ḍad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ص</a:t>
                      </a: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ṣad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ش</a:t>
                      </a: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syin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س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(sin)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ز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ar-SA" sz="18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zai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21545"/>
                  </a:ext>
                </a:extLst>
              </a:tr>
              <a:tr h="10328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ي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ya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ء</a:t>
                      </a: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hamzah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هـ</a:t>
                      </a: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 (ha)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و</a:t>
                      </a:r>
                      <a:r>
                        <a:rPr lang="ar-SA" sz="1800" kern="1200" dirty="0" smtClean="0">
                          <a:effectLst/>
                        </a:rPr>
                        <a:t> (wau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ن</a:t>
                      </a:r>
                      <a:r>
                        <a:rPr lang="en-US" sz="1800" kern="1200" dirty="0" smtClean="0">
                          <a:effectLst/>
                        </a:rPr>
                        <a:t> (nun)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م</a:t>
                      </a: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mim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ل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effectLst/>
                        </a:rPr>
                        <a:t>lam)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ك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ar-SA" sz="18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kaf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qaf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558035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19400" y="106040"/>
            <a:ext cx="3433283" cy="957155"/>
            <a:chOff x="2853501" y="17518"/>
            <a:chExt cx="3890483" cy="1162990"/>
          </a:xfrm>
        </p:grpSpPr>
        <p:sp>
          <p:nvSpPr>
            <p:cNvPr id="5" name="Google Shape;600;p25"/>
            <p:cNvSpPr txBox="1">
              <a:spLocks/>
            </p:cNvSpPr>
            <p:nvPr/>
          </p:nvSpPr>
          <p:spPr>
            <a:xfrm>
              <a:off x="3314295" y="17518"/>
              <a:ext cx="3050388" cy="977201"/>
            </a:xfrm>
            <a:prstGeom prst="rect">
              <a:avLst/>
            </a:prstGeom>
            <a:ln>
              <a:noFill/>
            </a:ln>
          </p:spPr>
          <p:txBody>
            <a:bodyPr spcFirstLastPara="1" vert="horz" wrap="square" lIns="121900" tIns="121900" rIns="121900" bIns="121900" rtlCol="0" anchor="b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3200" b="1" dirty="0" smtClean="0"/>
                <a:t>Huruf Hijaiah</a:t>
              </a:r>
              <a:endParaRPr lang="id-ID" sz="3200" b="1" dirty="0"/>
            </a:p>
          </p:txBody>
        </p:sp>
        <p:sp>
          <p:nvSpPr>
            <p:cNvPr id="6" name="Google Shape;601;p25"/>
            <p:cNvSpPr/>
            <p:nvPr/>
          </p:nvSpPr>
          <p:spPr>
            <a:xfrm>
              <a:off x="2853501" y="117596"/>
              <a:ext cx="3890483" cy="1062912"/>
            </a:xfrm>
            <a:custGeom>
              <a:avLst/>
              <a:gdLst/>
              <a:ahLst/>
              <a:cxnLst/>
              <a:rect l="l" t="t" r="r" b="b"/>
              <a:pathLst>
                <a:path w="72132" h="25868" extrusionOk="0">
                  <a:moveTo>
                    <a:pt x="33085" y="942"/>
                  </a:moveTo>
                  <a:cubicBezTo>
                    <a:pt x="34029" y="942"/>
                    <a:pt x="34973" y="981"/>
                    <a:pt x="35918" y="981"/>
                  </a:cubicBezTo>
                  <a:cubicBezTo>
                    <a:pt x="36232" y="981"/>
                    <a:pt x="36546" y="977"/>
                    <a:pt x="36860" y="965"/>
                  </a:cubicBezTo>
                  <a:cubicBezTo>
                    <a:pt x="36974" y="961"/>
                    <a:pt x="37087" y="959"/>
                    <a:pt x="37201" y="959"/>
                  </a:cubicBezTo>
                  <a:cubicBezTo>
                    <a:pt x="38334" y="959"/>
                    <a:pt x="39474" y="1152"/>
                    <a:pt x="40613" y="1187"/>
                  </a:cubicBezTo>
                  <a:cubicBezTo>
                    <a:pt x="41489" y="1213"/>
                    <a:pt x="42362" y="1268"/>
                    <a:pt x="43236" y="1318"/>
                  </a:cubicBezTo>
                  <a:cubicBezTo>
                    <a:pt x="44236" y="1376"/>
                    <a:pt x="45235" y="1473"/>
                    <a:pt x="46237" y="1513"/>
                  </a:cubicBezTo>
                  <a:cubicBezTo>
                    <a:pt x="47615" y="1566"/>
                    <a:pt x="48965" y="1889"/>
                    <a:pt x="50336" y="1957"/>
                  </a:cubicBezTo>
                  <a:cubicBezTo>
                    <a:pt x="51489" y="2015"/>
                    <a:pt x="52631" y="2162"/>
                    <a:pt x="53763" y="2341"/>
                  </a:cubicBezTo>
                  <a:cubicBezTo>
                    <a:pt x="54605" y="2472"/>
                    <a:pt x="55458" y="2497"/>
                    <a:pt x="56290" y="2667"/>
                  </a:cubicBezTo>
                  <a:cubicBezTo>
                    <a:pt x="57332" y="2879"/>
                    <a:pt x="58390" y="2987"/>
                    <a:pt x="59428" y="3180"/>
                  </a:cubicBezTo>
                  <a:cubicBezTo>
                    <a:pt x="60165" y="3316"/>
                    <a:pt x="60928" y="3360"/>
                    <a:pt x="61647" y="3594"/>
                  </a:cubicBezTo>
                  <a:cubicBezTo>
                    <a:pt x="62527" y="3878"/>
                    <a:pt x="63457" y="3939"/>
                    <a:pt x="64334" y="4249"/>
                  </a:cubicBezTo>
                  <a:cubicBezTo>
                    <a:pt x="64687" y="4375"/>
                    <a:pt x="65082" y="4408"/>
                    <a:pt x="65453" y="4517"/>
                  </a:cubicBezTo>
                  <a:cubicBezTo>
                    <a:pt x="66414" y="4795"/>
                    <a:pt x="67402" y="4988"/>
                    <a:pt x="68339" y="5327"/>
                  </a:cubicBezTo>
                  <a:cubicBezTo>
                    <a:pt x="68732" y="5469"/>
                    <a:pt x="69130" y="5661"/>
                    <a:pt x="69516" y="5844"/>
                  </a:cubicBezTo>
                  <a:cubicBezTo>
                    <a:pt x="69850" y="6004"/>
                    <a:pt x="70184" y="6150"/>
                    <a:pt x="70532" y="6277"/>
                  </a:cubicBezTo>
                  <a:cubicBezTo>
                    <a:pt x="70657" y="6321"/>
                    <a:pt x="70878" y="6372"/>
                    <a:pt x="70791" y="6595"/>
                  </a:cubicBezTo>
                  <a:cubicBezTo>
                    <a:pt x="70758" y="6680"/>
                    <a:pt x="70718" y="6708"/>
                    <a:pt x="70674" y="6708"/>
                  </a:cubicBezTo>
                  <a:cubicBezTo>
                    <a:pt x="70600" y="6708"/>
                    <a:pt x="70516" y="6626"/>
                    <a:pt x="70446" y="6606"/>
                  </a:cubicBezTo>
                  <a:cubicBezTo>
                    <a:pt x="69507" y="6344"/>
                    <a:pt x="68579" y="6035"/>
                    <a:pt x="67608" y="5900"/>
                  </a:cubicBezTo>
                  <a:cubicBezTo>
                    <a:pt x="67541" y="5891"/>
                    <a:pt x="67469" y="5880"/>
                    <a:pt x="67398" y="5880"/>
                  </a:cubicBezTo>
                  <a:cubicBezTo>
                    <a:pt x="67268" y="5880"/>
                    <a:pt x="67139" y="5918"/>
                    <a:pt x="67037" y="6075"/>
                  </a:cubicBezTo>
                  <a:cubicBezTo>
                    <a:pt x="67625" y="6313"/>
                    <a:pt x="68254" y="6345"/>
                    <a:pt x="68834" y="6544"/>
                  </a:cubicBezTo>
                  <a:cubicBezTo>
                    <a:pt x="69301" y="6703"/>
                    <a:pt x="69770" y="6845"/>
                    <a:pt x="70253" y="6932"/>
                  </a:cubicBezTo>
                  <a:cubicBezTo>
                    <a:pt x="70526" y="6981"/>
                    <a:pt x="70467" y="7134"/>
                    <a:pt x="70373" y="7307"/>
                  </a:cubicBezTo>
                  <a:cubicBezTo>
                    <a:pt x="70307" y="7430"/>
                    <a:pt x="70294" y="7568"/>
                    <a:pt x="70148" y="7568"/>
                  </a:cubicBezTo>
                  <a:cubicBezTo>
                    <a:pt x="70105" y="7568"/>
                    <a:pt x="70050" y="7556"/>
                    <a:pt x="69980" y="7528"/>
                  </a:cubicBezTo>
                  <a:cubicBezTo>
                    <a:pt x="69501" y="7339"/>
                    <a:pt x="69021" y="7139"/>
                    <a:pt x="68511" y="7019"/>
                  </a:cubicBezTo>
                  <a:cubicBezTo>
                    <a:pt x="67962" y="6890"/>
                    <a:pt x="67441" y="6655"/>
                    <a:pt x="66794" y="6559"/>
                  </a:cubicBezTo>
                  <a:lnTo>
                    <a:pt x="66794" y="6559"/>
                  </a:lnTo>
                  <a:cubicBezTo>
                    <a:pt x="67069" y="6881"/>
                    <a:pt x="67420" y="6863"/>
                    <a:pt x="67691" y="6948"/>
                  </a:cubicBezTo>
                  <a:cubicBezTo>
                    <a:pt x="68314" y="7145"/>
                    <a:pt x="68877" y="7486"/>
                    <a:pt x="69510" y="7653"/>
                  </a:cubicBezTo>
                  <a:cubicBezTo>
                    <a:pt x="69621" y="7682"/>
                    <a:pt x="69905" y="7771"/>
                    <a:pt x="69744" y="8061"/>
                  </a:cubicBezTo>
                  <a:cubicBezTo>
                    <a:pt x="69648" y="8233"/>
                    <a:pt x="69612" y="8458"/>
                    <a:pt x="69412" y="8458"/>
                  </a:cubicBezTo>
                  <a:cubicBezTo>
                    <a:pt x="69360" y="8458"/>
                    <a:pt x="69296" y="8442"/>
                    <a:pt x="69218" y="8406"/>
                  </a:cubicBezTo>
                  <a:cubicBezTo>
                    <a:pt x="68566" y="8110"/>
                    <a:pt x="67881" y="7885"/>
                    <a:pt x="67181" y="7754"/>
                  </a:cubicBezTo>
                  <a:cubicBezTo>
                    <a:pt x="66443" y="7616"/>
                    <a:pt x="65728" y="7346"/>
                    <a:pt x="64956" y="7346"/>
                  </a:cubicBezTo>
                  <a:cubicBezTo>
                    <a:pt x="64953" y="7346"/>
                    <a:pt x="64949" y="7346"/>
                    <a:pt x="64946" y="7346"/>
                  </a:cubicBezTo>
                  <a:cubicBezTo>
                    <a:pt x="65424" y="7646"/>
                    <a:pt x="65962" y="7837"/>
                    <a:pt x="66497" y="7934"/>
                  </a:cubicBezTo>
                  <a:cubicBezTo>
                    <a:pt x="67315" y="8082"/>
                    <a:pt x="68056" y="8441"/>
                    <a:pt x="68848" y="8652"/>
                  </a:cubicBezTo>
                  <a:cubicBezTo>
                    <a:pt x="68994" y="8691"/>
                    <a:pt x="69129" y="8778"/>
                    <a:pt x="68926" y="8960"/>
                  </a:cubicBezTo>
                  <a:cubicBezTo>
                    <a:pt x="68789" y="9082"/>
                    <a:pt x="68554" y="9151"/>
                    <a:pt x="68591" y="9410"/>
                  </a:cubicBezTo>
                  <a:cubicBezTo>
                    <a:pt x="68573" y="9412"/>
                    <a:pt x="68556" y="9412"/>
                    <a:pt x="68538" y="9412"/>
                  </a:cubicBezTo>
                  <a:cubicBezTo>
                    <a:pt x="68322" y="9412"/>
                    <a:pt x="68125" y="9327"/>
                    <a:pt x="67927" y="9258"/>
                  </a:cubicBezTo>
                  <a:cubicBezTo>
                    <a:pt x="66984" y="8932"/>
                    <a:pt x="66040" y="8610"/>
                    <a:pt x="65068" y="8383"/>
                  </a:cubicBezTo>
                  <a:cubicBezTo>
                    <a:pt x="65052" y="8379"/>
                    <a:pt x="65035" y="8377"/>
                    <a:pt x="65017" y="8377"/>
                  </a:cubicBezTo>
                  <a:cubicBezTo>
                    <a:pt x="64956" y="8377"/>
                    <a:pt x="64888" y="8403"/>
                    <a:pt x="64799" y="8476"/>
                  </a:cubicBezTo>
                  <a:cubicBezTo>
                    <a:pt x="65209" y="8651"/>
                    <a:pt x="65614" y="8838"/>
                    <a:pt x="66030" y="8996"/>
                  </a:cubicBezTo>
                  <a:cubicBezTo>
                    <a:pt x="66590" y="9211"/>
                    <a:pt x="67160" y="9399"/>
                    <a:pt x="67722" y="9608"/>
                  </a:cubicBezTo>
                  <a:cubicBezTo>
                    <a:pt x="67822" y="9646"/>
                    <a:pt x="68060" y="9702"/>
                    <a:pt x="67966" y="9795"/>
                  </a:cubicBezTo>
                  <a:cubicBezTo>
                    <a:pt x="67820" y="9939"/>
                    <a:pt x="67924" y="10278"/>
                    <a:pt x="67639" y="10278"/>
                  </a:cubicBezTo>
                  <a:cubicBezTo>
                    <a:pt x="67629" y="10278"/>
                    <a:pt x="67618" y="10277"/>
                    <a:pt x="67606" y="10276"/>
                  </a:cubicBezTo>
                  <a:cubicBezTo>
                    <a:pt x="67369" y="10255"/>
                    <a:pt x="67126" y="10253"/>
                    <a:pt x="66898" y="10142"/>
                  </a:cubicBezTo>
                  <a:cubicBezTo>
                    <a:pt x="65842" y="9626"/>
                    <a:pt x="64663" y="9586"/>
                    <a:pt x="63548" y="9274"/>
                  </a:cubicBezTo>
                  <a:lnTo>
                    <a:pt x="63548" y="9274"/>
                  </a:lnTo>
                  <a:cubicBezTo>
                    <a:pt x="63998" y="9686"/>
                    <a:pt x="64580" y="9783"/>
                    <a:pt x="65127" y="9966"/>
                  </a:cubicBezTo>
                  <a:cubicBezTo>
                    <a:pt x="65773" y="10183"/>
                    <a:pt x="66415" y="10411"/>
                    <a:pt x="67058" y="10636"/>
                  </a:cubicBezTo>
                  <a:cubicBezTo>
                    <a:pt x="67141" y="10666"/>
                    <a:pt x="67178" y="10727"/>
                    <a:pt x="67153" y="10822"/>
                  </a:cubicBezTo>
                  <a:cubicBezTo>
                    <a:pt x="67125" y="10922"/>
                    <a:pt x="66324" y="11702"/>
                    <a:pt x="66212" y="11702"/>
                  </a:cubicBezTo>
                  <a:cubicBezTo>
                    <a:pt x="66209" y="11702"/>
                    <a:pt x="66207" y="11701"/>
                    <a:pt x="66205" y="11700"/>
                  </a:cubicBezTo>
                  <a:cubicBezTo>
                    <a:pt x="65900" y="11549"/>
                    <a:pt x="65581" y="11441"/>
                    <a:pt x="65259" y="11333"/>
                  </a:cubicBezTo>
                  <a:cubicBezTo>
                    <a:pt x="64494" y="11074"/>
                    <a:pt x="63731" y="10806"/>
                    <a:pt x="62903" y="10806"/>
                  </a:cubicBezTo>
                  <a:cubicBezTo>
                    <a:pt x="62868" y="10806"/>
                    <a:pt x="62832" y="10806"/>
                    <a:pt x="62797" y="10807"/>
                  </a:cubicBezTo>
                  <a:cubicBezTo>
                    <a:pt x="63826" y="11326"/>
                    <a:pt x="64978" y="11555"/>
                    <a:pt x="65989" y="12172"/>
                  </a:cubicBezTo>
                  <a:cubicBezTo>
                    <a:pt x="65776" y="12361"/>
                    <a:pt x="65524" y="12540"/>
                    <a:pt x="65452" y="12865"/>
                  </a:cubicBezTo>
                  <a:cubicBezTo>
                    <a:pt x="65432" y="12953"/>
                    <a:pt x="65367" y="12997"/>
                    <a:pt x="65270" y="12997"/>
                  </a:cubicBezTo>
                  <a:cubicBezTo>
                    <a:pt x="65235" y="12997"/>
                    <a:pt x="65195" y="12991"/>
                    <a:pt x="65152" y="12980"/>
                  </a:cubicBezTo>
                  <a:cubicBezTo>
                    <a:pt x="64604" y="12838"/>
                    <a:pt x="64065" y="12660"/>
                    <a:pt x="63542" y="12446"/>
                  </a:cubicBezTo>
                  <a:cubicBezTo>
                    <a:pt x="63097" y="12262"/>
                    <a:pt x="62560" y="12345"/>
                    <a:pt x="62192" y="11974"/>
                  </a:cubicBezTo>
                  <a:cubicBezTo>
                    <a:pt x="62153" y="11935"/>
                    <a:pt x="62116" y="11921"/>
                    <a:pt x="62080" y="11921"/>
                  </a:cubicBezTo>
                  <a:cubicBezTo>
                    <a:pt x="61997" y="11921"/>
                    <a:pt x="61917" y="11992"/>
                    <a:pt x="61828" y="11992"/>
                  </a:cubicBezTo>
                  <a:cubicBezTo>
                    <a:pt x="61817" y="11992"/>
                    <a:pt x="61806" y="11991"/>
                    <a:pt x="61795" y="11988"/>
                  </a:cubicBezTo>
                  <a:lnTo>
                    <a:pt x="61795" y="11988"/>
                  </a:lnTo>
                  <a:cubicBezTo>
                    <a:pt x="62179" y="12401"/>
                    <a:pt x="62711" y="12521"/>
                    <a:pt x="63184" y="12709"/>
                  </a:cubicBezTo>
                  <a:cubicBezTo>
                    <a:pt x="63785" y="12947"/>
                    <a:pt x="64363" y="13238"/>
                    <a:pt x="64972" y="13459"/>
                  </a:cubicBezTo>
                  <a:cubicBezTo>
                    <a:pt x="65256" y="13561"/>
                    <a:pt x="65419" y="13730"/>
                    <a:pt x="65409" y="14066"/>
                  </a:cubicBezTo>
                  <a:cubicBezTo>
                    <a:pt x="65404" y="14279"/>
                    <a:pt x="65478" y="14499"/>
                    <a:pt x="65547" y="14707"/>
                  </a:cubicBezTo>
                  <a:cubicBezTo>
                    <a:pt x="65574" y="14787"/>
                    <a:pt x="65684" y="14846"/>
                    <a:pt x="65586" y="14943"/>
                  </a:cubicBezTo>
                  <a:cubicBezTo>
                    <a:pt x="65544" y="14984"/>
                    <a:pt x="65497" y="15003"/>
                    <a:pt x="65449" y="15003"/>
                  </a:cubicBezTo>
                  <a:cubicBezTo>
                    <a:pt x="65408" y="15003"/>
                    <a:pt x="65366" y="14989"/>
                    <a:pt x="65325" y="14965"/>
                  </a:cubicBezTo>
                  <a:cubicBezTo>
                    <a:pt x="64759" y="14620"/>
                    <a:pt x="64067" y="14613"/>
                    <a:pt x="63494" y="14272"/>
                  </a:cubicBezTo>
                  <a:cubicBezTo>
                    <a:pt x="63429" y="14234"/>
                    <a:pt x="63355" y="14219"/>
                    <a:pt x="63274" y="14219"/>
                  </a:cubicBezTo>
                  <a:cubicBezTo>
                    <a:pt x="63136" y="14219"/>
                    <a:pt x="62979" y="14262"/>
                    <a:pt x="62814" y="14308"/>
                  </a:cubicBezTo>
                  <a:cubicBezTo>
                    <a:pt x="63815" y="14748"/>
                    <a:pt x="64771" y="15154"/>
                    <a:pt x="65713" y="15590"/>
                  </a:cubicBezTo>
                  <a:cubicBezTo>
                    <a:pt x="66043" y="15744"/>
                    <a:pt x="66332" y="15948"/>
                    <a:pt x="66273" y="16425"/>
                  </a:cubicBezTo>
                  <a:cubicBezTo>
                    <a:pt x="66254" y="16581"/>
                    <a:pt x="66490" y="16770"/>
                    <a:pt x="66679" y="17046"/>
                  </a:cubicBezTo>
                  <a:cubicBezTo>
                    <a:pt x="65459" y="16419"/>
                    <a:pt x="64299" y="15953"/>
                    <a:pt x="63074" y="15673"/>
                  </a:cubicBezTo>
                  <a:lnTo>
                    <a:pt x="63025" y="15800"/>
                  </a:lnTo>
                  <a:cubicBezTo>
                    <a:pt x="63777" y="16108"/>
                    <a:pt x="64545" y="16384"/>
                    <a:pt x="65279" y="16733"/>
                  </a:cubicBezTo>
                  <a:cubicBezTo>
                    <a:pt x="65917" y="17036"/>
                    <a:pt x="66752" y="17133"/>
                    <a:pt x="67016" y="17910"/>
                  </a:cubicBezTo>
                  <a:cubicBezTo>
                    <a:pt x="67126" y="18236"/>
                    <a:pt x="67445" y="18489"/>
                    <a:pt x="67379" y="18890"/>
                  </a:cubicBezTo>
                  <a:cubicBezTo>
                    <a:pt x="67363" y="18990"/>
                    <a:pt x="67448" y="19159"/>
                    <a:pt x="67614" y="19238"/>
                  </a:cubicBezTo>
                  <a:cubicBezTo>
                    <a:pt x="66081" y="18577"/>
                    <a:pt x="64636" y="17733"/>
                    <a:pt x="62896" y="17359"/>
                  </a:cubicBezTo>
                  <a:lnTo>
                    <a:pt x="62896" y="17359"/>
                  </a:lnTo>
                  <a:cubicBezTo>
                    <a:pt x="63189" y="17777"/>
                    <a:pt x="63573" y="17876"/>
                    <a:pt x="63897" y="18037"/>
                  </a:cubicBezTo>
                  <a:cubicBezTo>
                    <a:pt x="64856" y="18517"/>
                    <a:pt x="65886" y="18848"/>
                    <a:pt x="66734" y="19552"/>
                  </a:cubicBezTo>
                  <a:cubicBezTo>
                    <a:pt x="67007" y="19779"/>
                    <a:pt x="67358" y="19989"/>
                    <a:pt x="67668" y="20101"/>
                  </a:cubicBezTo>
                  <a:cubicBezTo>
                    <a:pt x="68152" y="20277"/>
                    <a:pt x="68042" y="20697"/>
                    <a:pt x="68227" y="20979"/>
                  </a:cubicBezTo>
                  <a:cubicBezTo>
                    <a:pt x="68264" y="21034"/>
                    <a:pt x="68331" y="21099"/>
                    <a:pt x="68376" y="21229"/>
                  </a:cubicBezTo>
                  <a:cubicBezTo>
                    <a:pt x="68067" y="21093"/>
                    <a:pt x="67741" y="21198"/>
                    <a:pt x="67515" y="20835"/>
                  </a:cubicBezTo>
                  <a:cubicBezTo>
                    <a:pt x="67412" y="20670"/>
                    <a:pt x="67047" y="20616"/>
                    <a:pt x="66804" y="20525"/>
                  </a:cubicBezTo>
                  <a:cubicBezTo>
                    <a:pt x="66348" y="20353"/>
                    <a:pt x="65856" y="20278"/>
                    <a:pt x="65426" y="20022"/>
                  </a:cubicBezTo>
                  <a:cubicBezTo>
                    <a:pt x="65281" y="19936"/>
                    <a:pt x="65186" y="19891"/>
                    <a:pt x="65095" y="19891"/>
                  </a:cubicBezTo>
                  <a:cubicBezTo>
                    <a:pt x="64986" y="19891"/>
                    <a:pt x="64883" y="19956"/>
                    <a:pt x="64707" y="20091"/>
                  </a:cubicBezTo>
                  <a:cubicBezTo>
                    <a:pt x="65298" y="20423"/>
                    <a:pt x="65901" y="20709"/>
                    <a:pt x="66499" y="21006"/>
                  </a:cubicBezTo>
                  <a:cubicBezTo>
                    <a:pt x="67185" y="21346"/>
                    <a:pt x="67900" y="21675"/>
                    <a:pt x="68480" y="22156"/>
                  </a:cubicBezTo>
                  <a:cubicBezTo>
                    <a:pt x="68874" y="22482"/>
                    <a:pt x="69175" y="23012"/>
                    <a:pt x="69158" y="23604"/>
                  </a:cubicBezTo>
                  <a:cubicBezTo>
                    <a:pt x="69152" y="23799"/>
                    <a:pt x="69042" y="23853"/>
                    <a:pt x="68919" y="23853"/>
                  </a:cubicBezTo>
                  <a:cubicBezTo>
                    <a:pt x="68851" y="23853"/>
                    <a:pt x="68779" y="23837"/>
                    <a:pt x="68718" y="23819"/>
                  </a:cubicBezTo>
                  <a:cubicBezTo>
                    <a:pt x="68389" y="23721"/>
                    <a:pt x="68093" y="23539"/>
                    <a:pt x="67732" y="23539"/>
                  </a:cubicBezTo>
                  <a:cubicBezTo>
                    <a:pt x="67683" y="23539"/>
                    <a:pt x="67632" y="23542"/>
                    <a:pt x="67580" y="23550"/>
                  </a:cubicBezTo>
                  <a:cubicBezTo>
                    <a:pt x="67571" y="23551"/>
                    <a:pt x="67561" y="23552"/>
                    <a:pt x="67552" y="23552"/>
                  </a:cubicBezTo>
                  <a:cubicBezTo>
                    <a:pt x="67336" y="23552"/>
                    <a:pt x="67259" y="23182"/>
                    <a:pt x="66993" y="23182"/>
                  </a:cubicBezTo>
                  <a:cubicBezTo>
                    <a:pt x="66981" y="23182"/>
                    <a:pt x="66969" y="23183"/>
                    <a:pt x="66956" y="23185"/>
                  </a:cubicBezTo>
                  <a:cubicBezTo>
                    <a:pt x="66956" y="23061"/>
                    <a:pt x="66910" y="23031"/>
                    <a:pt x="66849" y="23031"/>
                  </a:cubicBezTo>
                  <a:cubicBezTo>
                    <a:pt x="66800" y="23031"/>
                    <a:pt x="66741" y="23051"/>
                    <a:pt x="66691" y="23056"/>
                  </a:cubicBezTo>
                  <a:cubicBezTo>
                    <a:pt x="66649" y="23061"/>
                    <a:pt x="66610" y="23068"/>
                    <a:pt x="66575" y="23068"/>
                  </a:cubicBezTo>
                  <a:cubicBezTo>
                    <a:pt x="66505" y="23068"/>
                    <a:pt x="66455" y="23038"/>
                    <a:pt x="66453" y="22894"/>
                  </a:cubicBezTo>
                  <a:cubicBezTo>
                    <a:pt x="66451" y="22781"/>
                    <a:pt x="66413" y="22699"/>
                    <a:pt x="66341" y="22699"/>
                  </a:cubicBezTo>
                  <a:cubicBezTo>
                    <a:pt x="66297" y="22699"/>
                    <a:pt x="66241" y="22730"/>
                    <a:pt x="66172" y="22805"/>
                  </a:cubicBezTo>
                  <a:cubicBezTo>
                    <a:pt x="66138" y="22842"/>
                    <a:pt x="66109" y="22857"/>
                    <a:pt x="66084" y="22857"/>
                  </a:cubicBezTo>
                  <a:cubicBezTo>
                    <a:pt x="66028" y="22857"/>
                    <a:pt x="66000" y="22777"/>
                    <a:pt x="66002" y="22713"/>
                  </a:cubicBezTo>
                  <a:cubicBezTo>
                    <a:pt x="66011" y="22524"/>
                    <a:pt x="65895" y="22446"/>
                    <a:pt x="65779" y="22446"/>
                  </a:cubicBezTo>
                  <a:cubicBezTo>
                    <a:pt x="65751" y="22446"/>
                    <a:pt x="65723" y="22451"/>
                    <a:pt x="65697" y="22459"/>
                  </a:cubicBezTo>
                  <a:cubicBezTo>
                    <a:pt x="65637" y="22479"/>
                    <a:pt x="65581" y="22487"/>
                    <a:pt x="65530" y="22487"/>
                  </a:cubicBezTo>
                  <a:cubicBezTo>
                    <a:pt x="65256" y="22487"/>
                    <a:pt x="65089" y="22248"/>
                    <a:pt x="64902" y="22119"/>
                  </a:cubicBezTo>
                  <a:cubicBezTo>
                    <a:pt x="64680" y="21963"/>
                    <a:pt x="64484" y="21825"/>
                    <a:pt x="64210" y="21800"/>
                  </a:cubicBezTo>
                  <a:cubicBezTo>
                    <a:pt x="63863" y="21767"/>
                    <a:pt x="63595" y="21514"/>
                    <a:pt x="63302" y="21404"/>
                  </a:cubicBezTo>
                  <a:cubicBezTo>
                    <a:pt x="62883" y="21245"/>
                    <a:pt x="62452" y="21088"/>
                    <a:pt x="62035" y="20918"/>
                  </a:cubicBezTo>
                  <a:cubicBezTo>
                    <a:pt x="61161" y="20564"/>
                    <a:pt x="60245" y="20355"/>
                    <a:pt x="59365" y="20057"/>
                  </a:cubicBezTo>
                  <a:cubicBezTo>
                    <a:pt x="58840" y="19879"/>
                    <a:pt x="58279" y="19740"/>
                    <a:pt x="57754" y="19580"/>
                  </a:cubicBezTo>
                  <a:cubicBezTo>
                    <a:pt x="56920" y="19326"/>
                    <a:pt x="56047" y="19158"/>
                    <a:pt x="55205" y="18901"/>
                  </a:cubicBezTo>
                  <a:cubicBezTo>
                    <a:pt x="54674" y="18738"/>
                    <a:pt x="54122" y="18756"/>
                    <a:pt x="53585" y="18617"/>
                  </a:cubicBezTo>
                  <a:cubicBezTo>
                    <a:pt x="52960" y="18456"/>
                    <a:pt x="52327" y="18185"/>
                    <a:pt x="51705" y="18170"/>
                  </a:cubicBezTo>
                  <a:cubicBezTo>
                    <a:pt x="50941" y="18151"/>
                    <a:pt x="50228" y="17964"/>
                    <a:pt x="49495" y="17839"/>
                  </a:cubicBezTo>
                  <a:cubicBezTo>
                    <a:pt x="48492" y="17670"/>
                    <a:pt x="47488" y="17590"/>
                    <a:pt x="46470" y="17550"/>
                  </a:cubicBezTo>
                  <a:cubicBezTo>
                    <a:pt x="45508" y="17511"/>
                    <a:pt x="44544" y="17370"/>
                    <a:pt x="43577" y="17298"/>
                  </a:cubicBezTo>
                  <a:cubicBezTo>
                    <a:pt x="43506" y="17293"/>
                    <a:pt x="43436" y="17291"/>
                    <a:pt x="43366" y="17291"/>
                  </a:cubicBezTo>
                  <a:cubicBezTo>
                    <a:pt x="43093" y="17291"/>
                    <a:pt x="42821" y="17322"/>
                    <a:pt x="42550" y="17322"/>
                  </a:cubicBezTo>
                  <a:cubicBezTo>
                    <a:pt x="42368" y="17322"/>
                    <a:pt x="42187" y="17308"/>
                    <a:pt x="42005" y="17262"/>
                  </a:cubicBezTo>
                  <a:cubicBezTo>
                    <a:pt x="41753" y="17197"/>
                    <a:pt x="41499" y="17177"/>
                    <a:pt x="41245" y="17177"/>
                  </a:cubicBezTo>
                  <a:cubicBezTo>
                    <a:pt x="40839" y="17177"/>
                    <a:pt x="40431" y="17228"/>
                    <a:pt x="40023" y="17228"/>
                  </a:cubicBezTo>
                  <a:cubicBezTo>
                    <a:pt x="39926" y="17228"/>
                    <a:pt x="39829" y="17225"/>
                    <a:pt x="39732" y="17218"/>
                  </a:cubicBezTo>
                  <a:cubicBezTo>
                    <a:pt x="39549" y="17204"/>
                    <a:pt x="39364" y="17199"/>
                    <a:pt x="39180" y="17199"/>
                  </a:cubicBezTo>
                  <a:cubicBezTo>
                    <a:pt x="38414" y="17199"/>
                    <a:pt x="37643" y="17291"/>
                    <a:pt x="36875" y="17291"/>
                  </a:cubicBezTo>
                  <a:cubicBezTo>
                    <a:pt x="36859" y="17291"/>
                    <a:pt x="36843" y="17291"/>
                    <a:pt x="36827" y="17291"/>
                  </a:cubicBezTo>
                  <a:cubicBezTo>
                    <a:pt x="36176" y="17289"/>
                    <a:pt x="35519" y="17286"/>
                    <a:pt x="34871" y="17282"/>
                  </a:cubicBezTo>
                  <a:cubicBezTo>
                    <a:pt x="34847" y="17282"/>
                    <a:pt x="34824" y="17282"/>
                    <a:pt x="34801" y="17282"/>
                  </a:cubicBezTo>
                  <a:cubicBezTo>
                    <a:pt x="34299" y="17282"/>
                    <a:pt x="33780" y="17307"/>
                    <a:pt x="33270" y="17336"/>
                  </a:cubicBezTo>
                  <a:cubicBezTo>
                    <a:pt x="31958" y="17409"/>
                    <a:pt x="30648" y="17472"/>
                    <a:pt x="29336" y="17525"/>
                  </a:cubicBezTo>
                  <a:cubicBezTo>
                    <a:pt x="28507" y="17558"/>
                    <a:pt x="27679" y="17624"/>
                    <a:pt x="26852" y="17670"/>
                  </a:cubicBezTo>
                  <a:cubicBezTo>
                    <a:pt x="26310" y="17699"/>
                    <a:pt x="25746" y="17817"/>
                    <a:pt x="25190" y="17875"/>
                  </a:cubicBezTo>
                  <a:cubicBezTo>
                    <a:pt x="24082" y="17987"/>
                    <a:pt x="22971" y="18110"/>
                    <a:pt x="21896" y="18384"/>
                  </a:cubicBezTo>
                  <a:cubicBezTo>
                    <a:pt x="20828" y="18655"/>
                    <a:pt x="19744" y="18859"/>
                    <a:pt x="18672" y="19096"/>
                  </a:cubicBezTo>
                  <a:cubicBezTo>
                    <a:pt x="17470" y="19361"/>
                    <a:pt x="16290" y="19707"/>
                    <a:pt x="15118" y="20050"/>
                  </a:cubicBezTo>
                  <a:cubicBezTo>
                    <a:pt x="14216" y="20315"/>
                    <a:pt x="13287" y="20541"/>
                    <a:pt x="12421" y="20892"/>
                  </a:cubicBezTo>
                  <a:cubicBezTo>
                    <a:pt x="11576" y="21236"/>
                    <a:pt x="10724" y="21586"/>
                    <a:pt x="9873" y="21907"/>
                  </a:cubicBezTo>
                  <a:cubicBezTo>
                    <a:pt x="9349" y="22105"/>
                    <a:pt x="8817" y="22322"/>
                    <a:pt x="8293" y="22523"/>
                  </a:cubicBezTo>
                  <a:cubicBezTo>
                    <a:pt x="7727" y="22739"/>
                    <a:pt x="7144" y="22973"/>
                    <a:pt x="6628" y="23337"/>
                  </a:cubicBezTo>
                  <a:cubicBezTo>
                    <a:pt x="6246" y="23607"/>
                    <a:pt x="5788" y="23778"/>
                    <a:pt x="5363" y="23978"/>
                  </a:cubicBezTo>
                  <a:cubicBezTo>
                    <a:pt x="4839" y="24225"/>
                    <a:pt x="4331" y="24515"/>
                    <a:pt x="3778" y="24711"/>
                  </a:cubicBezTo>
                  <a:cubicBezTo>
                    <a:pt x="3554" y="24791"/>
                    <a:pt x="3385" y="24838"/>
                    <a:pt x="3248" y="24838"/>
                  </a:cubicBezTo>
                  <a:cubicBezTo>
                    <a:pt x="3050" y="24838"/>
                    <a:pt x="2915" y="24741"/>
                    <a:pt x="2768" y="24501"/>
                  </a:cubicBezTo>
                  <a:cubicBezTo>
                    <a:pt x="2634" y="24281"/>
                    <a:pt x="2818" y="23591"/>
                    <a:pt x="3065" y="23408"/>
                  </a:cubicBezTo>
                  <a:cubicBezTo>
                    <a:pt x="3553" y="23047"/>
                    <a:pt x="4113" y="22805"/>
                    <a:pt x="4629" y="22493"/>
                  </a:cubicBezTo>
                  <a:cubicBezTo>
                    <a:pt x="5136" y="22189"/>
                    <a:pt x="5665" y="21918"/>
                    <a:pt x="6203" y="21707"/>
                  </a:cubicBezTo>
                  <a:cubicBezTo>
                    <a:pt x="6996" y="21398"/>
                    <a:pt x="7690" y="20873"/>
                    <a:pt x="8619" y="20693"/>
                  </a:cubicBezTo>
                  <a:cubicBezTo>
                    <a:pt x="8486" y="20626"/>
                    <a:pt x="8365" y="20601"/>
                    <a:pt x="8253" y="20601"/>
                  </a:cubicBezTo>
                  <a:cubicBezTo>
                    <a:pt x="8038" y="20601"/>
                    <a:pt x="7859" y="20694"/>
                    <a:pt x="7698" y="20764"/>
                  </a:cubicBezTo>
                  <a:cubicBezTo>
                    <a:pt x="7221" y="20973"/>
                    <a:pt x="6725" y="21107"/>
                    <a:pt x="6228" y="21254"/>
                  </a:cubicBezTo>
                  <a:cubicBezTo>
                    <a:pt x="5854" y="21365"/>
                    <a:pt x="5540" y="21630"/>
                    <a:pt x="5159" y="21760"/>
                  </a:cubicBezTo>
                  <a:cubicBezTo>
                    <a:pt x="4530" y="21974"/>
                    <a:pt x="3965" y="22330"/>
                    <a:pt x="3392" y="22662"/>
                  </a:cubicBezTo>
                  <a:cubicBezTo>
                    <a:pt x="3346" y="22688"/>
                    <a:pt x="3281" y="22731"/>
                    <a:pt x="3221" y="22731"/>
                  </a:cubicBezTo>
                  <a:cubicBezTo>
                    <a:pt x="3192" y="22731"/>
                    <a:pt x="3165" y="22721"/>
                    <a:pt x="3140" y="22695"/>
                  </a:cubicBezTo>
                  <a:cubicBezTo>
                    <a:pt x="3103" y="22652"/>
                    <a:pt x="3116" y="22546"/>
                    <a:pt x="3132" y="22474"/>
                  </a:cubicBezTo>
                  <a:cubicBezTo>
                    <a:pt x="3211" y="22082"/>
                    <a:pt x="3423" y="21788"/>
                    <a:pt x="3780" y="21593"/>
                  </a:cubicBezTo>
                  <a:cubicBezTo>
                    <a:pt x="4619" y="21135"/>
                    <a:pt x="5399" y="20565"/>
                    <a:pt x="6299" y="20213"/>
                  </a:cubicBezTo>
                  <a:cubicBezTo>
                    <a:pt x="6499" y="20135"/>
                    <a:pt x="6716" y="20025"/>
                    <a:pt x="6869" y="19771"/>
                  </a:cubicBezTo>
                  <a:lnTo>
                    <a:pt x="6869" y="19771"/>
                  </a:lnTo>
                  <a:cubicBezTo>
                    <a:pt x="6307" y="19858"/>
                    <a:pt x="5837" y="20016"/>
                    <a:pt x="5394" y="20326"/>
                  </a:cubicBezTo>
                  <a:cubicBezTo>
                    <a:pt x="4899" y="20670"/>
                    <a:pt x="4260" y="20774"/>
                    <a:pt x="3807" y="21217"/>
                  </a:cubicBezTo>
                  <a:cubicBezTo>
                    <a:pt x="3798" y="21227"/>
                    <a:pt x="3785" y="21231"/>
                    <a:pt x="3771" y="21231"/>
                  </a:cubicBezTo>
                  <a:cubicBezTo>
                    <a:pt x="3703" y="21231"/>
                    <a:pt x="3598" y="21136"/>
                    <a:pt x="3631" y="21022"/>
                  </a:cubicBezTo>
                  <a:cubicBezTo>
                    <a:pt x="3761" y="20580"/>
                    <a:pt x="3865" y="20123"/>
                    <a:pt x="4056" y="19708"/>
                  </a:cubicBezTo>
                  <a:cubicBezTo>
                    <a:pt x="4224" y="19345"/>
                    <a:pt x="4667" y="19295"/>
                    <a:pt x="4985" y="19103"/>
                  </a:cubicBezTo>
                  <a:cubicBezTo>
                    <a:pt x="6229" y="18352"/>
                    <a:pt x="7603" y="17866"/>
                    <a:pt x="8900" y="17220"/>
                  </a:cubicBezTo>
                  <a:cubicBezTo>
                    <a:pt x="9205" y="17068"/>
                    <a:pt x="9548" y="17010"/>
                    <a:pt x="9854" y="16839"/>
                  </a:cubicBezTo>
                  <a:cubicBezTo>
                    <a:pt x="10004" y="16754"/>
                    <a:pt x="10077" y="16628"/>
                    <a:pt x="10187" y="16514"/>
                  </a:cubicBezTo>
                  <a:lnTo>
                    <a:pt x="10187" y="16514"/>
                  </a:lnTo>
                  <a:cubicBezTo>
                    <a:pt x="8248" y="17246"/>
                    <a:pt x="6284" y="17914"/>
                    <a:pt x="4424" y="19025"/>
                  </a:cubicBezTo>
                  <a:cubicBezTo>
                    <a:pt x="4468" y="18491"/>
                    <a:pt x="4503" y="18077"/>
                    <a:pt x="4987" y="17804"/>
                  </a:cubicBezTo>
                  <a:cubicBezTo>
                    <a:pt x="5728" y="17385"/>
                    <a:pt x="6476" y="16989"/>
                    <a:pt x="7278" y="16701"/>
                  </a:cubicBezTo>
                  <a:cubicBezTo>
                    <a:pt x="7481" y="16628"/>
                    <a:pt x="7702" y="16496"/>
                    <a:pt x="7828" y="16387"/>
                  </a:cubicBezTo>
                  <a:cubicBezTo>
                    <a:pt x="8181" y="16081"/>
                    <a:pt x="8641" y="16094"/>
                    <a:pt x="9005" y="15862"/>
                  </a:cubicBezTo>
                  <a:cubicBezTo>
                    <a:pt x="9083" y="15812"/>
                    <a:pt x="9204" y="15812"/>
                    <a:pt x="9170" y="15692"/>
                  </a:cubicBezTo>
                  <a:cubicBezTo>
                    <a:pt x="9151" y="15628"/>
                    <a:pt x="9103" y="15611"/>
                    <a:pt x="9050" y="15611"/>
                  </a:cubicBezTo>
                  <a:cubicBezTo>
                    <a:pt x="9005" y="15611"/>
                    <a:pt x="8958" y="15623"/>
                    <a:pt x="8923" y="15630"/>
                  </a:cubicBezTo>
                  <a:cubicBezTo>
                    <a:pt x="8460" y="15723"/>
                    <a:pt x="8024" y="15896"/>
                    <a:pt x="7596" y="16091"/>
                  </a:cubicBezTo>
                  <a:cubicBezTo>
                    <a:pt x="7114" y="16308"/>
                    <a:pt x="6621" y="16485"/>
                    <a:pt x="6104" y="16595"/>
                  </a:cubicBezTo>
                  <a:cubicBezTo>
                    <a:pt x="5888" y="16640"/>
                    <a:pt x="5815" y="16916"/>
                    <a:pt x="5578" y="16921"/>
                  </a:cubicBezTo>
                  <a:cubicBezTo>
                    <a:pt x="5517" y="16922"/>
                    <a:pt x="5443" y="16931"/>
                    <a:pt x="5378" y="16931"/>
                  </a:cubicBezTo>
                  <a:cubicBezTo>
                    <a:pt x="5316" y="16931"/>
                    <a:pt x="5260" y="16923"/>
                    <a:pt x="5228" y="16893"/>
                  </a:cubicBezTo>
                  <a:cubicBezTo>
                    <a:pt x="5123" y="16795"/>
                    <a:pt x="5256" y="16712"/>
                    <a:pt x="5337" y="16638"/>
                  </a:cubicBezTo>
                  <a:cubicBezTo>
                    <a:pt x="5379" y="16597"/>
                    <a:pt x="5405" y="16529"/>
                    <a:pt x="5417" y="16469"/>
                  </a:cubicBezTo>
                  <a:cubicBezTo>
                    <a:pt x="5650" y="15394"/>
                    <a:pt x="6507" y="15021"/>
                    <a:pt x="7400" y="14665"/>
                  </a:cubicBezTo>
                  <a:cubicBezTo>
                    <a:pt x="7984" y="14433"/>
                    <a:pt x="8546" y="14148"/>
                    <a:pt x="9105" y="13853"/>
                  </a:cubicBezTo>
                  <a:lnTo>
                    <a:pt x="9105" y="13853"/>
                  </a:lnTo>
                  <a:cubicBezTo>
                    <a:pt x="8057" y="13883"/>
                    <a:pt x="7142" y="14355"/>
                    <a:pt x="6142" y="14790"/>
                  </a:cubicBezTo>
                  <a:cubicBezTo>
                    <a:pt x="6296" y="14216"/>
                    <a:pt x="6653" y="13781"/>
                    <a:pt x="6694" y="13240"/>
                  </a:cubicBezTo>
                  <a:cubicBezTo>
                    <a:pt x="6700" y="13156"/>
                    <a:pt x="6803" y="13149"/>
                    <a:pt x="6885" y="13135"/>
                  </a:cubicBezTo>
                  <a:cubicBezTo>
                    <a:pt x="7609" y="13015"/>
                    <a:pt x="8215" y="12581"/>
                    <a:pt x="8905" y="12374"/>
                  </a:cubicBezTo>
                  <a:cubicBezTo>
                    <a:pt x="9513" y="12192"/>
                    <a:pt x="10007" y="11776"/>
                    <a:pt x="10633" y="11554"/>
                  </a:cubicBezTo>
                  <a:cubicBezTo>
                    <a:pt x="10519" y="11498"/>
                    <a:pt x="10409" y="11477"/>
                    <a:pt x="10302" y="11477"/>
                  </a:cubicBezTo>
                  <a:cubicBezTo>
                    <a:pt x="10007" y="11477"/>
                    <a:pt x="9739" y="11643"/>
                    <a:pt x="9488" y="11718"/>
                  </a:cubicBezTo>
                  <a:cubicBezTo>
                    <a:pt x="8584" y="11991"/>
                    <a:pt x="7708" y="12368"/>
                    <a:pt x="6827" y="12721"/>
                  </a:cubicBezTo>
                  <a:cubicBezTo>
                    <a:pt x="6733" y="12759"/>
                    <a:pt x="6651" y="12777"/>
                    <a:pt x="6581" y="12777"/>
                  </a:cubicBezTo>
                  <a:cubicBezTo>
                    <a:pt x="6375" y="12777"/>
                    <a:pt x="6273" y="12621"/>
                    <a:pt x="6246" y="12371"/>
                  </a:cubicBezTo>
                  <a:cubicBezTo>
                    <a:pt x="6220" y="12129"/>
                    <a:pt x="6102" y="11957"/>
                    <a:pt x="5907" y="11892"/>
                  </a:cubicBezTo>
                  <a:cubicBezTo>
                    <a:pt x="5777" y="11849"/>
                    <a:pt x="5710" y="11806"/>
                    <a:pt x="5705" y="11690"/>
                  </a:cubicBezTo>
                  <a:cubicBezTo>
                    <a:pt x="5699" y="11563"/>
                    <a:pt x="5841" y="11565"/>
                    <a:pt x="5911" y="11534"/>
                  </a:cubicBezTo>
                  <a:cubicBezTo>
                    <a:pt x="6463" y="11302"/>
                    <a:pt x="7045" y="11129"/>
                    <a:pt x="7574" y="10855"/>
                  </a:cubicBezTo>
                  <a:cubicBezTo>
                    <a:pt x="8082" y="10592"/>
                    <a:pt x="8682" y="10652"/>
                    <a:pt x="9169" y="10307"/>
                  </a:cubicBezTo>
                  <a:lnTo>
                    <a:pt x="9169" y="10307"/>
                  </a:lnTo>
                  <a:cubicBezTo>
                    <a:pt x="9087" y="10325"/>
                    <a:pt x="9004" y="10331"/>
                    <a:pt x="8922" y="10331"/>
                  </a:cubicBezTo>
                  <a:cubicBezTo>
                    <a:pt x="8742" y="10331"/>
                    <a:pt x="8562" y="10301"/>
                    <a:pt x="8389" y="10301"/>
                  </a:cubicBezTo>
                  <a:cubicBezTo>
                    <a:pt x="8290" y="10301"/>
                    <a:pt x="8194" y="10311"/>
                    <a:pt x="8100" y="10341"/>
                  </a:cubicBezTo>
                  <a:cubicBezTo>
                    <a:pt x="7216" y="10624"/>
                    <a:pt x="6317" y="10867"/>
                    <a:pt x="5462" y="11236"/>
                  </a:cubicBezTo>
                  <a:cubicBezTo>
                    <a:pt x="5350" y="11284"/>
                    <a:pt x="5239" y="11330"/>
                    <a:pt x="5140" y="11330"/>
                  </a:cubicBezTo>
                  <a:cubicBezTo>
                    <a:pt x="5027" y="11330"/>
                    <a:pt x="4928" y="11270"/>
                    <a:pt x="4861" y="11085"/>
                  </a:cubicBezTo>
                  <a:cubicBezTo>
                    <a:pt x="4856" y="11069"/>
                    <a:pt x="4849" y="11055"/>
                    <a:pt x="4839" y="11043"/>
                  </a:cubicBezTo>
                  <a:cubicBezTo>
                    <a:pt x="4514" y="10706"/>
                    <a:pt x="4524" y="10732"/>
                    <a:pt x="5025" y="10540"/>
                  </a:cubicBezTo>
                  <a:cubicBezTo>
                    <a:pt x="5499" y="10357"/>
                    <a:pt x="6019" y="10287"/>
                    <a:pt x="6446" y="9987"/>
                  </a:cubicBezTo>
                  <a:lnTo>
                    <a:pt x="6461" y="10001"/>
                  </a:lnTo>
                  <a:cubicBezTo>
                    <a:pt x="6379" y="9893"/>
                    <a:pt x="6355" y="9766"/>
                    <a:pt x="6228" y="9766"/>
                  </a:cubicBezTo>
                  <a:cubicBezTo>
                    <a:pt x="6173" y="9766"/>
                    <a:pt x="6099" y="9790"/>
                    <a:pt x="5992" y="9850"/>
                  </a:cubicBezTo>
                  <a:cubicBezTo>
                    <a:pt x="5767" y="9974"/>
                    <a:pt x="5455" y="10149"/>
                    <a:pt x="5124" y="10149"/>
                  </a:cubicBezTo>
                  <a:cubicBezTo>
                    <a:pt x="5069" y="10149"/>
                    <a:pt x="5013" y="10144"/>
                    <a:pt x="4956" y="10133"/>
                  </a:cubicBezTo>
                  <a:cubicBezTo>
                    <a:pt x="4945" y="10131"/>
                    <a:pt x="4933" y="10130"/>
                    <a:pt x="4921" y="10130"/>
                  </a:cubicBezTo>
                  <a:cubicBezTo>
                    <a:pt x="4846" y="10130"/>
                    <a:pt x="4757" y="10166"/>
                    <a:pt x="4696" y="10209"/>
                  </a:cubicBezTo>
                  <a:cubicBezTo>
                    <a:pt x="4557" y="10309"/>
                    <a:pt x="4437" y="10424"/>
                    <a:pt x="4257" y="10424"/>
                  </a:cubicBezTo>
                  <a:cubicBezTo>
                    <a:pt x="4226" y="10424"/>
                    <a:pt x="4193" y="10421"/>
                    <a:pt x="4158" y="10413"/>
                  </a:cubicBezTo>
                  <a:cubicBezTo>
                    <a:pt x="3846" y="10347"/>
                    <a:pt x="3619" y="10142"/>
                    <a:pt x="3399" y="9956"/>
                  </a:cubicBezTo>
                  <a:cubicBezTo>
                    <a:pt x="3150" y="9745"/>
                    <a:pt x="3511" y="9750"/>
                    <a:pt x="3581" y="9672"/>
                  </a:cubicBezTo>
                  <a:cubicBezTo>
                    <a:pt x="3707" y="9531"/>
                    <a:pt x="4137" y="9609"/>
                    <a:pt x="4027" y="9352"/>
                  </a:cubicBezTo>
                  <a:cubicBezTo>
                    <a:pt x="4001" y="9290"/>
                    <a:pt x="3958" y="9266"/>
                    <a:pt x="3906" y="9266"/>
                  </a:cubicBezTo>
                  <a:cubicBezTo>
                    <a:pt x="3776" y="9266"/>
                    <a:pt x="3589" y="9418"/>
                    <a:pt x="3473" y="9493"/>
                  </a:cubicBezTo>
                  <a:cubicBezTo>
                    <a:pt x="3352" y="9572"/>
                    <a:pt x="3250" y="9603"/>
                    <a:pt x="3158" y="9603"/>
                  </a:cubicBezTo>
                  <a:cubicBezTo>
                    <a:pt x="2891" y="9603"/>
                    <a:pt x="2724" y="9331"/>
                    <a:pt x="2510" y="9175"/>
                  </a:cubicBezTo>
                  <a:cubicBezTo>
                    <a:pt x="2327" y="9042"/>
                    <a:pt x="2262" y="8780"/>
                    <a:pt x="1911" y="8696"/>
                  </a:cubicBezTo>
                  <a:cubicBezTo>
                    <a:pt x="3651" y="8039"/>
                    <a:pt x="5295" y="7378"/>
                    <a:pt x="7020" y="6884"/>
                  </a:cubicBezTo>
                  <a:cubicBezTo>
                    <a:pt x="6873" y="6803"/>
                    <a:pt x="6800" y="6779"/>
                    <a:pt x="6723" y="6779"/>
                  </a:cubicBezTo>
                  <a:cubicBezTo>
                    <a:pt x="6644" y="6779"/>
                    <a:pt x="6562" y="6805"/>
                    <a:pt x="6391" y="6823"/>
                  </a:cubicBezTo>
                  <a:cubicBezTo>
                    <a:pt x="5584" y="6910"/>
                    <a:pt x="4810" y="7151"/>
                    <a:pt x="4058" y="7397"/>
                  </a:cubicBezTo>
                  <a:cubicBezTo>
                    <a:pt x="3410" y="7608"/>
                    <a:pt x="2711" y="7732"/>
                    <a:pt x="2120" y="8126"/>
                  </a:cubicBezTo>
                  <a:cubicBezTo>
                    <a:pt x="1978" y="8219"/>
                    <a:pt x="1817" y="8368"/>
                    <a:pt x="1651" y="8368"/>
                  </a:cubicBezTo>
                  <a:cubicBezTo>
                    <a:pt x="1563" y="8368"/>
                    <a:pt x="1474" y="8327"/>
                    <a:pt x="1384" y="8215"/>
                  </a:cubicBezTo>
                  <a:cubicBezTo>
                    <a:pt x="1167" y="7940"/>
                    <a:pt x="803" y="7671"/>
                    <a:pt x="1167" y="7238"/>
                  </a:cubicBezTo>
                  <a:cubicBezTo>
                    <a:pt x="1322" y="7053"/>
                    <a:pt x="1355" y="6831"/>
                    <a:pt x="1651" y="6694"/>
                  </a:cubicBezTo>
                  <a:cubicBezTo>
                    <a:pt x="2532" y="6282"/>
                    <a:pt x="3471" y="6042"/>
                    <a:pt x="4385" y="5750"/>
                  </a:cubicBezTo>
                  <a:cubicBezTo>
                    <a:pt x="5270" y="5467"/>
                    <a:pt x="6192" y="5268"/>
                    <a:pt x="7081" y="4980"/>
                  </a:cubicBezTo>
                  <a:cubicBezTo>
                    <a:pt x="8079" y="4656"/>
                    <a:pt x="9126" y="4542"/>
                    <a:pt x="10121" y="4241"/>
                  </a:cubicBezTo>
                  <a:cubicBezTo>
                    <a:pt x="11257" y="3896"/>
                    <a:pt x="12416" y="3650"/>
                    <a:pt x="13561" y="3353"/>
                  </a:cubicBezTo>
                  <a:cubicBezTo>
                    <a:pt x="14295" y="3161"/>
                    <a:pt x="15059" y="3049"/>
                    <a:pt x="15791" y="2866"/>
                  </a:cubicBezTo>
                  <a:cubicBezTo>
                    <a:pt x="16327" y="2731"/>
                    <a:pt x="16885" y="2618"/>
                    <a:pt x="17417" y="2519"/>
                  </a:cubicBezTo>
                  <a:cubicBezTo>
                    <a:pt x="18240" y="2366"/>
                    <a:pt x="19064" y="2190"/>
                    <a:pt x="19896" y="2066"/>
                  </a:cubicBezTo>
                  <a:cubicBezTo>
                    <a:pt x="21314" y="1853"/>
                    <a:pt x="22728" y="1622"/>
                    <a:pt x="24149" y="1426"/>
                  </a:cubicBezTo>
                  <a:cubicBezTo>
                    <a:pt x="25302" y="1266"/>
                    <a:pt x="26464" y="1134"/>
                    <a:pt x="27613" y="1081"/>
                  </a:cubicBezTo>
                  <a:cubicBezTo>
                    <a:pt x="29307" y="1006"/>
                    <a:pt x="31009" y="967"/>
                    <a:pt x="32708" y="945"/>
                  </a:cubicBezTo>
                  <a:cubicBezTo>
                    <a:pt x="32834" y="943"/>
                    <a:pt x="32960" y="942"/>
                    <a:pt x="33085" y="942"/>
                  </a:cubicBezTo>
                  <a:close/>
                  <a:moveTo>
                    <a:pt x="34952" y="1"/>
                  </a:moveTo>
                  <a:cubicBezTo>
                    <a:pt x="34873" y="1"/>
                    <a:pt x="34796" y="8"/>
                    <a:pt x="34720" y="29"/>
                  </a:cubicBezTo>
                  <a:cubicBezTo>
                    <a:pt x="34560" y="72"/>
                    <a:pt x="34401" y="87"/>
                    <a:pt x="34243" y="87"/>
                  </a:cubicBezTo>
                  <a:cubicBezTo>
                    <a:pt x="33952" y="87"/>
                    <a:pt x="33664" y="38"/>
                    <a:pt x="33371" y="38"/>
                  </a:cubicBezTo>
                  <a:cubicBezTo>
                    <a:pt x="33254" y="38"/>
                    <a:pt x="33136" y="46"/>
                    <a:pt x="33017" y="68"/>
                  </a:cubicBezTo>
                  <a:cubicBezTo>
                    <a:pt x="32776" y="111"/>
                    <a:pt x="32518" y="125"/>
                    <a:pt x="32257" y="125"/>
                  </a:cubicBezTo>
                  <a:cubicBezTo>
                    <a:pt x="32021" y="125"/>
                    <a:pt x="31782" y="114"/>
                    <a:pt x="31549" y="102"/>
                  </a:cubicBezTo>
                  <a:cubicBezTo>
                    <a:pt x="31512" y="100"/>
                    <a:pt x="31475" y="100"/>
                    <a:pt x="31438" y="100"/>
                  </a:cubicBezTo>
                  <a:cubicBezTo>
                    <a:pt x="31084" y="100"/>
                    <a:pt x="30724" y="171"/>
                    <a:pt x="30374" y="171"/>
                  </a:cubicBezTo>
                  <a:cubicBezTo>
                    <a:pt x="30273" y="171"/>
                    <a:pt x="30173" y="165"/>
                    <a:pt x="30074" y="150"/>
                  </a:cubicBezTo>
                  <a:cubicBezTo>
                    <a:pt x="29872" y="118"/>
                    <a:pt x="29671" y="107"/>
                    <a:pt x="29471" y="107"/>
                  </a:cubicBezTo>
                  <a:cubicBezTo>
                    <a:pt x="29007" y="107"/>
                    <a:pt x="28546" y="168"/>
                    <a:pt x="28089" y="179"/>
                  </a:cubicBezTo>
                  <a:cubicBezTo>
                    <a:pt x="27488" y="192"/>
                    <a:pt x="26862" y="273"/>
                    <a:pt x="26249" y="337"/>
                  </a:cubicBezTo>
                  <a:cubicBezTo>
                    <a:pt x="25904" y="373"/>
                    <a:pt x="25567" y="417"/>
                    <a:pt x="25219" y="417"/>
                  </a:cubicBezTo>
                  <a:cubicBezTo>
                    <a:pt x="25124" y="417"/>
                    <a:pt x="25028" y="414"/>
                    <a:pt x="24931" y="406"/>
                  </a:cubicBezTo>
                  <a:cubicBezTo>
                    <a:pt x="24910" y="405"/>
                    <a:pt x="24888" y="404"/>
                    <a:pt x="24866" y="404"/>
                  </a:cubicBezTo>
                  <a:cubicBezTo>
                    <a:pt x="24562" y="404"/>
                    <a:pt x="24225" y="546"/>
                    <a:pt x="23903" y="611"/>
                  </a:cubicBezTo>
                  <a:cubicBezTo>
                    <a:pt x="23191" y="755"/>
                    <a:pt x="22440" y="636"/>
                    <a:pt x="21757" y="948"/>
                  </a:cubicBezTo>
                  <a:cubicBezTo>
                    <a:pt x="21585" y="1027"/>
                    <a:pt x="21406" y="1042"/>
                    <a:pt x="21225" y="1042"/>
                  </a:cubicBezTo>
                  <a:cubicBezTo>
                    <a:pt x="21111" y="1042"/>
                    <a:pt x="20997" y="1036"/>
                    <a:pt x="20883" y="1036"/>
                  </a:cubicBezTo>
                  <a:cubicBezTo>
                    <a:pt x="20734" y="1036"/>
                    <a:pt x="20586" y="1047"/>
                    <a:pt x="20442" y="1094"/>
                  </a:cubicBezTo>
                  <a:cubicBezTo>
                    <a:pt x="19531" y="1390"/>
                    <a:pt x="18584" y="1519"/>
                    <a:pt x="17639" y="1633"/>
                  </a:cubicBezTo>
                  <a:cubicBezTo>
                    <a:pt x="17300" y="1675"/>
                    <a:pt x="16985" y="1842"/>
                    <a:pt x="16625" y="1842"/>
                  </a:cubicBezTo>
                  <a:cubicBezTo>
                    <a:pt x="16540" y="1842"/>
                    <a:pt x="16453" y="1833"/>
                    <a:pt x="16363" y="1811"/>
                  </a:cubicBezTo>
                  <a:cubicBezTo>
                    <a:pt x="16355" y="1809"/>
                    <a:pt x="16346" y="1808"/>
                    <a:pt x="16335" y="1808"/>
                  </a:cubicBezTo>
                  <a:cubicBezTo>
                    <a:pt x="16193" y="1808"/>
                    <a:pt x="15836" y="1983"/>
                    <a:pt x="15590" y="2040"/>
                  </a:cubicBezTo>
                  <a:cubicBezTo>
                    <a:pt x="14531" y="2291"/>
                    <a:pt x="13464" y="2485"/>
                    <a:pt x="12423" y="2827"/>
                  </a:cubicBezTo>
                  <a:cubicBezTo>
                    <a:pt x="11687" y="3070"/>
                    <a:pt x="10887" y="3119"/>
                    <a:pt x="10142" y="3341"/>
                  </a:cubicBezTo>
                  <a:cubicBezTo>
                    <a:pt x="9647" y="3489"/>
                    <a:pt x="9136" y="3543"/>
                    <a:pt x="8643" y="3714"/>
                  </a:cubicBezTo>
                  <a:cubicBezTo>
                    <a:pt x="7881" y="3979"/>
                    <a:pt x="7091" y="4244"/>
                    <a:pt x="6317" y="4380"/>
                  </a:cubicBezTo>
                  <a:cubicBezTo>
                    <a:pt x="5755" y="4479"/>
                    <a:pt x="5305" y="4792"/>
                    <a:pt x="4756" y="4869"/>
                  </a:cubicBezTo>
                  <a:cubicBezTo>
                    <a:pt x="4392" y="4919"/>
                    <a:pt x="4058" y="5152"/>
                    <a:pt x="3699" y="5265"/>
                  </a:cubicBezTo>
                  <a:cubicBezTo>
                    <a:pt x="3203" y="5421"/>
                    <a:pt x="2706" y="5583"/>
                    <a:pt x="2212" y="5744"/>
                  </a:cubicBezTo>
                  <a:cubicBezTo>
                    <a:pt x="1377" y="6017"/>
                    <a:pt x="492" y="6268"/>
                    <a:pt x="183" y="7279"/>
                  </a:cubicBezTo>
                  <a:cubicBezTo>
                    <a:pt x="1" y="7873"/>
                    <a:pt x="302" y="9026"/>
                    <a:pt x="815" y="9244"/>
                  </a:cubicBezTo>
                  <a:cubicBezTo>
                    <a:pt x="1241" y="9425"/>
                    <a:pt x="1552" y="9735"/>
                    <a:pt x="1892" y="10005"/>
                  </a:cubicBezTo>
                  <a:cubicBezTo>
                    <a:pt x="2323" y="10347"/>
                    <a:pt x="2614" y="10856"/>
                    <a:pt x="3103" y="11134"/>
                  </a:cubicBezTo>
                  <a:cubicBezTo>
                    <a:pt x="3402" y="11304"/>
                    <a:pt x="3767" y="11552"/>
                    <a:pt x="3889" y="11751"/>
                  </a:cubicBezTo>
                  <a:cubicBezTo>
                    <a:pt x="4161" y="12190"/>
                    <a:pt x="4564" y="12300"/>
                    <a:pt x="4942" y="12499"/>
                  </a:cubicBezTo>
                  <a:cubicBezTo>
                    <a:pt x="5410" y="12747"/>
                    <a:pt x="5533" y="13034"/>
                    <a:pt x="5352" y="13571"/>
                  </a:cubicBezTo>
                  <a:cubicBezTo>
                    <a:pt x="5287" y="13762"/>
                    <a:pt x="5124" y="14023"/>
                    <a:pt x="5192" y="14133"/>
                  </a:cubicBezTo>
                  <a:cubicBezTo>
                    <a:pt x="5340" y="14366"/>
                    <a:pt x="5167" y="14478"/>
                    <a:pt x="5076" y="14536"/>
                  </a:cubicBezTo>
                  <a:cubicBezTo>
                    <a:pt x="4722" y="14765"/>
                    <a:pt x="4624" y="15057"/>
                    <a:pt x="4687" y="15464"/>
                  </a:cubicBezTo>
                  <a:cubicBezTo>
                    <a:pt x="4711" y="15624"/>
                    <a:pt x="4756" y="15906"/>
                    <a:pt x="4436" y="15906"/>
                  </a:cubicBezTo>
                  <a:cubicBezTo>
                    <a:pt x="4434" y="15906"/>
                    <a:pt x="4432" y="15906"/>
                    <a:pt x="4430" y="15906"/>
                  </a:cubicBezTo>
                  <a:cubicBezTo>
                    <a:pt x="4428" y="15906"/>
                    <a:pt x="4426" y="15906"/>
                    <a:pt x="4424" y="15906"/>
                  </a:cubicBezTo>
                  <a:cubicBezTo>
                    <a:pt x="4284" y="15906"/>
                    <a:pt x="4303" y="15993"/>
                    <a:pt x="4275" y="16083"/>
                  </a:cubicBezTo>
                  <a:cubicBezTo>
                    <a:pt x="4197" y="16337"/>
                    <a:pt x="4163" y="16643"/>
                    <a:pt x="3995" y="16821"/>
                  </a:cubicBezTo>
                  <a:cubicBezTo>
                    <a:pt x="3727" y="17110"/>
                    <a:pt x="3663" y="17490"/>
                    <a:pt x="3526" y="17809"/>
                  </a:cubicBezTo>
                  <a:cubicBezTo>
                    <a:pt x="3297" y="18342"/>
                    <a:pt x="3035" y="18883"/>
                    <a:pt x="2913" y="19454"/>
                  </a:cubicBezTo>
                  <a:cubicBezTo>
                    <a:pt x="2845" y="19774"/>
                    <a:pt x="2713" y="20051"/>
                    <a:pt x="2599" y="20345"/>
                  </a:cubicBezTo>
                  <a:cubicBezTo>
                    <a:pt x="2566" y="20432"/>
                    <a:pt x="2323" y="21160"/>
                    <a:pt x="2319" y="21229"/>
                  </a:cubicBezTo>
                  <a:cubicBezTo>
                    <a:pt x="2295" y="21554"/>
                    <a:pt x="1980" y="21902"/>
                    <a:pt x="2029" y="22083"/>
                  </a:cubicBezTo>
                  <a:cubicBezTo>
                    <a:pt x="2128" y="22453"/>
                    <a:pt x="1594" y="22653"/>
                    <a:pt x="1881" y="22988"/>
                  </a:cubicBezTo>
                  <a:cubicBezTo>
                    <a:pt x="1425" y="23319"/>
                    <a:pt x="1879" y="23843"/>
                    <a:pt x="1614" y="24176"/>
                  </a:cubicBezTo>
                  <a:cubicBezTo>
                    <a:pt x="1691" y="24632"/>
                    <a:pt x="1804" y="25014"/>
                    <a:pt x="2085" y="25360"/>
                  </a:cubicBezTo>
                  <a:cubicBezTo>
                    <a:pt x="2371" y="25707"/>
                    <a:pt x="2693" y="25868"/>
                    <a:pt x="3062" y="25868"/>
                  </a:cubicBezTo>
                  <a:cubicBezTo>
                    <a:pt x="3252" y="25868"/>
                    <a:pt x="3455" y="25825"/>
                    <a:pt x="3673" y="25743"/>
                  </a:cubicBezTo>
                  <a:cubicBezTo>
                    <a:pt x="4530" y="25422"/>
                    <a:pt x="5320" y="24963"/>
                    <a:pt x="6159" y="24605"/>
                  </a:cubicBezTo>
                  <a:cubicBezTo>
                    <a:pt x="6676" y="24385"/>
                    <a:pt x="7206" y="24138"/>
                    <a:pt x="7683" y="23850"/>
                  </a:cubicBezTo>
                  <a:cubicBezTo>
                    <a:pt x="8249" y="23511"/>
                    <a:pt x="8875" y="23357"/>
                    <a:pt x="9454" y="23070"/>
                  </a:cubicBezTo>
                  <a:cubicBezTo>
                    <a:pt x="10196" y="22704"/>
                    <a:pt x="11013" y="22489"/>
                    <a:pt x="11795" y="22204"/>
                  </a:cubicBezTo>
                  <a:cubicBezTo>
                    <a:pt x="12296" y="22022"/>
                    <a:pt x="12798" y="21843"/>
                    <a:pt x="13291" y="21641"/>
                  </a:cubicBezTo>
                  <a:cubicBezTo>
                    <a:pt x="13881" y="21400"/>
                    <a:pt x="14524" y="21332"/>
                    <a:pt x="15107" y="21128"/>
                  </a:cubicBezTo>
                  <a:cubicBezTo>
                    <a:pt x="15846" y="20870"/>
                    <a:pt x="16590" y="20636"/>
                    <a:pt x="17341" y="20428"/>
                  </a:cubicBezTo>
                  <a:cubicBezTo>
                    <a:pt x="17974" y="20251"/>
                    <a:pt x="18653" y="20221"/>
                    <a:pt x="19272" y="20011"/>
                  </a:cubicBezTo>
                  <a:cubicBezTo>
                    <a:pt x="19655" y="19880"/>
                    <a:pt x="20094" y="19720"/>
                    <a:pt x="20436" y="19682"/>
                  </a:cubicBezTo>
                  <a:cubicBezTo>
                    <a:pt x="21077" y="19611"/>
                    <a:pt x="21703" y="19453"/>
                    <a:pt x="22343" y="19390"/>
                  </a:cubicBezTo>
                  <a:cubicBezTo>
                    <a:pt x="22534" y="19371"/>
                    <a:pt x="22649" y="19215"/>
                    <a:pt x="22872" y="19215"/>
                  </a:cubicBezTo>
                  <a:cubicBezTo>
                    <a:pt x="22878" y="19215"/>
                    <a:pt x="22885" y="19215"/>
                    <a:pt x="22892" y="19216"/>
                  </a:cubicBezTo>
                  <a:cubicBezTo>
                    <a:pt x="22928" y="19217"/>
                    <a:pt x="22965" y="19218"/>
                    <a:pt x="23001" y="19218"/>
                  </a:cubicBezTo>
                  <a:cubicBezTo>
                    <a:pt x="23493" y="19218"/>
                    <a:pt x="23980" y="19081"/>
                    <a:pt x="24479" y="19048"/>
                  </a:cubicBezTo>
                  <a:cubicBezTo>
                    <a:pt x="25192" y="19001"/>
                    <a:pt x="25906" y="18893"/>
                    <a:pt x="26620" y="18819"/>
                  </a:cubicBezTo>
                  <a:cubicBezTo>
                    <a:pt x="26655" y="18815"/>
                    <a:pt x="26690" y="18814"/>
                    <a:pt x="26726" y="18814"/>
                  </a:cubicBezTo>
                  <a:cubicBezTo>
                    <a:pt x="26871" y="18814"/>
                    <a:pt x="27019" y="18838"/>
                    <a:pt x="27157" y="18838"/>
                  </a:cubicBezTo>
                  <a:cubicBezTo>
                    <a:pt x="27253" y="18838"/>
                    <a:pt x="27344" y="18826"/>
                    <a:pt x="27426" y="18786"/>
                  </a:cubicBezTo>
                  <a:cubicBezTo>
                    <a:pt x="27816" y="18592"/>
                    <a:pt x="28269" y="18609"/>
                    <a:pt x="28624" y="18599"/>
                  </a:cubicBezTo>
                  <a:cubicBezTo>
                    <a:pt x="29619" y="18570"/>
                    <a:pt x="30613" y="18478"/>
                    <a:pt x="31606" y="18423"/>
                  </a:cubicBezTo>
                  <a:cubicBezTo>
                    <a:pt x="31630" y="18422"/>
                    <a:pt x="31653" y="18421"/>
                    <a:pt x="31676" y="18421"/>
                  </a:cubicBezTo>
                  <a:cubicBezTo>
                    <a:pt x="31971" y="18421"/>
                    <a:pt x="32247" y="18517"/>
                    <a:pt x="32540" y="18517"/>
                  </a:cubicBezTo>
                  <a:cubicBezTo>
                    <a:pt x="32599" y="18517"/>
                    <a:pt x="32659" y="18513"/>
                    <a:pt x="32720" y="18504"/>
                  </a:cubicBezTo>
                  <a:cubicBezTo>
                    <a:pt x="32890" y="18478"/>
                    <a:pt x="33049" y="18384"/>
                    <a:pt x="33229" y="18384"/>
                  </a:cubicBezTo>
                  <a:cubicBezTo>
                    <a:pt x="33269" y="18384"/>
                    <a:pt x="33309" y="18388"/>
                    <a:pt x="33350" y="18399"/>
                  </a:cubicBezTo>
                  <a:cubicBezTo>
                    <a:pt x="33635" y="18470"/>
                    <a:pt x="33926" y="18493"/>
                    <a:pt x="34216" y="18493"/>
                  </a:cubicBezTo>
                  <a:cubicBezTo>
                    <a:pt x="34625" y="18493"/>
                    <a:pt x="35035" y="18448"/>
                    <a:pt x="35431" y="18429"/>
                  </a:cubicBezTo>
                  <a:cubicBezTo>
                    <a:pt x="36126" y="18397"/>
                    <a:pt x="36837" y="18444"/>
                    <a:pt x="37548" y="18319"/>
                  </a:cubicBezTo>
                  <a:cubicBezTo>
                    <a:pt x="37713" y="18290"/>
                    <a:pt x="37884" y="18281"/>
                    <a:pt x="38058" y="18281"/>
                  </a:cubicBezTo>
                  <a:cubicBezTo>
                    <a:pt x="38411" y="18281"/>
                    <a:pt x="38778" y="18320"/>
                    <a:pt x="39141" y="18320"/>
                  </a:cubicBezTo>
                  <a:cubicBezTo>
                    <a:pt x="39201" y="18320"/>
                    <a:pt x="39261" y="18319"/>
                    <a:pt x="39321" y="18317"/>
                  </a:cubicBezTo>
                  <a:cubicBezTo>
                    <a:pt x="39444" y="18312"/>
                    <a:pt x="39568" y="18309"/>
                    <a:pt x="39692" y="18309"/>
                  </a:cubicBezTo>
                  <a:cubicBezTo>
                    <a:pt x="40171" y="18309"/>
                    <a:pt x="40651" y="18341"/>
                    <a:pt x="41130" y="18341"/>
                  </a:cubicBezTo>
                  <a:cubicBezTo>
                    <a:pt x="41500" y="18341"/>
                    <a:pt x="41870" y="18322"/>
                    <a:pt x="42240" y="18256"/>
                  </a:cubicBezTo>
                  <a:cubicBezTo>
                    <a:pt x="42244" y="18255"/>
                    <a:pt x="42248" y="18255"/>
                    <a:pt x="42253" y="18255"/>
                  </a:cubicBezTo>
                  <a:cubicBezTo>
                    <a:pt x="42290" y="18255"/>
                    <a:pt x="42333" y="18280"/>
                    <a:pt x="42369" y="18299"/>
                  </a:cubicBezTo>
                  <a:cubicBezTo>
                    <a:pt x="42586" y="18416"/>
                    <a:pt x="42813" y="18441"/>
                    <a:pt x="43042" y="18441"/>
                  </a:cubicBezTo>
                  <a:cubicBezTo>
                    <a:pt x="43221" y="18441"/>
                    <a:pt x="43402" y="18426"/>
                    <a:pt x="43582" y="18426"/>
                  </a:cubicBezTo>
                  <a:cubicBezTo>
                    <a:pt x="43707" y="18426"/>
                    <a:pt x="43832" y="18433"/>
                    <a:pt x="43955" y="18458"/>
                  </a:cubicBezTo>
                  <a:cubicBezTo>
                    <a:pt x="44227" y="18514"/>
                    <a:pt x="44508" y="18533"/>
                    <a:pt x="44791" y="18533"/>
                  </a:cubicBezTo>
                  <a:cubicBezTo>
                    <a:pt x="45033" y="18533"/>
                    <a:pt x="45277" y="18519"/>
                    <a:pt x="45516" y="18502"/>
                  </a:cubicBezTo>
                  <a:cubicBezTo>
                    <a:pt x="45538" y="18501"/>
                    <a:pt x="45559" y="18500"/>
                    <a:pt x="45580" y="18500"/>
                  </a:cubicBezTo>
                  <a:cubicBezTo>
                    <a:pt x="45932" y="18500"/>
                    <a:pt x="46263" y="18693"/>
                    <a:pt x="46601" y="18693"/>
                  </a:cubicBezTo>
                  <a:cubicBezTo>
                    <a:pt x="46694" y="18693"/>
                    <a:pt x="46787" y="18679"/>
                    <a:pt x="46881" y="18642"/>
                  </a:cubicBezTo>
                  <a:cubicBezTo>
                    <a:pt x="46961" y="18610"/>
                    <a:pt x="47038" y="18598"/>
                    <a:pt x="47112" y="18598"/>
                  </a:cubicBezTo>
                  <a:cubicBezTo>
                    <a:pt x="47331" y="18598"/>
                    <a:pt x="47528" y="18706"/>
                    <a:pt x="47713" y="18748"/>
                  </a:cubicBezTo>
                  <a:cubicBezTo>
                    <a:pt x="48424" y="18912"/>
                    <a:pt x="49152" y="18951"/>
                    <a:pt x="49864" y="19097"/>
                  </a:cubicBezTo>
                  <a:cubicBezTo>
                    <a:pt x="50579" y="19244"/>
                    <a:pt x="51340" y="19286"/>
                    <a:pt x="52039" y="19459"/>
                  </a:cubicBezTo>
                  <a:cubicBezTo>
                    <a:pt x="52720" y="19626"/>
                    <a:pt x="53424" y="19791"/>
                    <a:pt x="54104" y="19998"/>
                  </a:cubicBezTo>
                  <a:cubicBezTo>
                    <a:pt x="54933" y="20251"/>
                    <a:pt x="55811" y="20376"/>
                    <a:pt x="56661" y="20608"/>
                  </a:cubicBezTo>
                  <a:cubicBezTo>
                    <a:pt x="57619" y="20868"/>
                    <a:pt x="58582" y="21110"/>
                    <a:pt x="59526" y="21415"/>
                  </a:cubicBezTo>
                  <a:cubicBezTo>
                    <a:pt x="59836" y="21515"/>
                    <a:pt x="60206" y="21504"/>
                    <a:pt x="60452" y="21645"/>
                  </a:cubicBezTo>
                  <a:cubicBezTo>
                    <a:pt x="61308" y="22133"/>
                    <a:pt x="62287" y="22292"/>
                    <a:pt x="63151" y="22752"/>
                  </a:cubicBezTo>
                  <a:cubicBezTo>
                    <a:pt x="63859" y="23130"/>
                    <a:pt x="64670" y="23265"/>
                    <a:pt x="65360" y="23727"/>
                  </a:cubicBezTo>
                  <a:cubicBezTo>
                    <a:pt x="65906" y="24092"/>
                    <a:pt x="66592" y="24223"/>
                    <a:pt x="67120" y="24658"/>
                  </a:cubicBezTo>
                  <a:cubicBezTo>
                    <a:pt x="67235" y="24754"/>
                    <a:pt x="67420" y="24836"/>
                    <a:pt x="67569" y="24836"/>
                  </a:cubicBezTo>
                  <a:cubicBezTo>
                    <a:pt x="67591" y="24836"/>
                    <a:pt x="67613" y="24834"/>
                    <a:pt x="67634" y="24830"/>
                  </a:cubicBezTo>
                  <a:cubicBezTo>
                    <a:pt x="67718" y="24813"/>
                    <a:pt x="67800" y="24806"/>
                    <a:pt x="67880" y="24806"/>
                  </a:cubicBezTo>
                  <a:cubicBezTo>
                    <a:pt x="68221" y="24806"/>
                    <a:pt x="68531" y="24939"/>
                    <a:pt x="68799" y="25091"/>
                  </a:cubicBezTo>
                  <a:cubicBezTo>
                    <a:pt x="68919" y="25159"/>
                    <a:pt x="69025" y="25186"/>
                    <a:pt x="69122" y="25186"/>
                  </a:cubicBezTo>
                  <a:cubicBezTo>
                    <a:pt x="69313" y="25186"/>
                    <a:pt x="69465" y="25080"/>
                    <a:pt x="69614" y="24977"/>
                  </a:cubicBezTo>
                  <a:cubicBezTo>
                    <a:pt x="70219" y="24563"/>
                    <a:pt x="70411" y="23856"/>
                    <a:pt x="70100" y="23076"/>
                  </a:cubicBezTo>
                  <a:cubicBezTo>
                    <a:pt x="70014" y="22861"/>
                    <a:pt x="70128" y="22647"/>
                    <a:pt x="69990" y="22460"/>
                  </a:cubicBezTo>
                  <a:cubicBezTo>
                    <a:pt x="69542" y="21851"/>
                    <a:pt x="69482" y="21077"/>
                    <a:pt x="69123" y="20415"/>
                  </a:cubicBezTo>
                  <a:cubicBezTo>
                    <a:pt x="68886" y="19978"/>
                    <a:pt x="68848" y="19415"/>
                    <a:pt x="68591" y="18940"/>
                  </a:cubicBezTo>
                  <a:cubicBezTo>
                    <a:pt x="68373" y="18532"/>
                    <a:pt x="68287" y="18053"/>
                    <a:pt x="68077" y="17638"/>
                  </a:cubicBezTo>
                  <a:cubicBezTo>
                    <a:pt x="67855" y="17197"/>
                    <a:pt x="67679" y="16743"/>
                    <a:pt x="67496" y="16286"/>
                  </a:cubicBezTo>
                  <a:cubicBezTo>
                    <a:pt x="67340" y="15896"/>
                    <a:pt x="67187" y="15464"/>
                    <a:pt x="66929" y="15150"/>
                  </a:cubicBezTo>
                  <a:cubicBezTo>
                    <a:pt x="66611" y="14761"/>
                    <a:pt x="66497" y="14312"/>
                    <a:pt x="66317" y="13880"/>
                  </a:cubicBezTo>
                  <a:cubicBezTo>
                    <a:pt x="66252" y="13723"/>
                    <a:pt x="66271" y="13547"/>
                    <a:pt x="66411" y="13404"/>
                  </a:cubicBezTo>
                  <a:cubicBezTo>
                    <a:pt x="66703" y="13107"/>
                    <a:pt x="66996" y="12813"/>
                    <a:pt x="67268" y="12498"/>
                  </a:cubicBezTo>
                  <a:cubicBezTo>
                    <a:pt x="67567" y="12150"/>
                    <a:pt x="67900" y="11842"/>
                    <a:pt x="68229" y="11523"/>
                  </a:cubicBezTo>
                  <a:cubicBezTo>
                    <a:pt x="68562" y="11201"/>
                    <a:pt x="68808" y="10787"/>
                    <a:pt x="69141" y="10462"/>
                  </a:cubicBezTo>
                  <a:cubicBezTo>
                    <a:pt x="69742" y="9874"/>
                    <a:pt x="70341" y="9296"/>
                    <a:pt x="70865" y="8628"/>
                  </a:cubicBezTo>
                  <a:cubicBezTo>
                    <a:pt x="71055" y="8387"/>
                    <a:pt x="71183" y="8090"/>
                    <a:pt x="71403" y="7897"/>
                  </a:cubicBezTo>
                  <a:cubicBezTo>
                    <a:pt x="71728" y="7613"/>
                    <a:pt x="71878" y="7250"/>
                    <a:pt x="72010" y="6875"/>
                  </a:cubicBezTo>
                  <a:cubicBezTo>
                    <a:pt x="72132" y="6531"/>
                    <a:pt x="71916" y="5855"/>
                    <a:pt x="71665" y="5721"/>
                  </a:cubicBezTo>
                  <a:cubicBezTo>
                    <a:pt x="71329" y="5543"/>
                    <a:pt x="70978" y="5389"/>
                    <a:pt x="70642" y="5207"/>
                  </a:cubicBezTo>
                  <a:cubicBezTo>
                    <a:pt x="70301" y="5022"/>
                    <a:pt x="69986" y="4844"/>
                    <a:pt x="69567" y="4801"/>
                  </a:cubicBezTo>
                  <a:cubicBezTo>
                    <a:pt x="69131" y="4756"/>
                    <a:pt x="68718" y="4492"/>
                    <a:pt x="68291" y="4336"/>
                  </a:cubicBezTo>
                  <a:cubicBezTo>
                    <a:pt x="67820" y="4161"/>
                    <a:pt x="67286" y="4117"/>
                    <a:pt x="66852" y="3909"/>
                  </a:cubicBezTo>
                  <a:cubicBezTo>
                    <a:pt x="66145" y="3568"/>
                    <a:pt x="65366" y="3554"/>
                    <a:pt x="64639" y="3305"/>
                  </a:cubicBezTo>
                  <a:cubicBezTo>
                    <a:pt x="64144" y="3134"/>
                    <a:pt x="63540" y="3018"/>
                    <a:pt x="62960" y="2970"/>
                  </a:cubicBezTo>
                  <a:cubicBezTo>
                    <a:pt x="62285" y="2912"/>
                    <a:pt x="61646" y="2586"/>
                    <a:pt x="60951" y="2510"/>
                  </a:cubicBezTo>
                  <a:cubicBezTo>
                    <a:pt x="59888" y="2392"/>
                    <a:pt x="58824" y="2248"/>
                    <a:pt x="57771" y="2052"/>
                  </a:cubicBezTo>
                  <a:cubicBezTo>
                    <a:pt x="57139" y="1935"/>
                    <a:pt x="56489" y="1953"/>
                    <a:pt x="55866" y="1767"/>
                  </a:cubicBezTo>
                  <a:cubicBezTo>
                    <a:pt x="55597" y="1688"/>
                    <a:pt x="55321" y="1641"/>
                    <a:pt x="55042" y="1627"/>
                  </a:cubicBezTo>
                  <a:cubicBezTo>
                    <a:pt x="54460" y="1594"/>
                    <a:pt x="53885" y="1470"/>
                    <a:pt x="53302" y="1406"/>
                  </a:cubicBezTo>
                  <a:cubicBezTo>
                    <a:pt x="52746" y="1344"/>
                    <a:pt x="52193" y="1211"/>
                    <a:pt x="51631" y="1156"/>
                  </a:cubicBezTo>
                  <a:cubicBezTo>
                    <a:pt x="51606" y="1153"/>
                    <a:pt x="51582" y="1153"/>
                    <a:pt x="51557" y="1153"/>
                  </a:cubicBezTo>
                  <a:cubicBezTo>
                    <a:pt x="51493" y="1153"/>
                    <a:pt x="51430" y="1159"/>
                    <a:pt x="51363" y="1159"/>
                  </a:cubicBezTo>
                  <a:cubicBezTo>
                    <a:pt x="51322" y="1159"/>
                    <a:pt x="51280" y="1157"/>
                    <a:pt x="51236" y="1149"/>
                  </a:cubicBezTo>
                  <a:cubicBezTo>
                    <a:pt x="50673" y="1051"/>
                    <a:pt x="50099" y="917"/>
                    <a:pt x="49540" y="917"/>
                  </a:cubicBezTo>
                  <a:cubicBezTo>
                    <a:pt x="48875" y="917"/>
                    <a:pt x="48220" y="831"/>
                    <a:pt x="47576" y="738"/>
                  </a:cubicBezTo>
                  <a:cubicBezTo>
                    <a:pt x="46464" y="577"/>
                    <a:pt x="45344" y="575"/>
                    <a:pt x="44229" y="476"/>
                  </a:cubicBezTo>
                  <a:cubicBezTo>
                    <a:pt x="43021" y="369"/>
                    <a:pt x="41793" y="431"/>
                    <a:pt x="40590" y="221"/>
                  </a:cubicBezTo>
                  <a:cubicBezTo>
                    <a:pt x="40555" y="214"/>
                    <a:pt x="40521" y="212"/>
                    <a:pt x="40488" y="212"/>
                  </a:cubicBezTo>
                  <a:cubicBezTo>
                    <a:pt x="40289" y="212"/>
                    <a:pt x="40111" y="304"/>
                    <a:pt x="39924" y="304"/>
                  </a:cubicBezTo>
                  <a:cubicBezTo>
                    <a:pt x="39884" y="304"/>
                    <a:pt x="39843" y="300"/>
                    <a:pt x="39802" y="290"/>
                  </a:cubicBezTo>
                  <a:cubicBezTo>
                    <a:pt x="39150" y="126"/>
                    <a:pt x="38478" y="223"/>
                    <a:pt x="37816" y="131"/>
                  </a:cubicBezTo>
                  <a:cubicBezTo>
                    <a:pt x="37455" y="81"/>
                    <a:pt x="37087" y="57"/>
                    <a:pt x="36720" y="57"/>
                  </a:cubicBezTo>
                  <a:cubicBezTo>
                    <a:pt x="36456" y="57"/>
                    <a:pt x="36194" y="69"/>
                    <a:pt x="35934" y="92"/>
                  </a:cubicBezTo>
                  <a:cubicBezTo>
                    <a:pt x="35897" y="96"/>
                    <a:pt x="35860" y="97"/>
                    <a:pt x="35823" y="97"/>
                  </a:cubicBezTo>
                  <a:cubicBezTo>
                    <a:pt x="35523" y="97"/>
                    <a:pt x="35228" y="1"/>
                    <a:pt x="3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FF3399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C2B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6" name="Picture 6" descr="Illustration of reminder note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3514" r="37333" b="40256"/>
          <a:stretch/>
        </p:blipFill>
        <p:spPr bwMode="auto">
          <a:xfrm>
            <a:off x="6005804" y="1789132"/>
            <a:ext cx="2430694" cy="25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47353" y="2401519"/>
            <a:ext cx="2147596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ammah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hijaiah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dammah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berbunyi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“u”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713" y="803068"/>
            <a:ext cx="759829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hijaiah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hijaiah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/>
              <a:t>Harakat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 smtClean="0"/>
              <a:t>hijaiah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Arab.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 descr="Illustration of reminder note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3514" r="37333" b="40256"/>
          <a:stretch/>
        </p:blipFill>
        <p:spPr bwMode="auto">
          <a:xfrm>
            <a:off x="3356653" y="1791809"/>
            <a:ext cx="2430694" cy="25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03996" y="2353632"/>
            <a:ext cx="2147249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asrah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bawah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hijaiah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kasrah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berbunyi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7" name="Picture 6" descr="Illustration of reminder note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3514" r="37333" b="40256"/>
          <a:stretch/>
        </p:blipFill>
        <p:spPr bwMode="auto">
          <a:xfrm>
            <a:off x="479280" y="1805769"/>
            <a:ext cx="2430694" cy="25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27827" y="2338627"/>
            <a:ext cx="2133600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athah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hijaiah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fathah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berbunyi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“a”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6653" y="135089"/>
            <a:ext cx="1101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</a:t>
            </a:r>
            <a:endParaRPr lang="en-US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347293" y="535199"/>
            <a:ext cx="1101236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-240204" y="752225"/>
            <a:ext cx="8294949" cy="105163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1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8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39983"/>
              </p:ext>
            </p:extLst>
          </p:nvPr>
        </p:nvGraphicFramePr>
        <p:xfrm>
          <a:off x="190500" y="1443859"/>
          <a:ext cx="8763000" cy="31394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1746983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2648151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336552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34561691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308569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5237386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4329796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4426101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3882459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796137014"/>
                    </a:ext>
                  </a:extLst>
                </a:gridCol>
              </a:tblGrid>
              <a:tr h="1032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رَ</a:t>
                      </a:r>
                      <a:r>
                        <a:rPr lang="en-US" sz="18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ra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ذَ</a:t>
                      </a:r>
                      <a:r>
                        <a:rPr lang="en-US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ża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دَ</a:t>
                      </a:r>
                      <a:r>
                        <a:rPr lang="en-US" sz="18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(da)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خَ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kha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حَ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ḥa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جَ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(ja)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ثَ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ṡa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تَ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0" kern="1200" dirty="0" smtClean="0">
                          <a:effectLst/>
                        </a:rPr>
                        <a:t>(ta)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بَ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ba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</a:rPr>
                        <a:t>اَ</a:t>
                      </a: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(a)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076666"/>
                  </a:ext>
                </a:extLst>
              </a:tr>
              <a:tr h="1073697"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فَ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(fa)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غَ</a:t>
                      </a:r>
                      <a:endParaRPr lang="ar-SA" sz="1800" kern="1200" dirty="0" smtClean="0">
                        <a:effectLst/>
                        <a:latin typeface="Adobe Naskh Medium" panose="01010101010101010101" pitchFamily="50" charset="-78"/>
                        <a:cs typeface="Adobe Naskh Medium" panose="01010101010101010101" pitchFamily="50" charset="-78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ga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عَ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('a)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ظَ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ẓa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طَ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ṭa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ضَ</a:t>
                      </a: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ḍa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صَ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ṣa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شَ</a:t>
                      </a: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sya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سَ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sa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زَ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ar-SA" sz="18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za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5521545"/>
                  </a:ext>
                </a:extLst>
              </a:tr>
              <a:tr h="10328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يَ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ya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ءَ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(a)</a:t>
                      </a: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هَـ</a:t>
                      </a: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 (ha)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وَ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effectLst/>
                        </a:rPr>
                        <a:t>)</a:t>
                      </a:r>
                      <a:r>
                        <a:rPr lang="en-US" sz="1800" kern="1200" dirty="0" err="1" smtClean="0">
                          <a:effectLst/>
                        </a:rPr>
                        <a:t>wa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نَ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na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مَ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(ma)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لَ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(la)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كَ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ar-SA" sz="18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ka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قَ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qa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558035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19400" y="65742"/>
            <a:ext cx="3433283" cy="997453"/>
            <a:chOff x="2853501" y="-31446"/>
            <a:chExt cx="3890483" cy="1211954"/>
          </a:xfrm>
        </p:grpSpPr>
        <p:sp>
          <p:nvSpPr>
            <p:cNvPr id="10" name="Google Shape;600;p25"/>
            <p:cNvSpPr txBox="1">
              <a:spLocks/>
            </p:cNvSpPr>
            <p:nvPr/>
          </p:nvSpPr>
          <p:spPr>
            <a:xfrm>
              <a:off x="3314295" y="-31446"/>
              <a:ext cx="3050388" cy="977201"/>
            </a:xfrm>
            <a:prstGeom prst="rect">
              <a:avLst/>
            </a:prstGeom>
            <a:ln>
              <a:noFill/>
            </a:ln>
          </p:spPr>
          <p:txBody>
            <a:bodyPr spcFirstLastPara="1" vert="horz" wrap="square" lIns="121900" tIns="121900" rIns="121900" bIns="121900" rtlCol="0" anchor="b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3200" b="1" dirty="0" smtClean="0"/>
                <a:t>Fathah</a:t>
              </a:r>
              <a:endParaRPr lang="id-ID" sz="3200" b="1" dirty="0"/>
            </a:p>
          </p:txBody>
        </p:sp>
        <p:sp>
          <p:nvSpPr>
            <p:cNvPr id="11" name="Google Shape;601;p25"/>
            <p:cNvSpPr/>
            <p:nvPr/>
          </p:nvSpPr>
          <p:spPr>
            <a:xfrm>
              <a:off x="2853501" y="117596"/>
              <a:ext cx="3890483" cy="1062912"/>
            </a:xfrm>
            <a:custGeom>
              <a:avLst/>
              <a:gdLst/>
              <a:ahLst/>
              <a:cxnLst/>
              <a:rect l="l" t="t" r="r" b="b"/>
              <a:pathLst>
                <a:path w="72132" h="25868" extrusionOk="0">
                  <a:moveTo>
                    <a:pt x="33085" y="942"/>
                  </a:moveTo>
                  <a:cubicBezTo>
                    <a:pt x="34029" y="942"/>
                    <a:pt x="34973" y="981"/>
                    <a:pt x="35918" y="981"/>
                  </a:cubicBezTo>
                  <a:cubicBezTo>
                    <a:pt x="36232" y="981"/>
                    <a:pt x="36546" y="977"/>
                    <a:pt x="36860" y="965"/>
                  </a:cubicBezTo>
                  <a:cubicBezTo>
                    <a:pt x="36974" y="961"/>
                    <a:pt x="37087" y="959"/>
                    <a:pt x="37201" y="959"/>
                  </a:cubicBezTo>
                  <a:cubicBezTo>
                    <a:pt x="38334" y="959"/>
                    <a:pt x="39474" y="1152"/>
                    <a:pt x="40613" y="1187"/>
                  </a:cubicBezTo>
                  <a:cubicBezTo>
                    <a:pt x="41489" y="1213"/>
                    <a:pt x="42362" y="1268"/>
                    <a:pt x="43236" y="1318"/>
                  </a:cubicBezTo>
                  <a:cubicBezTo>
                    <a:pt x="44236" y="1376"/>
                    <a:pt x="45235" y="1473"/>
                    <a:pt x="46237" y="1513"/>
                  </a:cubicBezTo>
                  <a:cubicBezTo>
                    <a:pt x="47615" y="1566"/>
                    <a:pt x="48965" y="1889"/>
                    <a:pt x="50336" y="1957"/>
                  </a:cubicBezTo>
                  <a:cubicBezTo>
                    <a:pt x="51489" y="2015"/>
                    <a:pt x="52631" y="2162"/>
                    <a:pt x="53763" y="2341"/>
                  </a:cubicBezTo>
                  <a:cubicBezTo>
                    <a:pt x="54605" y="2472"/>
                    <a:pt x="55458" y="2497"/>
                    <a:pt x="56290" y="2667"/>
                  </a:cubicBezTo>
                  <a:cubicBezTo>
                    <a:pt x="57332" y="2879"/>
                    <a:pt x="58390" y="2987"/>
                    <a:pt x="59428" y="3180"/>
                  </a:cubicBezTo>
                  <a:cubicBezTo>
                    <a:pt x="60165" y="3316"/>
                    <a:pt x="60928" y="3360"/>
                    <a:pt x="61647" y="3594"/>
                  </a:cubicBezTo>
                  <a:cubicBezTo>
                    <a:pt x="62527" y="3878"/>
                    <a:pt x="63457" y="3939"/>
                    <a:pt x="64334" y="4249"/>
                  </a:cubicBezTo>
                  <a:cubicBezTo>
                    <a:pt x="64687" y="4375"/>
                    <a:pt x="65082" y="4408"/>
                    <a:pt x="65453" y="4517"/>
                  </a:cubicBezTo>
                  <a:cubicBezTo>
                    <a:pt x="66414" y="4795"/>
                    <a:pt x="67402" y="4988"/>
                    <a:pt x="68339" y="5327"/>
                  </a:cubicBezTo>
                  <a:cubicBezTo>
                    <a:pt x="68732" y="5469"/>
                    <a:pt x="69130" y="5661"/>
                    <a:pt x="69516" y="5844"/>
                  </a:cubicBezTo>
                  <a:cubicBezTo>
                    <a:pt x="69850" y="6004"/>
                    <a:pt x="70184" y="6150"/>
                    <a:pt x="70532" y="6277"/>
                  </a:cubicBezTo>
                  <a:cubicBezTo>
                    <a:pt x="70657" y="6321"/>
                    <a:pt x="70878" y="6372"/>
                    <a:pt x="70791" y="6595"/>
                  </a:cubicBezTo>
                  <a:cubicBezTo>
                    <a:pt x="70758" y="6680"/>
                    <a:pt x="70718" y="6708"/>
                    <a:pt x="70674" y="6708"/>
                  </a:cubicBezTo>
                  <a:cubicBezTo>
                    <a:pt x="70600" y="6708"/>
                    <a:pt x="70516" y="6626"/>
                    <a:pt x="70446" y="6606"/>
                  </a:cubicBezTo>
                  <a:cubicBezTo>
                    <a:pt x="69507" y="6344"/>
                    <a:pt x="68579" y="6035"/>
                    <a:pt x="67608" y="5900"/>
                  </a:cubicBezTo>
                  <a:cubicBezTo>
                    <a:pt x="67541" y="5891"/>
                    <a:pt x="67469" y="5880"/>
                    <a:pt x="67398" y="5880"/>
                  </a:cubicBezTo>
                  <a:cubicBezTo>
                    <a:pt x="67268" y="5880"/>
                    <a:pt x="67139" y="5918"/>
                    <a:pt x="67037" y="6075"/>
                  </a:cubicBezTo>
                  <a:cubicBezTo>
                    <a:pt x="67625" y="6313"/>
                    <a:pt x="68254" y="6345"/>
                    <a:pt x="68834" y="6544"/>
                  </a:cubicBezTo>
                  <a:cubicBezTo>
                    <a:pt x="69301" y="6703"/>
                    <a:pt x="69770" y="6845"/>
                    <a:pt x="70253" y="6932"/>
                  </a:cubicBezTo>
                  <a:cubicBezTo>
                    <a:pt x="70526" y="6981"/>
                    <a:pt x="70467" y="7134"/>
                    <a:pt x="70373" y="7307"/>
                  </a:cubicBezTo>
                  <a:cubicBezTo>
                    <a:pt x="70307" y="7430"/>
                    <a:pt x="70294" y="7568"/>
                    <a:pt x="70148" y="7568"/>
                  </a:cubicBezTo>
                  <a:cubicBezTo>
                    <a:pt x="70105" y="7568"/>
                    <a:pt x="70050" y="7556"/>
                    <a:pt x="69980" y="7528"/>
                  </a:cubicBezTo>
                  <a:cubicBezTo>
                    <a:pt x="69501" y="7339"/>
                    <a:pt x="69021" y="7139"/>
                    <a:pt x="68511" y="7019"/>
                  </a:cubicBezTo>
                  <a:cubicBezTo>
                    <a:pt x="67962" y="6890"/>
                    <a:pt x="67441" y="6655"/>
                    <a:pt x="66794" y="6559"/>
                  </a:cubicBezTo>
                  <a:lnTo>
                    <a:pt x="66794" y="6559"/>
                  </a:lnTo>
                  <a:cubicBezTo>
                    <a:pt x="67069" y="6881"/>
                    <a:pt x="67420" y="6863"/>
                    <a:pt x="67691" y="6948"/>
                  </a:cubicBezTo>
                  <a:cubicBezTo>
                    <a:pt x="68314" y="7145"/>
                    <a:pt x="68877" y="7486"/>
                    <a:pt x="69510" y="7653"/>
                  </a:cubicBezTo>
                  <a:cubicBezTo>
                    <a:pt x="69621" y="7682"/>
                    <a:pt x="69905" y="7771"/>
                    <a:pt x="69744" y="8061"/>
                  </a:cubicBezTo>
                  <a:cubicBezTo>
                    <a:pt x="69648" y="8233"/>
                    <a:pt x="69612" y="8458"/>
                    <a:pt x="69412" y="8458"/>
                  </a:cubicBezTo>
                  <a:cubicBezTo>
                    <a:pt x="69360" y="8458"/>
                    <a:pt x="69296" y="8442"/>
                    <a:pt x="69218" y="8406"/>
                  </a:cubicBezTo>
                  <a:cubicBezTo>
                    <a:pt x="68566" y="8110"/>
                    <a:pt x="67881" y="7885"/>
                    <a:pt x="67181" y="7754"/>
                  </a:cubicBezTo>
                  <a:cubicBezTo>
                    <a:pt x="66443" y="7616"/>
                    <a:pt x="65728" y="7346"/>
                    <a:pt x="64956" y="7346"/>
                  </a:cubicBezTo>
                  <a:cubicBezTo>
                    <a:pt x="64953" y="7346"/>
                    <a:pt x="64949" y="7346"/>
                    <a:pt x="64946" y="7346"/>
                  </a:cubicBezTo>
                  <a:cubicBezTo>
                    <a:pt x="65424" y="7646"/>
                    <a:pt x="65962" y="7837"/>
                    <a:pt x="66497" y="7934"/>
                  </a:cubicBezTo>
                  <a:cubicBezTo>
                    <a:pt x="67315" y="8082"/>
                    <a:pt x="68056" y="8441"/>
                    <a:pt x="68848" y="8652"/>
                  </a:cubicBezTo>
                  <a:cubicBezTo>
                    <a:pt x="68994" y="8691"/>
                    <a:pt x="69129" y="8778"/>
                    <a:pt x="68926" y="8960"/>
                  </a:cubicBezTo>
                  <a:cubicBezTo>
                    <a:pt x="68789" y="9082"/>
                    <a:pt x="68554" y="9151"/>
                    <a:pt x="68591" y="9410"/>
                  </a:cubicBezTo>
                  <a:cubicBezTo>
                    <a:pt x="68573" y="9412"/>
                    <a:pt x="68556" y="9412"/>
                    <a:pt x="68538" y="9412"/>
                  </a:cubicBezTo>
                  <a:cubicBezTo>
                    <a:pt x="68322" y="9412"/>
                    <a:pt x="68125" y="9327"/>
                    <a:pt x="67927" y="9258"/>
                  </a:cubicBezTo>
                  <a:cubicBezTo>
                    <a:pt x="66984" y="8932"/>
                    <a:pt x="66040" y="8610"/>
                    <a:pt x="65068" y="8383"/>
                  </a:cubicBezTo>
                  <a:cubicBezTo>
                    <a:pt x="65052" y="8379"/>
                    <a:pt x="65035" y="8377"/>
                    <a:pt x="65017" y="8377"/>
                  </a:cubicBezTo>
                  <a:cubicBezTo>
                    <a:pt x="64956" y="8377"/>
                    <a:pt x="64888" y="8403"/>
                    <a:pt x="64799" y="8476"/>
                  </a:cubicBezTo>
                  <a:cubicBezTo>
                    <a:pt x="65209" y="8651"/>
                    <a:pt x="65614" y="8838"/>
                    <a:pt x="66030" y="8996"/>
                  </a:cubicBezTo>
                  <a:cubicBezTo>
                    <a:pt x="66590" y="9211"/>
                    <a:pt x="67160" y="9399"/>
                    <a:pt x="67722" y="9608"/>
                  </a:cubicBezTo>
                  <a:cubicBezTo>
                    <a:pt x="67822" y="9646"/>
                    <a:pt x="68060" y="9702"/>
                    <a:pt x="67966" y="9795"/>
                  </a:cubicBezTo>
                  <a:cubicBezTo>
                    <a:pt x="67820" y="9939"/>
                    <a:pt x="67924" y="10278"/>
                    <a:pt x="67639" y="10278"/>
                  </a:cubicBezTo>
                  <a:cubicBezTo>
                    <a:pt x="67629" y="10278"/>
                    <a:pt x="67618" y="10277"/>
                    <a:pt x="67606" y="10276"/>
                  </a:cubicBezTo>
                  <a:cubicBezTo>
                    <a:pt x="67369" y="10255"/>
                    <a:pt x="67126" y="10253"/>
                    <a:pt x="66898" y="10142"/>
                  </a:cubicBezTo>
                  <a:cubicBezTo>
                    <a:pt x="65842" y="9626"/>
                    <a:pt x="64663" y="9586"/>
                    <a:pt x="63548" y="9274"/>
                  </a:cubicBezTo>
                  <a:lnTo>
                    <a:pt x="63548" y="9274"/>
                  </a:lnTo>
                  <a:cubicBezTo>
                    <a:pt x="63998" y="9686"/>
                    <a:pt x="64580" y="9783"/>
                    <a:pt x="65127" y="9966"/>
                  </a:cubicBezTo>
                  <a:cubicBezTo>
                    <a:pt x="65773" y="10183"/>
                    <a:pt x="66415" y="10411"/>
                    <a:pt x="67058" y="10636"/>
                  </a:cubicBezTo>
                  <a:cubicBezTo>
                    <a:pt x="67141" y="10666"/>
                    <a:pt x="67178" y="10727"/>
                    <a:pt x="67153" y="10822"/>
                  </a:cubicBezTo>
                  <a:cubicBezTo>
                    <a:pt x="67125" y="10922"/>
                    <a:pt x="66324" y="11702"/>
                    <a:pt x="66212" y="11702"/>
                  </a:cubicBezTo>
                  <a:cubicBezTo>
                    <a:pt x="66209" y="11702"/>
                    <a:pt x="66207" y="11701"/>
                    <a:pt x="66205" y="11700"/>
                  </a:cubicBezTo>
                  <a:cubicBezTo>
                    <a:pt x="65900" y="11549"/>
                    <a:pt x="65581" y="11441"/>
                    <a:pt x="65259" y="11333"/>
                  </a:cubicBezTo>
                  <a:cubicBezTo>
                    <a:pt x="64494" y="11074"/>
                    <a:pt x="63731" y="10806"/>
                    <a:pt x="62903" y="10806"/>
                  </a:cubicBezTo>
                  <a:cubicBezTo>
                    <a:pt x="62868" y="10806"/>
                    <a:pt x="62832" y="10806"/>
                    <a:pt x="62797" y="10807"/>
                  </a:cubicBezTo>
                  <a:cubicBezTo>
                    <a:pt x="63826" y="11326"/>
                    <a:pt x="64978" y="11555"/>
                    <a:pt x="65989" y="12172"/>
                  </a:cubicBezTo>
                  <a:cubicBezTo>
                    <a:pt x="65776" y="12361"/>
                    <a:pt x="65524" y="12540"/>
                    <a:pt x="65452" y="12865"/>
                  </a:cubicBezTo>
                  <a:cubicBezTo>
                    <a:pt x="65432" y="12953"/>
                    <a:pt x="65367" y="12997"/>
                    <a:pt x="65270" y="12997"/>
                  </a:cubicBezTo>
                  <a:cubicBezTo>
                    <a:pt x="65235" y="12997"/>
                    <a:pt x="65195" y="12991"/>
                    <a:pt x="65152" y="12980"/>
                  </a:cubicBezTo>
                  <a:cubicBezTo>
                    <a:pt x="64604" y="12838"/>
                    <a:pt x="64065" y="12660"/>
                    <a:pt x="63542" y="12446"/>
                  </a:cubicBezTo>
                  <a:cubicBezTo>
                    <a:pt x="63097" y="12262"/>
                    <a:pt x="62560" y="12345"/>
                    <a:pt x="62192" y="11974"/>
                  </a:cubicBezTo>
                  <a:cubicBezTo>
                    <a:pt x="62153" y="11935"/>
                    <a:pt x="62116" y="11921"/>
                    <a:pt x="62080" y="11921"/>
                  </a:cubicBezTo>
                  <a:cubicBezTo>
                    <a:pt x="61997" y="11921"/>
                    <a:pt x="61917" y="11992"/>
                    <a:pt x="61828" y="11992"/>
                  </a:cubicBezTo>
                  <a:cubicBezTo>
                    <a:pt x="61817" y="11992"/>
                    <a:pt x="61806" y="11991"/>
                    <a:pt x="61795" y="11988"/>
                  </a:cubicBezTo>
                  <a:lnTo>
                    <a:pt x="61795" y="11988"/>
                  </a:lnTo>
                  <a:cubicBezTo>
                    <a:pt x="62179" y="12401"/>
                    <a:pt x="62711" y="12521"/>
                    <a:pt x="63184" y="12709"/>
                  </a:cubicBezTo>
                  <a:cubicBezTo>
                    <a:pt x="63785" y="12947"/>
                    <a:pt x="64363" y="13238"/>
                    <a:pt x="64972" y="13459"/>
                  </a:cubicBezTo>
                  <a:cubicBezTo>
                    <a:pt x="65256" y="13561"/>
                    <a:pt x="65419" y="13730"/>
                    <a:pt x="65409" y="14066"/>
                  </a:cubicBezTo>
                  <a:cubicBezTo>
                    <a:pt x="65404" y="14279"/>
                    <a:pt x="65478" y="14499"/>
                    <a:pt x="65547" y="14707"/>
                  </a:cubicBezTo>
                  <a:cubicBezTo>
                    <a:pt x="65574" y="14787"/>
                    <a:pt x="65684" y="14846"/>
                    <a:pt x="65586" y="14943"/>
                  </a:cubicBezTo>
                  <a:cubicBezTo>
                    <a:pt x="65544" y="14984"/>
                    <a:pt x="65497" y="15003"/>
                    <a:pt x="65449" y="15003"/>
                  </a:cubicBezTo>
                  <a:cubicBezTo>
                    <a:pt x="65408" y="15003"/>
                    <a:pt x="65366" y="14989"/>
                    <a:pt x="65325" y="14965"/>
                  </a:cubicBezTo>
                  <a:cubicBezTo>
                    <a:pt x="64759" y="14620"/>
                    <a:pt x="64067" y="14613"/>
                    <a:pt x="63494" y="14272"/>
                  </a:cubicBezTo>
                  <a:cubicBezTo>
                    <a:pt x="63429" y="14234"/>
                    <a:pt x="63355" y="14219"/>
                    <a:pt x="63274" y="14219"/>
                  </a:cubicBezTo>
                  <a:cubicBezTo>
                    <a:pt x="63136" y="14219"/>
                    <a:pt x="62979" y="14262"/>
                    <a:pt x="62814" y="14308"/>
                  </a:cubicBezTo>
                  <a:cubicBezTo>
                    <a:pt x="63815" y="14748"/>
                    <a:pt x="64771" y="15154"/>
                    <a:pt x="65713" y="15590"/>
                  </a:cubicBezTo>
                  <a:cubicBezTo>
                    <a:pt x="66043" y="15744"/>
                    <a:pt x="66332" y="15948"/>
                    <a:pt x="66273" y="16425"/>
                  </a:cubicBezTo>
                  <a:cubicBezTo>
                    <a:pt x="66254" y="16581"/>
                    <a:pt x="66490" y="16770"/>
                    <a:pt x="66679" y="17046"/>
                  </a:cubicBezTo>
                  <a:cubicBezTo>
                    <a:pt x="65459" y="16419"/>
                    <a:pt x="64299" y="15953"/>
                    <a:pt x="63074" y="15673"/>
                  </a:cubicBezTo>
                  <a:lnTo>
                    <a:pt x="63025" y="15800"/>
                  </a:lnTo>
                  <a:cubicBezTo>
                    <a:pt x="63777" y="16108"/>
                    <a:pt x="64545" y="16384"/>
                    <a:pt x="65279" y="16733"/>
                  </a:cubicBezTo>
                  <a:cubicBezTo>
                    <a:pt x="65917" y="17036"/>
                    <a:pt x="66752" y="17133"/>
                    <a:pt x="67016" y="17910"/>
                  </a:cubicBezTo>
                  <a:cubicBezTo>
                    <a:pt x="67126" y="18236"/>
                    <a:pt x="67445" y="18489"/>
                    <a:pt x="67379" y="18890"/>
                  </a:cubicBezTo>
                  <a:cubicBezTo>
                    <a:pt x="67363" y="18990"/>
                    <a:pt x="67448" y="19159"/>
                    <a:pt x="67614" y="19238"/>
                  </a:cubicBezTo>
                  <a:cubicBezTo>
                    <a:pt x="66081" y="18577"/>
                    <a:pt x="64636" y="17733"/>
                    <a:pt x="62896" y="17359"/>
                  </a:cubicBezTo>
                  <a:lnTo>
                    <a:pt x="62896" y="17359"/>
                  </a:lnTo>
                  <a:cubicBezTo>
                    <a:pt x="63189" y="17777"/>
                    <a:pt x="63573" y="17876"/>
                    <a:pt x="63897" y="18037"/>
                  </a:cubicBezTo>
                  <a:cubicBezTo>
                    <a:pt x="64856" y="18517"/>
                    <a:pt x="65886" y="18848"/>
                    <a:pt x="66734" y="19552"/>
                  </a:cubicBezTo>
                  <a:cubicBezTo>
                    <a:pt x="67007" y="19779"/>
                    <a:pt x="67358" y="19989"/>
                    <a:pt x="67668" y="20101"/>
                  </a:cubicBezTo>
                  <a:cubicBezTo>
                    <a:pt x="68152" y="20277"/>
                    <a:pt x="68042" y="20697"/>
                    <a:pt x="68227" y="20979"/>
                  </a:cubicBezTo>
                  <a:cubicBezTo>
                    <a:pt x="68264" y="21034"/>
                    <a:pt x="68331" y="21099"/>
                    <a:pt x="68376" y="21229"/>
                  </a:cubicBezTo>
                  <a:cubicBezTo>
                    <a:pt x="68067" y="21093"/>
                    <a:pt x="67741" y="21198"/>
                    <a:pt x="67515" y="20835"/>
                  </a:cubicBezTo>
                  <a:cubicBezTo>
                    <a:pt x="67412" y="20670"/>
                    <a:pt x="67047" y="20616"/>
                    <a:pt x="66804" y="20525"/>
                  </a:cubicBezTo>
                  <a:cubicBezTo>
                    <a:pt x="66348" y="20353"/>
                    <a:pt x="65856" y="20278"/>
                    <a:pt x="65426" y="20022"/>
                  </a:cubicBezTo>
                  <a:cubicBezTo>
                    <a:pt x="65281" y="19936"/>
                    <a:pt x="65186" y="19891"/>
                    <a:pt x="65095" y="19891"/>
                  </a:cubicBezTo>
                  <a:cubicBezTo>
                    <a:pt x="64986" y="19891"/>
                    <a:pt x="64883" y="19956"/>
                    <a:pt x="64707" y="20091"/>
                  </a:cubicBezTo>
                  <a:cubicBezTo>
                    <a:pt x="65298" y="20423"/>
                    <a:pt x="65901" y="20709"/>
                    <a:pt x="66499" y="21006"/>
                  </a:cubicBezTo>
                  <a:cubicBezTo>
                    <a:pt x="67185" y="21346"/>
                    <a:pt x="67900" y="21675"/>
                    <a:pt x="68480" y="22156"/>
                  </a:cubicBezTo>
                  <a:cubicBezTo>
                    <a:pt x="68874" y="22482"/>
                    <a:pt x="69175" y="23012"/>
                    <a:pt x="69158" y="23604"/>
                  </a:cubicBezTo>
                  <a:cubicBezTo>
                    <a:pt x="69152" y="23799"/>
                    <a:pt x="69042" y="23853"/>
                    <a:pt x="68919" y="23853"/>
                  </a:cubicBezTo>
                  <a:cubicBezTo>
                    <a:pt x="68851" y="23853"/>
                    <a:pt x="68779" y="23837"/>
                    <a:pt x="68718" y="23819"/>
                  </a:cubicBezTo>
                  <a:cubicBezTo>
                    <a:pt x="68389" y="23721"/>
                    <a:pt x="68093" y="23539"/>
                    <a:pt x="67732" y="23539"/>
                  </a:cubicBezTo>
                  <a:cubicBezTo>
                    <a:pt x="67683" y="23539"/>
                    <a:pt x="67632" y="23542"/>
                    <a:pt x="67580" y="23550"/>
                  </a:cubicBezTo>
                  <a:cubicBezTo>
                    <a:pt x="67571" y="23551"/>
                    <a:pt x="67561" y="23552"/>
                    <a:pt x="67552" y="23552"/>
                  </a:cubicBezTo>
                  <a:cubicBezTo>
                    <a:pt x="67336" y="23552"/>
                    <a:pt x="67259" y="23182"/>
                    <a:pt x="66993" y="23182"/>
                  </a:cubicBezTo>
                  <a:cubicBezTo>
                    <a:pt x="66981" y="23182"/>
                    <a:pt x="66969" y="23183"/>
                    <a:pt x="66956" y="23185"/>
                  </a:cubicBezTo>
                  <a:cubicBezTo>
                    <a:pt x="66956" y="23061"/>
                    <a:pt x="66910" y="23031"/>
                    <a:pt x="66849" y="23031"/>
                  </a:cubicBezTo>
                  <a:cubicBezTo>
                    <a:pt x="66800" y="23031"/>
                    <a:pt x="66741" y="23051"/>
                    <a:pt x="66691" y="23056"/>
                  </a:cubicBezTo>
                  <a:cubicBezTo>
                    <a:pt x="66649" y="23061"/>
                    <a:pt x="66610" y="23068"/>
                    <a:pt x="66575" y="23068"/>
                  </a:cubicBezTo>
                  <a:cubicBezTo>
                    <a:pt x="66505" y="23068"/>
                    <a:pt x="66455" y="23038"/>
                    <a:pt x="66453" y="22894"/>
                  </a:cubicBezTo>
                  <a:cubicBezTo>
                    <a:pt x="66451" y="22781"/>
                    <a:pt x="66413" y="22699"/>
                    <a:pt x="66341" y="22699"/>
                  </a:cubicBezTo>
                  <a:cubicBezTo>
                    <a:pt x="66297" y="22699"/>
                    <a:pt x="66241" y="22730"/>
                    <a:pt x="66172" y="22805"/>
                  </a:cubicBezTo>
                  <a:cubicBezTo>
                    <a:pt x="66138" y="22842"/>
                    <a:pt x="66109" y="22857"/>
                    <a:pt x="66084" y="22857"/>
                  </a:cubicBezTo>
                  <a:cubicBezTo>
                    <a:pt x="66028" y="22857"/>
                    <a:pt x="66000" y="22777"/>
                    <a:pt x="66002" y="22713"/>
                  </a:cubicBezTo>
                  <a:cubicBezTo>
                    <a:pt x="66011" y="22524"/>
                    <a:pt x="65895" y="22446"/>
                    <a:pt x="65779" y="22446"/>
                  </a:cubicBezTo>
                  <a:cubicBezTo>
                    <a:pt x="65751" y="22446"/>
                    <a:pt x="65723" y="22451"/>
                    <a:pt x="65697" y="22459"/>
                  </a:cubicBezTo>
                  <a:cubicBezTo>
                    <a:pt x="65637" y="22479"/>
                    <a:pt x="65581" y="22487"/>
                    <a:pt x="65530" y="22487"/>
                  </a:cubicBezTo>
                  <a:cubicBezTo>
                    <a:pt x="65256" y="22487"/>
                    <a:pt x="65089" y="22248"/>
                    <a:pt x="64902" y="22119"/>
                  </a:cubicBezTo>
                  <a:cubicBezTo>
                    <a:pt x="64680" y="21963"/>
                    <a:pt x="64484" y="21825"/>
                    <a:pt x="64210" y="21800"/>
                  </a:cubicBezTo>
                  <a:cubicBezTo>
                    <a:pt x="63863" y="21767"/>
                    <a:pt x="63595" y="21514"/>
                    <a:pt x="63302" y="21404"/>
                  </a:cubicBezTo>
                  <a:cubicBezTo>
                    <a:pt x="62883" y="21245"/>
                    <a:pt x="62452" y="21088"/>
                    <a:pt x="62035" y="20918"/>
                  </a:cubicBezTo>
                  <a:cubicBezTo>
                    <a:pt x="61161" y="20564"/>
                    <a:pt x="60245" y="20355"/>
                    <a:pt x="59365" y="20057"/>
                  </a:cubicBezTo>
                  <a:cubicBezTo>
                    <a:pt x="58840" y="19879"/>
                    <a:pt x="58279" y="19740"/>
                    <a:pt x="57754" y="19580"/>
                  </a:cubicBezTo>
                  <a:cubicBezTo>
                    <a:pt x="56920" y="19326"/>
                    <a:pt x="56047" y="19158"/>
                    <a:pt x="55205" y="18901"/>
                  </a:cubicBezTo>
                  <a:cubicBezTo>
                    <a:pt x="54674" y="18738"/>
                    <a:pt x="54122" y="18756"/>
                    <a:pt x="53585" y="18617"/>
                  </a:cubicBezTo>
                  <a:cubicBezTo>
                    <a:pt x="52960" y="18456"/>
                    <a:pt x="52327" y="18185"/>
                    <a:pt x="51705" y="18170"/>
                  </a:cubicBezTo>
                  <a:cubicBezTo>
                    <a:pt x="50941" y="18151"/>
                    <a:pt x="50228" y="17964"/>
                    <a:pt x="49495" y="17839"/>
                  </a:cubicBezTo>
                  <a:cubicBezTo>
                    <a:pt x="48492" y="17670"/>
                    <a:pt x="47488" y="17590"/>
                    <a:pt x="46470" y="17550"/>
                  </a:cubicBezTo>
                  <a:cubicBezTo>
                    <a:pt x="45508" y="17511"/>
                    <a:pt x="44544" y="17370"/>
                    <a:pt x="43577" y="17298"/>
                  </a:cubicBezTo>
                  <a:cubicBezTo>
                    <a:pt x="43506" y="17293"/>
                    <a:pt x="43436" y="17291"/>
                    <a:pt x="43366" y="17291"/>
                  </a:cubicBezTo>
                  <a:cubicBezTo>
                    <a:pt x="43093" y="17291"/>
                    <a:pt x="42821" y="17322"/>
                    <a:pt x="42550" y="17322"/>
                  </a:cubicBezTo>
                  <a:cubicBezTo>
                    <a:pt x="42368" y="17322"/>
                    <a:pt x="42187" y="17308"/>
                    <a:pt x="42005" y="17262"/>
                  </a:cubicBezTo>
                  <a:cubicBezTo>
                    <a:pt x="41753" y="17197"/>
                    <a:pt x="41499" y="17177"/>
                    <a:pt x="41245" y="17177"/>
                  </a:cubicBezTo>
                  <a:cubicBezTo>
                    <a:pt x="40839" y="17177"/>
                    <a:pt x="40431" y="17228"/>
                    <a:pt x="40023" y="17228"/>
                  </a:cubicBezTo>
                  <a:cubicBezTo>
                    <a:pt x="39926" y="17228"/>
                    <a:pt x="39829" y="17225"/>
                    <a:pt x="39732" y="17218"/>
                  </a:cubicBezTo>
                  <a:cubicBezTo>
                    <a:pt x="39549" y="17204"/>
                    <a:pt x="39364" y="17199"/>
                    <a:pt x="39180" y="17199"/>
                  </a:cubicBezTo>
                  <a:cubicBezTo>
                    <a:pt x="38414" y="17199"/>
                    <a:pt x="37643" y="17291"/>
                    <a:pt x="36875" y="17291"/>
                  </a:cubicBezTo>
                  <a:cubicBezTo>
                    <a:pt x="36859" y="17291"/>
                    <a:pt x="36843" y="17291"/>
                    <a:pt x="36827" y="17291"/>
                  </a:cubicBezTo>
                  <a:cubicBezTo>
                    <a:pt x="36176" y="17289"/>
                    <a:pt x="35519" y="17286"/>
                    <a:pt x="34871" y="17282"/>
                  </a:cubicBezTo>
                  <a:cubicBezTo>
                    <a:pt x="34847" y="17282"/>
                    <a:pt x="34824" y="17282"/>
                    <a:pt x="34801" y="17282"/>
                  </a:cubicBezTo>
                  <a:cubicBezTo>
                    <a:pt x="34299" y="17282"/>
                    <a:pt x="33780" y="17307"/>
                    <a:pt x="33270" y="17336"/>
                  </a:cubicBezTo>
                  <a:cubicBezTo>
                    <a:pt x="31958" y="17409"/>
                    <a:pt x="30648" y="17472"/>
                    <a:pt x="29336" y="17525"/>
                  </a:cubicBezTo>
                  <a:cubicBezTo>
                    <a:pt x="28507" y="17558"/>
                    <a:pt x="27679" y="17624"/>
                    <a:pt x="26852" y="17670"/>
                  </a:cubicBezTo>
                  <a:cubicBezTo>
                    <a:pt x="26310" y="17699"/>
                    <a:pt x="25746" y="17817"/>
                    <a:pt x="25190" y="17875"/>
                  </a:cubicBezTo>
                  <a:cubicBezTo>
                    <a:pt x="24082" y="17987"/>
                    <a:pt x="22971" y="18110"/>
                    <a:pt x="21896" y="18384"/>
                  </a:cubicBezTo>
                  <a:cubicBezTo>
                    <a:pt x="20828" y="18655"/>
                    <a:pt x="19744" y="18859"/>
                    <a:pt x="18672" y="19096"/>
                  </a:cubicBezTo>
                  <a:cubicBezTo>
                    <a:pt x="17470" y="19361"/>
                    <a:pt x="16290" y="19707"/>
                    <a:pt x="15118" y="20050"/>
                  </a:cubicBezTo>
                  <a:cubicBezTo>
                    <a:pt x="14216" y="20315"/>
                    <a:pt x="13287" y="20541"/>
                    <a:pt x="12421" y="20892"/>
                  </a:cubicBezTo>
                  <a:cubicBezTo>
                    <a:pt x="11576" y="21236"/>
                    <a:pt x="10724" y="21586"/>
                    <a:pt x="9873" y="21907"/>
                  </a:cubicBezTo>
                  <a:cubicBezTo>
                    <a:pt x="9349" y="22105"/>
                    <a:pt x="8817" y="22322"/>
                    <a:pt x="8293" y="22523"/>
                  </a:cubicBezTo>
                  <a:cubicBezTo>
                    <a:pt x="7727" y="22739"/>
                    <a:pt x="7144" y="22973"/>
                    <a:pt x="6628" y="23337"/>
                  </a:cubicBezTo>
                  <a:cubicBezTo>
                    <a:pt x="6246" y="23607"/>
                    <a:pt x="5788" y="23778"/>
                    <a:pt x="5363" y="23978"/>
                  </a:cubicBezTo>
                  <a:cubicBezTo>
                    <a:pt x="4839" y="24225"/>
                    <a:pt x="4331" y="24515"/>
                    <a:pt x="3778" y="24711"/>
                  </a:cubicBezTo>
                  <a:cubicBezTo>
                    <a:pt x="3554" y="24791"/>
                    <a:pt x="3385" y="24838"/>
                    <a:pt x="3248" y="24838"/>
                  </a:cubicBezTo>
                  <a:cubicBezTo>
                    <a:pt x="3050" y="24838"/>
                    <a:pt x="2915" y="24741"/>
                    <a:pt x="2768" y="24501"/>
                  </a:cubicBezTo>
                  <a:cubicBezTo>
                    <a:pt x="2634" y="24281"/>
                    <a:pt x="2818" y="23591"/>
                    <a:pt x="3065" y="23408"/>
                  </a:cubicBezTo>
                  <a:cubicBezTo>
                    <a:pt x="3553" y="23047"/>
                    <a:pt x="4113" y="22805"/>
                    <a:pt x="4629" y="22493"/>
                  </a:cubicBezTo>
                  <a:cubicBezTo>
                    <a:pt x="5136" y="22189"/>
                    <a:pt x="5665" y="21918"/>
                    <a:pt x="6203" y="21707"/>
                  </a:cubicBezTo>
                  <a:cubicBezTo>
                    <a:pt x="6996" y="21398"/>
                    <a:pt x="7690" y="20873"/>
                    <a:pt x="8619" y="20693"/>
                  </a:cubicBezTo>
                  <a:cubicBezTo>
                    <a:pt x="8486" y="20626"/>
                    <a:pt x="8365" y="20601"/>
                    <a:pt x="8253" y="20601"/>
                  </a:cubicBezTo>
                  <a:cubicBezTo>
                    <a:pt x="8038" y="20601"/>
                    <a:pt x="7859" y="20694"/>
                    <a:pt x="7698" y="20764"/>
                  </a:cubicBezTo>
                  <a:cubicBezTo>
                    <a:pt x="7221" y="20973"/>
                    <a:pt x="6725" y="21107"/>
                    <a:pt x="6228" y="21254"/>
                  </a:cubicBezTo>
                  <a:cubicBezTo>
                    <a:pt x="5854" y="21365"/>
                    <a:pt x="5540" y="21630"/>
                    <a:pt x="5159" y="21760"/>
                  </a:cubicBezTo>
                  <a:cubicBezTo>
                    <a:pt x="4530" y="21974"/>
                    <a:pt x="3965" y="22330"/>
                    <a:pt x="3392" y="22662"/>
                  </a:cubicBezTo>
                  <a:cubicBezTo>
                    <a:pt x="3346" y="22688"/>
                    <a:pt x="3281" y="22731"/>
                    <a:pt x="3221" y="22731"/>
                  </a:cubicBezTo>
                  <a:cubicBezTo>
                    <a:pt x="3192" y="22731"/>
                    <a:pt x="3165" y="22721"/>
                    <a:pt x="3140" y="22695"/>
                  </a:cubicBezTo>
                  <a:cubicBezTo>
                    <a:pt x="3103" y="22652"/>
                    <a:pt x="3116" y="22546"/>
                    <a:pt x="3132" y="22474"/>
                  </a:cubicBezTo>
                  <a:cubicBezTo>
                    <a:pt x="3211" y="22082"/>
                    <a:pt x="3423" y="21788"/>
                    <a:pt x="3780" y="21593"/>
                  </a:cubicBezTo>
                  <a:cubicBezTo>
                    <a:pt x="4619" y="21135"/>
                    <a:pt x="5399" y="20565"/>
                    <a:pt x="6299" y="20213"/>
                  </a:cubicBezTo>
                  <a:cubicBezTo>
                    <a:pt x="6499" y="20135"/>
                    <a:pt x="6716" y="20025"/>
                    <a:pt x="6869" y="19771"/>
                  </a:cubicBezTo>
                  <a:lnTo>
                    <a:pt x="6869" y="19771"/>
                  </a:lnTo>
                  <a:cubicBezTo>
                    <a:pt x="6307" y="19858"/>
                    <a:pt x="5837" y="20016"/>
                    <a:pt x="5394" y="20326"/>
                  </a:cubicBezTo>
                  <a:cubicBezTo>
                    <a:pt x="4899" y="20670"/>
                    <a:pt x="4260" y="20774"/>
                    <a:pt x="3807" y="21217"/>
                  </a:cubicBezTo>
                  <a:cubicBezTo>
                    <a:pt x="3798" y="21227"/>
                    <a:pt x="3785" y="21231"/>
                    <a:pt x="3771" y="21231"/>
                  </a:cubicBezTo>
                  <a:cubicBezTo>
                    <a:pt x="3703" y="21231"/>
                    <a:pt x="3598" y="21136"/>
                    <a:pt x="3631" y="21022"/>
                  </a:cubicBezTo>
                  <a:cubicBezTo>
                    <a:pt x="3761" y="20580"/>
                    <a:pt x="3865" y="20123"/>
                    <a:pt x="4056" y="19708"/>
                  </a:cubicBezTo>
                  <a:cubicBezTo>
                    <a:pt x="4224" y="19345"/>
                    <a:pt x="4667" y="19295"/>
                    <a:pt x="4985" y="19103"/>
                  </a:cubicBezTo>
                  <a:cubicBezTo>
                    <a:pt x="6229" y="18352"/>
                    <a:pt x="7603" y="17866"/>
                    <a:pt x="8900" y="17220"/>
                  </a:cubicBezTo>
                  <a:cubicBezTo>
                    <a:pt x="9205" y="17068"/>
                    <a:pt x="9548" y="17010"/>
                    <a:pt x="9854" y="16839"/>
                  </a:cubicBezTo>
                  <a:cubicBezTo>
                    <a:pt x="10004" y="16754"/>
                    <a:pt x="10077" y="16628"/>
                    <a:pt x="10187" y="16514"/>
                  </a:cubicBezTo>
                  <a:lnTo>
                    <a:pt x="10187" y="16514"/>
                  </a:lnTo>
                  <a:cubicBezTo>
                    <a:pt x="8248" y="17246"/>
                    <a:pt x="6284" y="17914"/>
                    <a:pt x="4424" y="19025"/>
                  </a:cubicBezTo>
                  <a:cubicBezTo>
                    <a:pt x="4468" y="18491"/>
                    <a:pt x="4503" y="18077"/>
                    <a:pt x="4987" y="17804"/>
                  </a:cubicBezTo>
                  <a:cubicBezTo>
                    <a:pt x="5728" y="17385"/>
                    <a:pt x="6476" y="16989"/>
                    <a:pt x="7278" y="16701"/>
                  </a:cubicBezTo>
                  <a:cubicBezTo>
                    <a:pt x="7481" y="16628"/>
                    <a:pt x="7702" y="16496"/>
                    <a:pt x="7828" y="16387"/>
                  </a:cubicBezTo>
                  <a:cubicBezTo>
                    <a:pt x="8181" y="16081"/>
                    <a:pt x="8641" y="16094"/>
                    <a:pt x="9005" y="15862"/>
                  </a:cubicBezTo>
                  <a:cubicBezTo>
                    <a:pt x="9083" y="15812"/>
                    <a:pt x="9204" y="15812"/>
                    <a:pt x="9170" y="15692"/>
                  </a:cubicBezTo>
                  <a:cubicBezTo>
                    <a:pt x="9151" y="15628"/>
                    <a:pt x="9103" y="15611"/>
                    <a:pt x="9050" y="15611"/>
                  </a:cubicBezTo>
                  <a:cubicBezTo>
                    <a:pt x="9005" y="15611"/>
                    <a:pt x="8958" y="15623"/>
                    <a:pt x="8923" y="15630"/>
                  </a:cubicBezTo>
                  <a:cubicBezTo>
                    <a:pt x="8460" y="15723"/>
                    <a:pt x="8024" y="15896"/>
                    <a:pt x="7596" y="16091"/>
                  </a:cubicBezTo>
                  <a:cubicBezTo>
                    <a:pt x="7114" y="16308"/>
                    <a:pt x="6621" y="16485"/>
                    <a:pt x="6104" y="16595"/>
                  </a:cubicBezTo>
                  <a:cubicBezTo>
                    <a:pt x="5888" y="16640"/>
                    <a:pt x="5815" y="16916"/>
                    <a:pt x="5578" y="16921"/>
                  </a:cubicBezTo>
                  <a:cubicBezTo>
                    <a:pt x="5517" y="16922"/>
                    <a:pt x="5443" y="16931"/>
                    <a:pt x="5378" y="16931"/>
                  </a:cubicBezTo>
                  <a:cubicBezTo>
                    <a:pt x="5316" y="16931"/>
                    <a:pt x="5260" y="16923"/>
                    <a:pt x="5228" y="16893"/>
                  </a:cubicBezTo>
                  <a:cubicBezTo>
                    <a:pt x="5123" y="16795"/>
                    <a:pt x="5256" y="16712"/>
                    <a:pt x="5337" y="16638"/>
                  </a:cubicBezTo>
                  <a:cubicBezTo>
                    <a:pt x="5379" y="16597"/>
                    <a:pt x="5405" y="16529"/>
                    <a:pt x="5417" y="16469"/>
                  </a:cubicBezTo>
                  <a:cubicBezTo>
                    <a:pt x="5650" y="15394"/>
                    <a:pt x="6507" y="15021"/>
                    <a:pt x="7400" y="14665"/>
                  </a:cubicBezTo>
                  <a:cubicBezTo>
                    <a:pt x="7984" y="14433"/>
                    <a:pt x="8546" y="14148"/>
                    <a:pt x="9105" y="13853"/>
                  </a:cubicBezTo>
                  <a:lnTo>
                    <a:pt x="9105" y="13853"/>
                  </a:lnTo>
                  <a:cubicBezTo>
                    <a:pt x="8057" y="13883"/>
                    <a:pt x="7142" y="14355"/>
                    <a:pt x="6142" y="14790"/>
                  </a:cubicBezTo>
                  <a:cubicBezTo>
                    <a:pt x="6296" y="14216"/>
                    <a:pt x="6653" y="13781"/>
                    <a:pt x="6694" y="13240"/>
                  </a:cubicBezTo>
                  <a:cubicBezTo>
                    <a:pt x="6700" y="13156"/>
                    <a:pt x="6803" y="13149"/>
                    <a:pt x="6885" y="13135"/>
                  </a:cubicBezTo>
                  <a:cubicBezTo>
                    <a:pt x="7609" y="13015"/>
                    <a:pt x="8215" y="12581"/>
                    <a:pt x="8905" y="12374"/>
                  </a:cubicBezTo>
                  <a:cubicBezTo>
                    <a:pt x="9513" y="12192"/>
                    <a:pt x="10007" y="11776"/>
                    <a:pt x="10633" y="11554"/>
                  </a:cubicBezTo>
                  <a:cubicBezTo>
                    <a:pt x="10519" y="11498"/>
                    <a:pt x="10409" y="11477"/>
                    <a:pt x="10302" y="11477"/>
                  </a:cubicBezTo>
                  <a:cubicBezTo>
                    <a:pt x="10007" y="11477"/>
                    <a:pt x="9739" y="11643"/>
                    <a:pt x="9488" y="11718"/>
                  </a:cubicBezTo>
                  <a:cubicBezTo>
                    <a:pt x="8584" y="11991"/>
                    <a:pt x="7708" y="12368"/>
                    <a:pt x="6827" y="12721"/>
                  </a:cubicBezTo>
                  <a:cubicBezTo>
                    <a:pt x="6733" y="12759"/>
                    <a:pt x="6651" y="12777"/>
                    <a:pt x="6581" y="12777"/>
                  </a:cubicBezTo>
                  <a:cubicBezTo>
                    <a:pt x="6375" y="12777"/>
                    <a:pt x="6273" y="12621"/>
                    <a:pt x="6246" y="12371"/>
                  </a:cubicBezTo>
                  <a:cubicBezTo>
                    <a:pt x="6220" y="12129"/>
                    <a:pt x="6102" y="11957"/>
                    <a:pt x="5907" y="11892"/>
                  </a:cubicBezTo>
                  <a:cubicBezTo>
                    <a:pt x="5777" y="11849"/>
                    <a:pt x="5710" y="11806"/>
                    <a:pt x="5705" y="11690"/>
                  </a:cubicBezTo>
                  <a:cubicBezTo>
                    <a:pt x="5699" y="11563"/>
                    <a:pt x="5841" y="11565"/>
                    <a:pt x="5911" y="11534"/>
                  </a:cubicBezTo>
                  <a:cubicBezTo>
                    <a:pt x="6463" y="11302"/>
                    <a:pt x="7045" y="11129"/>
                    <a:pt x="7574" y="10855"/>
                  </a:cubicBezTo>
                  <a:cubicBezTo>
                    <a:pt x="8082" y="10592"/>
                    <a:pt x="8682" y="10652"/>
                    <a:pt x="9169" y="10307"/>
                  </a:cubicBezTo>
                  <a:lnTo>
                    <a:pt x="9169" y="10307"/>
                  </a:lnTo>
                  <a:cubicBezTo>
                    <a:pt x="9087" y="10325"/>
                    <a:pt x="9004" y="10331"/>
                    <a:pt x="8922" y="10331"/>
                  </a:cubicBezTo>
                  <a:cubicBezTo>
                    <a:pt x="8742" y="10331"/>
                    <a:pt x="8562" y="10301"/>
                    <a:pt x="8389" y="10301"/>
                  </a:cubicBezTo>
                  <a:cubicBezTo>
                    <a:pt x="8290" y="10301"/>
                    <a:pt x="8194" y="10311"/>
                    <a:pt x="8100" y="10341"/>
                  </a:cubicBezTo>
                  <a:cubicBezTo>
                    <a:pt x="7216" y="10624"/>
                    <a:pt x="6317" y="10867"/>
                    <a:pt x="5462" y="11236"/>
                  </a:cubicBezTo>
                  <a:cubicBezTo>
                    <a:pt x="5350" y="11284"/>
                    <a:pt x="5239" y="11330"/>
                    <a:pt x="5140" y="11330"/>
                  </a:cubicBezTo>
                  <a:cubicBezTo>
                    <a:pt x="5027" y="11330"/>
                    <a:pt x="4928" y="11270"/>
                    <a:pt x="4861" y="11085"/>
                  </a:cubicBezTo>
                  <a:cubicBezTo>
                    <a:pt x="4856" y="11069"/>
                    <a:pt x="4849" y="11055"/>
                    <a:pt x="4839" y="11043"/>
                  </a:cubicBezTo>
                  <a:cubicBezTo>
                    <a:pt x="4514" y="10706"/>
                    <a:pt x="4524" y="10732"/>
                    <a:pt x="5025" y="10540"/>
                  </a:cubicBezTo>
                  <a:cubicBezTo>
                    <a:pt x="5499" y="10357"/>
                    <a:pt x="6019" y="10287"/>
                    <a:pt x="6446" y="9987"/>
                  </a:cubicBezTo>
                  <a:lnTo>
                    <a:pt x="6461" y="10001"/>
                  </a:lnTo>
                  <a:cubicBezTo>
                    <a:pt x="6379" y="9893"/>
                    <a:pt x="6355" y="9766"/>
                    <a:pt x="6228" y="9766"/>
                  </a:cubicBezTo>
                  <a:cubicBezTo>
                    <a:pt x="6173" y="9766"/>
                    <a:pt x="6099" y="9790"/>
                    <a:pt x="5992" y="9850"/>
                  </a:cubicBezTo>
                  <a:cubicBezTo>
                    <a:pt x="5767" y="9974"/>
                    <a:pt x="5455" y="10149"/>
                    <a:pt x="5124" y="10149"/>
                  </a:cubicBezTo>
                  <a:cubicBezTo>
                    <a:pt x="5069" y="10149"/>
                    <a:pt x="5013" y="10144"/>
                    <a:pt x="4956" y="10133"/>
                  </a:cubicBezTo>
                  <a:cubicBezTo>
                    <a:pt x="4945" y="10131"/>
                    <a:pt x="4933" y="10130"/>
                    <a:pt x="4921" y="10130"/>
                  </a:cubicBezTo>
                  <a:cubicBezTo>
                    <a:pt x="4846" y="10130"/>
                    <a:pt x="4757" y="10166"/>
                    <a:pt x="4696" y="10209"/>
                  </a:cubicBezTo>
                  <a:cubicBezTo>
                    <a:pt x="4557" y="10309"/>
                    <a:pt x="4437" y="10424"/>
                    <a:pt x="4257" y="10424"/>
                  </a:cubicBezTo>
                  <a:cubicBezTo>
                    <a:pt x="4226" y="10424"/>
                    <a:pt x="4193" y="10421"/>
                    <a:pt x="4158" y="10413"/>
                  </a:cubicBezTo>
                  <a:cubicBezTo>
                    <a:pt x="3846" y="10347"/>
                    <a:pt x="3619" y="10142"/>
                    <a:pt x="3399" y="9956"/>
                  </a:cubicBezTo>
                  <a:cubicBezTo>
                    <a:pt x="3150" y="9745"/>
                    <a:pt x="3511" y="9750"/>
                    <a:pt x="3581" y="9672"/>
                  </a:cubicBezTo>
                  <a:cubicBezTo>
                    <a:pt x="3707" y="9531"/>
                    <a:pt x="4137" y="9609"/>
                    <a:pt x="4027" y="9352"/>
                  </a:cubicBezTo>
                  <a:cubicBezTo>
                    <a:pt x="4001" y="9290"/>
                    <a:pt x="3958" y="9266"/>
                    <a:pt x="3906" y="9266"/>
                  </a:cubicBezTo>
                  <a:cubicBezTo>
                    <a:pt x="3776" y="9266"/>
                    <a:pt x="3589" y="9418"/>
                    <a:pt x="3473" y="9493"/>
                  </a:cubicBezTo>
                  <a:cubicBezTo>
                    <a:pt x="3352" y="9572"/>
                    <a:pt x="3250" y="9603"/>
                    <a:pt x="3158" y="9603"/>
                  </a:cubicBezTo>
                  <a:cubicBezTo>
                    <a:pt x="2891" y="9603"/>
                    <a:pt x="2724" y="9331"/>
                    <a:pt x="2510" y="9175"/>
                  </a:cubicBezTo>
                  <a:cubicBezTo>
                    <a:pt x="2327" y="9042"/>
                    <a:pt x="2262" y="8780"/>
                    <a:pt x="1911" y="8696"/>
                  </a:cubicBezTo>
                  <a:cubicBezTo>
                    <a:pt x="3651" y="8039"/>
                    <a:pt x="5295" y="7378"/>
                    <a:pt x="7020" y="6884"/>
                  </a:cubicBezTo>
                  <a:cubicBezTo>
                    <a:pt x="6873" y="6803"/>
                    <a:pt x="6800" y="6779"/>
                    <a:pt x="6723" y="6779"/>
                  </a:cubicBezTo>
                  <a:cubicBezTo>
                    <a:pt x="6644" y="6779"/>
                    <a:pt x="6562" y="6805"/>
                    <a:pt x="6391" y="6823"/>
                  </a:cubicBezTo>
                  <a:cubicBezTo>
                    <a:pt x="5584" y="6910"/>
                    <a:pt x="4810" y="7151"/>
                    <a:pt x="4058" y="7397"/>
                  </a:cubicBezTo>
                  <a:cubicBezTo>
                    <a:pt x="3410" y="7608"/>
                    <a:pt x="2711" y="7732"/>
                    <a:pt x="2120" y="8126"/>
                  </a:cubicBezTo>
                  <a:cubicBezTo>
                    <a:pt x="1978" y="8219"/>
                    <a:pt x="1817" y="8368"/>
                    <a:pt x="1651" y="8368"/>
                  </a:cubicBezTo>
                  <a:cubicBezTo>
                    <a:pt x="1563" y="8368"/>
                    <a:pt x="1474" y="8327"/>
                    <a:pt x="1384" y="8215"/>
                  </a:cubicBezTo>
                  <a:cubicBezTo>
                    <a:pt x="1167" y="7940"/>
                    <a:pt x="803" y="7671"/>
                    <a:pt x="1167" y="7238"/>
                  </a:cubicBezTo>
                  <a:cubicBezTo>
                    <a:pt x="1322" y="7053"/>
                    <a:pt x="1355" y="6831"/>
                    <a:pt x="1651" y="6694"/>
                  </a:cubicBezTo>
                  <a:cubicBezTo>
                    <a:pt x="2532" y="6282"/>
                    <a:pt x="3471" y="6042"/>
                    <a:pt x="4385" y="5750"/>
                  </a:cubicBezTo>
                  <a:cubicBezTo>
                    <a:pt x="5270" y="5467"/>
                    <a:pt x="6192" y="5268"/>
                    <a:pt x="7081" y="4980"/>
                  </a:cubicBezTo>
                  <a:cubicBezTo>
                    <a:pt x="8079" y="4656"/>
                    <a:pt x="9126" y="4542"/>
                    <a:pt x="10121" y="4241"/>
                  </a:cubicBezTo>
                  <a:cubicBezTo>
                    <a:pt x="11257" y="3896"/>
                    <a:pt x="12416" y="3650"/>
                    <a:pt x="13561" y="3353"/>
                  </a:cubicBezTo>
                  <a:cubicBezTo>
                    <a:pt x="14295" y="3161"/>
                    <a:pt x="15059" y="3049"/>
                    <a:pt x="15791" y="2866"/>
                  </a:cubicBezTo>
                  <a:cubicBezTo>
                    <a:pt x="16327" y="2731"/>
                    <a:pt x="16885" y="2618"/>
                    <a:pt x="17417" y="2519"/>
                  </a:cubicBezTo>
                  <a:cubicBezTo>
                    <a:pt x="18240" y="2366"/>
                    <a:pt x="19064" y="2190"/>
                    <a:pt x="19896" y="2066"/>
                  </a:cubicBezTo>
                  <a:cubicBezTo>
                    <a:pt x="21314" y="1853"/>
                    <a:pt x="22728" y="1622"/>
                    <a:pt x="24149" y="1426"/>
                  </a:cubicBezTo>
                  <a:cubicBezTo>
                    <a:pt x="25302" y="1266"/>
                    <a:pt x="26464" y="1134"/>
                    <a:pt x="27613" y="1081"/>
                  </a:cubicBezTo>
                  <a:cubicBezTo>
                    <a:pt x="29307" y="1006"/>
                    <a:pt x="31009" y="967"/>
                    <a:pt x="32708" y="945"/>
                  </a:cubicBezTo>
                  <a:cubicBezTo>
                    <a:pt x="32834" y="943"/>
                    <a:pt x="32960" y="942"/>
                    <a:pt x="33085" y="942"/>
                  </a:cubicBezTo>
                  <a:close/>
                  <a:moveTo>
                    <a:pt x="34952" y="1"/>
                  </a:moveTo>
                  <a:cubicBezTo>
                    <a:pt x="34873" y="1"/>
                    <a:pt x="34796" y="8"/>
                    <a:pt x="34720" y="29"/>
                  </a:cubicBezTo>
                  <a:cubicBezTo>
                    <a:pt x="34560" y="72"/>
                    <a:pt x="34401" y="87"/>
                    <a:pt x="34243" y="87"/>
                  </a:cubicBezTo>
                  <a:cubicBezTo>
                    <a:pt x="33952" y="87"/>
                    <a:pt x="33664" y="38"/>
                    <a:pt x="33371" y="38"/>
                  </a:cubicBezTo>
                  <a:cubicBezTo>
                    <a:pt x="33254" y="38"/>
                    <a:pt x="33136" y="46"/>
                    <a:pt x="33017" y="68"/>
                  </a:cubicBezTo>
                  <a:cubicBezTo>
                    <a:pt x="32776" y="111"/>
                    <a:pt x="32518" y="125"/>
                    <a:pt x="32257" y="125"/>
                  </a:cubicBezTo>
                  <a:cubicBezTo>
                    <a:pt x="32021" y="125"/>
                    <a:pt x="31782" y="114"/>
                    <a:pt x="31549" y="102"/>
                  </a:cubicBezTo>
                  <a:cubicBezTo>
                    <a:pt x="31512" y="100"/>
                    <a:pt x="31475" y="100"/>
                    <a:pt x="31438" y="100"/>
                  </a:cubicBezTo>
                  <a:cubicBezTo>
                    <a:pt x="31084" y="100"/>
                    <a:pt x="30724" y="171"/>
                    <a:pt x="30374" y="171"/>
                  </a:cubicBezTo>
                  <a:cubicBezTo>
                    <a:pt x="30273" y="171"/>
                    <a:pt x="30173" y="165"/>
                    <a:pt x="30074" y="150"/>
                  </a:cubicBezTo>
                  <a:cubicBezTo>
                    <a:pt x="29872" y="118"/>
                    <a:pt x="29671" y="107"/>
                    <a:pt x="29471" y="107"/>
                  </a:cubicBezTo>
                  <a:cubicBezTo>
                    <a:pt x="29007" y="107"/>
                    <a:pt x="28546" y="168"/>
                    <a:pt x="28089" y="179"/>
                  </a:cubicBezTo>
                  <a:cubicBezTo>
                    <a:pt x="27488" y="192"/>
                    <a:pt x="26862" y="273"/>
                    <a:pt x="26249" y="337"/>
                  </a:cubicBezTo>
                  <a:cubicBezTo>
                    <a:pt x="25904" y="373"/>
                    <a:pt x="25567" y="417"/>
                    <a:pt x="25219" y="417"/>
                  </a:cubicBezTo>
                  <a:cubicBezTo>
                    <a:pt x="25124" y="417"/>
                    <a:pt x="25028" y="414"/>
                    <a:pt x="24931" y="406"/>
                  </a:cubicBezTo>
                  <a:cubicBezTo>
                    <a:pt x="24910" y="405"/>
                    <a:pt x="24888" y="404"/>
                    <a:pt x="24866" y="404"/>
                  </a:cubicBezTo>
                  <a:cubicBezTo>
                    <a:pt x="24562" y="404"/>
                    <a:pt x="24225" y="546"/>
                    <a:pt x="23903" y="611"/>
                  </a:cubicBezTo>
                  <a:cubicBezTo>
                    <a:pt x="23191" y="755"/>
                    <a:pt x="22440" y="636"/>
                    <a:pt x="21757" y="948"/>
                  </a:cubicBezTo>
                  <a:cubicBezTo>
                    <a:pt x="21585" y="1027"/>
                    <a:pt x="21406" y="1042"/>
                    <a:pt x="21225" y="1042"/>
                  </a:cubicBezTo>
                  <a:cubicBezTo>
                    <a:pt x="21111" y="1042"/>
                    <a:pt x="20997" y="1036"/>
                    <a:pt x="20883" y="1036"/>
                  </a:cubicBezTo>
                  <a:cubicBezTo>
                    <a:pt x="20734" y="1036"/>
                    <a:pt x="20586" y="1047"/>
                    <a:pt x="20442" y="1094"/>
                  </a:cubicBezTo>
                  <a:cubicBezTo>
                    <a:pt x="19531" y="1390"/>
                    <a:pt x="18584" y="1519"/>
                    <a:pt x="17639" y="1633"/>
                  </a:cubicBezTo>
                  <a:cubicBezTo>
                    <a:pt x="17300" y="1675"/>
                    <a:pt x="16985" y="1842"/>
                    <a:pt x="16625" y="1842"/>
                  </a:cubicBezTo>
                  <a:cubicBezTo>
                    <a:pt x="16540" y="1842"/>
                    <a:pt x="16453" y="1833"/>
                    <a:pt x="16363" y="1811"/>
                  </a:cubicBezTo>
                  <a:cubicBezTo>
                    <a:pt x="16355" y="1809"/>
                    <a:pt x="16346" y="1808"/>
                    <a:pt x="16335" y="1808"/>
                  </a:cubicBezTo>
                  <a:cubicBezTo>
                    <a:pt x="16193" y="1808"/>
                    <a:pt x="15836" y="1983"/>
                    <a:pt x="15590" y="2040"/>
                  </a:cubicBezTo>
                  <a:cubicBezTo>
                    <a:pt x="14531" y="2291"/>
                    <a:pt x="13464" y="2485"/>
                    <a:pt x="12423" y="2827"/>
                  </a:cubicBezTo>
                  <a:cubicBezTo>
                    <a:pt x="11687" y="3070"/>
                    <a:pt x="10887" y="3119"/>
                    <a:pt x="10142" y="3341"/>
                  </a:cubicBezTo>
                  <a:cubicBezTo>
                    <a:pt x="9647" y="3489"/>
                    <a:pt x="9136" y="3543"/>
                    <a:pt x="8643" y="3714"/>
                  </a:cubicBezTo>
                  <a:cubicBezTo>
                    <a:pt x="7881" y="3979"/>
                    <a:pt x="7091" y="4244"/>
                    <a:pt x="6317" y="4380"/>
                  </a:cubicBezTo>
                  <a:cubicBezTo>
                    <a:pt x="5755" y="4479"/>
                    <a:pt x="5305" y="4792"/>
                    <a:pt x="4756" y="4869"/>
                  </a:cubicBezTo>
                  <a:cubicBezTo>
                    <a:pt x="4392" y="4919"/>
                    <a:pt x="4058" y="5152"/>
                    <a:pt x="3699" y="5265"/>
                  </a:cubicBezTo>
                  <a:cubicBezTo>
                    <a:pt x="3203" y="5421"/>
                    <a:pt x="2706" y="5583"/>
                    <a:pt x="2212" y="5744"/>
                  </a:cubicBezTo>
                  <a:cubicBezTo>
                    <a:pt x="1377" y="6017"/>
                    <a:pt x="492" y="6268"/>
                    <a:pt x="183" y="7279"/>
                  </a:cubicBezTo>
                  <a:cubicBezTo>
                    <a:pt x="1" y="7873"/>
                    <a:pt x="302" y="9026"/>
                    <a:pt x="815" y="9244"/>
                  </a:cubicBezTo>
                  <a:cubicBezTo>
                    <a:pt x="1241" y="9425"/>
                    <a:pt x="1552" y="9735"/>
                    <a:pt x="1892" y="10005"/>
                  </a:cubicBezTo>
                  <a:cubicBezTo>
                    <a:pt x="2323" y="10347"/>
                    <a:pt x="2614" y="10856"/>
                    <a:pt x="3103" y="11134"/>
                  </a:cubicBezTo>
                  <a:cubicBezTo>
                    <a:pt x="3402" y="11304"/>
                    <a:pt x="3767" y="11552"/>
                    <a:pt x="3889" y="11751"/>
                  </a:cubicBezTo>
                  <a:cubicBezTo>
                    <a:pt x="4161" y="12190"/>
                    <a:pt x="4564" y="12300"/>
                    <a:pt x="4942" y="12499"/>
                  </a:cubicBezTo>
                  <a:cubicBezTo>
                    <a:pt x="5410" y="12747"/>
                    <a:pt x="5533" y="13034"/>
                    <a:pt x="5352" y="13571"/>
                  </a:cubicBezTo>
                  <a:cubicBezTo>
                    <a:pt x="5287" y="13762"/>
                    <a:pt x="5124" y="14023"/>
                    <a:pt x="5192" y="14133"/>
                  </a:cubicBezTo>
                  <a:cubicBezTo>
                    <a:pt x="5340" y="14366"/>
                    <a:pt x="5167" y="14478"/>
                    <a:pt x="5076" y="14536"/>
                  </a:cubicBezTo>
                  <a:cubicBezTo>
                    <a:pt x="4722" y="14765"/>
                    <a:pt x="4624" y="15057"/>
                    <a:pt x="4687" y="15464"/>
                  </a:cubicBezTo>
                  <a:cubicBezTo>
                    <a:pt x="4711" y="15624"/>
                    <a:pt x="4756" y="15906"/>
                    <a:pt x="4436" y="15906"/>
                  </a:cubicBezTo>
                  <a:cubicBezTo>
                    <a:pt x="4434" y="15906"/>
                    <a:pt x="4432" y="15906"/>
                    <a:pt x="4430" y="15906"/>
                  </a:cubicBezTo>
                  <a:cubicBezTo>
                    <a:pt x="4428" y="15906"/>
                    <a:pt x="4426" y="15906"/>
                    <a:pt x="4424" y="15906"/>
                  </a:cubicBezTo>
                  <a:cubicBezTo>
                    <a:pt x="4284" y="15906"/>
                    <a:pt x="4303" y="15993"/>
                    <a:pt x="4275" y="16083"/>
                  </a:cubicBezTo>
                  <a:cubicBezTo>
                    <a:pt x="4197" y="16337"/>
                    <a:pt x="4163" y="16643"/>
                    <a:pt x="3995" y="16821"/>
                  </a:cubicBezTo>
                  <a:cubicBezTo>
                    <a:pt x="3727" y="17110"/>
                    <a:pt x="3663" y="17490"/>
                    <a:pt x="3526" y="17809"/>
                  </a:cubicBezTo>
                  <a:cubicBezTo>
                    <a:pt x="3297" y="18342"/>
                    <a:pt x="3035" y="18883"/>
                    <a:pt x="2913" y="19454"/>
                  </a:cubicBezTo>
                  <a:cubicBezTo>
                    <a:pt x="2845" y="19774"/>
                    <a:pt x="2713" y="20051"/>
                    <a:pt x="2599" y="20345"/>
                  </a:cubicBezTo>
                  <a:cubicBezTo>
                    <a:pt x="2566" y="20432"/>
                    <a:pt x="2323" y="21160"/>
                    <a:pt x="2319" y="21229"/>
                  </a:cubicBezTo>
                  <a:cubicBezTo>
                    <a:pt x="2295" y="21554"/>
                    <a:pt x="1980" y="21902"/>
                    <a:pt x="2029" y="22083"/>
                  </a:cubicBezTo>
                  <a:cubicBezTo>
                    <a:pt x="2128" y="22453"/>
                    <a:pt x="1594" y="22653"/>
                    <a:pt x="1881" y="22988"/>
                  </a:cubicBezTo>
                  <a:cubicBezTo>
                    <a:pt x="1425" y="23319"/>
                    <a:pt x="1879" y="23843"/>
                    <a:pt x="1614" y="24176"/>
                  </a:cubicBezTo>
                  <a:cubicBezTo>
                    <a:pt x="1691" y="24632"/>
                    <a:pt x="1804" y="25014"/>
                    <a:pt x="2085" y="25360"/>
                  </a:cubicBezTo>
                  <a:cubicBezTo>
                    <a:pt x="2371" y="25707"/>
                    <a:pt x="2693" y="25868"/>
                    <a:pt x="3062" y="25868"/>
                  </a:cubicBezTo>
                  <a:cubicBezTo>
                    <a:pt x="3252" y="25868"/>
                    <a:pt x="3455" y="25825"/>
                    <a:pt x="3673" y="25743"/>
                  </a:cubicBezTo>
                  <a:cubicBezTo>
                    <a:pt x="4530" y="25422"/>
                    <a:pt x="5320" y="24963"/>
                    <a:pt x="6159" y="24605"/>
                  </a:cubicBezTo>
                  <a:cubicBezTo>
                    <a:pt x="6676" y="24385"/>
                    <a:pt x="7206" y="24138"/>
                    <a:pt x="7683" y="23850"/>
                  </a:cubicBezTo>
                  <a:cubicBezTo>
                    <a:pt x="8249" y="23511"/>
                    <a:pt x="8875" y="23357"/>
                    <a:pt x="9454" y="23070"/>
                  </a:cubicBezTo>
                  <a:cubicBezTo>
                    <a:pt x="10196" y="22704"/>
                    <a:pt x="11013" y="22489"/>
                    <a:pt x="11795" y="22204"/>
                  </a:cubicBezTo>
                  <a:cubicBezTo>
                    <a:pt x="12296" y="22022"/>
                    <a:pt x="12798" y="21843"/>
                    <a:pt x="13291" y="21641"/>
                  </a:cubicBezTo>
                  <a:cubicBezTo>
                    <a:pt x="13881" y="21400"/>
                    <a:pt x="14524" y="21332"/>
                    <a:pt x="15107" y="21128"/>
                  </a:cubicBezTo>
                  <a:cubicBezTo>
                    <a:pt x="15846" y="20870"/>
                    <a:pt x="16590" y="20636"/>
                    <a:pt x="17341" y="20428"/>
                  </a:cubicBezTo>
                  <a:cubicBezTo>
                    <a:pt x="17974" y="20251"/>
                    <a:pt x="18653" y="20221"/>
                    <a:pt x="19272" y="20011"/>
                  </a:cubicBezTo>
                  <a:cubicBezTo>
                    <a:pt x="19655" y="19880"/>
                    <a:pt x="20094" y="19720"/>
                    <a:pt x="20436" y="19682"/>
                  </a:cubicBezTo>
                  <a:cubicBezTo>
                    <a:pt x="21077" y="19611"/>
                    <a:pt x="21703" y="19453"/>
                    <a:pt x="22343" y="19390"/>
                  </a:cubicBezTo>
                  <a:cubicBezTo>
                    <a:pt x="22534" y="19371"/>
                    <a:pt x="22649" y="19215"/>
                    <a:pt x="22872" y="19215"/>
                  </a:cubicBezTo>
                  <a:cubicBezTo>
                    <a:pt x="22878" y="19215"/>
                    <a:pt x="22885" y="19215"/>
                    <a:pt x="22892" y="19216"/>
                  </a:cubicBezTo>
                  <a:cubicBezTo>
                    <a:pt x="22928" y="19217"/>
                    <a:pt x="22965" y="19218"/>
                    <a:pt x="23001" y="19218"/>
                  </a:cubicBezTo>
                  <a:cubicBezTo>
                    <a:pt x="23493" y="19218"/>
                    <a:pt x="23980" y="19081"/>
                    <a:pt x="24479" y="19048"/>
                  </a:cubicBezTo>
                  <a:cubicBezTo>
                    <a:pt x="25192" y="19001"/>
                    <a:pt x="25906" y="18893"/>
                    <a:pt x="26620" y="18819"/>
                  </a:cubicBezTo>
                  <a:cubicBezTo>
                    <a:pt x="26655" y="18815"/>
                    <a:pt x="26690" y="18814"/>
                    <a:pt x="26726" y="18814"/>
                  </a:cubicBezTo>
                  <a:cubicBezTo>
                    <a:pt x="26871" y="18814"/>
                    <a:pt x="27019" y="18838"/>
                    <a:pt x="27157" y="18838"/>
                  </a:cubicBezTo>
                  <a:cubicBezTo>
                    <a:pt x="27253" y="18838"/>
                    <a:pt x="27344" y="18826"/>
                    <a:pt x="27426" y="18786"/>
                  </a:cubicBezTo>
                  <a:cubicBezTo>
                    <a:pt x="27816" y="18592"/>
                    <a:pt x="28269" y="18609"/>
                    <a:pt x="28624" y="18599"/>
                  </a:cubicBezTo>
                  <a:cubicBezTo>
                    <a:pt x="29619" y="18570"/>
                    <a:pt x="30613" y="18478"/>
                    <a:pt x="31606" y="18423"/>
                  </a:cubicBezTo>
                  <a:cubicBezTo>
                    <a:pt x="31630" y="18422"/>
                    <a:pt x="31653" y="18421"/>
                    <a:pt x="31676" y="18421"/>
                  </a:cubicBezTo>
                  <a:cubicBezTo>
                    <a:pt x="31971" y="18421"/>
                    <a:pt x="32247" y="18517"/>
                    <a:pt x="32540" y="18517"/>
                  </a:cubicBezTo>
                  <a:cubicBezTo>
                    <a:pt x="32599" y="18517"/>
                    <a:pt x="32659" y="18513"/>
                    <a:pt x="32720" y="18504"/>
                  </a:cubicBezTo>
                  <a:cubicBezTo>
                    <a:pt x="32890" y="18478"/>
                    <a:pt x="33049" y="18384"/>
                    <a:pt x="33229" y="18384"/>
                  </a:cubicBezTo>
                  <a:cubicBezTo>
                    <a:pt x="33269" y="18384"/>
                    <a:pt x="33309" y="18388"/>
                    <a:pt x="33350" y="18399"/>
                  </a:cubicBezTo>
                  <a:cubicBezTo>
                    <a:pt x="33635" y="18470"/>
                    <a:pt x="33926" y="18493"/>
                    <a:pt x="34216" y="18493"/>
                  </a:cubicBezTo>
                  <a:cubicBezTo>
                    <a:pt x="34625" y="18493"/>
                    <a:pt x="35035" y="18448"/>
                    <a:pt x="35431" y="18429"/>
                  </a:cubicBezTo>
                  <a:cubicBezTo>
                    <a:pt x="36126" y="18397"/>
                    <a:pt x="36837" y="18444"/>
                    <a:pt x="37548" y="18319"/>
                  </a:cubicBezTo>
                  <a:cubicBezTo>
                    <a:pt x="37713" y="18290"/>
                    <a:pt x="37884" y="18281"/>
                    <a:pt x="38058" y="18281"/>
                  </a:cubicBezTo>
                  <a:cubicBezTo>
                    <a:pt x="38411" y="18281"/>
                    <a:pt x="38778" y="18320"/>
                    <a:pt x="39141" y="18320"/>
                  </a:cubicBezTo>
                  <a:cubicBezTo>
                    <a:pt x="39201" y="18320"/>
                    <a:pt x="39261" y="18319"/>
                    <a:pt x="39321" y="18317"/>
                  </a:cubicBezTo>
                  <a:cubicBezTo>
                    <a:pt x="39444" y="18312"/>
                    <a:pt x="39568" y="18309"/>
                    <a:pt x="39692" y="18309"/>
                  </a:cubicBezTo>
                  <a:cubicBezTo>
                    <a:pt x="40171" y="18309"/>
                    <a:pt x="40651" y="18341"/>
                    <a:pt x="41130" y="18341"/>
                  </a:cubicBezTo>
                  <a:cubicBezTo>
                    <a:pt x="41500" y="18341"/>
                    <a:pt x="41870" y="18322"/>
                    <a:pt x="42240" y="18256"/>
                  </a:cubicBezTo>
                  <a:cubicBezTo>
                    <a:pt x="42244" y="18255"/>
                    <a:pt x="42248" y="18255"/>
                    <a:pt x="42253" y="18255"/>
                  </a:cubicBezTo>
                  <a:cubicBezTo>
                    <a:pt x="42290" y="18255"/>
                    <a:pt x="42333" y="18280"/>
                    <a:pt x="42369" y="18299"/>
                  </a:cubicBezTo>
                  <a:cubicBezTo>
                    <a:pt x="42586" y="18416"/>
                    <a:pt x="42813" y="18441"/>
                    <a:pt x="43042" y="18441"/>
                  </a:cubicBezTo>
                  <a:cubicBezTo>
                    <a:pt x="43221" y="18441"/>
                    <a:pt x="43402" y="18426"/>
                    <a:pt x="43582" y="18426"/>
                  </a:cubicBezTo>
                  <a:cubicBezTo>
                    <a:pt x="43707" y="18426"/>
                    <a:pt x="43832" y="18433"/>
                    <a:pt x="43955" y="18458"/>
                  </a:cubicBezTo>
                  <a:cubicBezTo>
                    <a:pt x="44227" y="18514"/>
                    <a:pt x="44508" y="18533"/>
                    <a:pt x="44791" y="18533"/>
                  </a:cubicBezTo>
                  <a:cubicBezTo>
                    <a:pt x="45033" y="18533"/>
                    <a:pt x="45277" y="18519"/>
                    <a:pt x="45516" y="18502"/>
                  </a:cubicBezTo>
                  <a:cubicBezTo>
                    <a:pt x="45538" y="18501"/>
                    <a:pt x="45559" y="18500"/>
                    <a:pt x="45580" y="18500"/>
                  </a:cubicBezTo>
                  <a:cubicBezTo>
                    <a:pt x="45932" y="18500"/>
                    <a:pt x="46263" y="18693"/>
                    <a:pt x="46601" y="18693"/>
                  </a:cubicBezTo>
                  <a:cubicBezTo>
                    <a:pt x="46694" y="18693"/>
                    <a:pt x="46787" y="18679"/>
                    <a:pt x="46881" y="18642"/>
                  </a:cubicBezTo>
                  <a:cubicBezTo>
                    <a:pt x="46961" y="18610"/>
                    <a:pt x="47038" y="18598"/>
                    <a:pt x="47112" y="18598"/>
                  </a:cubicBezTo>
                  <a:cubicBezTo>
                    <a:pt x="47331" y="18598"/>
                    <a:pt x="47528" y="18706"/>
                    <a:pt x="47713" y="18748"/>
                  </a:cubicBezTo>
                  <a:cubicBezTo>
                    <a:pt x="48424" y="18912"/>
                    <a:pt x="49152" y="18951"/>
                    <a:pt x="49864" y="19097"/>
                  </a:cubicBezTo>
                  <a:cubicBezTo>
                    <a:pt x="50579" y="19244"/>
                    <a:pt x="51340" y="19286"/>
                    <a:pt x="52039" y="19459"/>
                  </a:cubicBezTo>
                  <a:cubicBezTo>
                    <a:pt x="52720" y="19626"/>
                    <a:pt x="53424" y="19791"/>
                    <a:pt x="54104" y="19998"/>
                  </a:cubicBezTo>
                  <a:cubicBezTo>
                    <a:pt x="54933" y="20251"/>
                    <a:pt x="55811" y="20376"/>
                    <a:pt x="56661" y="20608"/>
                  </a:cubicBezTo>
                  <a:cubicBezTo>
                    <a:pt x="57619" y="20868"/>
                    <a:pt x="58582" y="21110"/>
                    <a:pt x="59526" y="21415"/>
                  </a:cubicBezTo>
                  <a:cubicBezTo>
                    <a:pt x="59836" y="21515"/>
                    <a:pt x="60206" y="21504"/>
                    <a:pt x="60452" y="21645"/>
                  </a:cubicBezTo>
                  <a:cubicBezTo>
                    <a:pt x="61308" y="22133"/>
                    <a:pt x="62287" y="22292"/>
                    <a:pt x="63151" y="22752"/>
                  </a:cubicBezTo>
                  <a:cubicBezTo>
                    <a:pt x="63859" y="23130"/>
                    <a:pt x="64670" y="23265"/>
                    <a:pt x="65360" y="23727"/>
                  </a:cubicBezTo>
                  <a:cubicBezTo>
                    <a:pt x="65906" y="24092"/>
                    <a:pt x="66592" y="24223"/>
                    <a:pt x="67120" y="24658"/>
                  </a:cubicBezTo>
                  <a:cubicBezTo>
                    <a:pt x="67235" y="24754"/>
                    <a:pt x="67420" y="24836"/>
                    <a:pt x="67569" y="24836"/>
                  </a:cubicBezTo>
                  <a:cubicBezTo>
                    <a:pt x="67591" y="24836"/>
                    <a:pt x="67613" y="24834"/>
                    <a:pt x="67634" y="24830"/>
                  </a:cubicBezTo>
                  <a:cubicBezTo>
                    <a:pt x="67718" y="24813"/>
                    <a:pt x="67800" y="24806"/>
                    <a:pt x="67880" y="24806"/>
                  </a:cubicBezTo>
                  <a:cubicBezTo>
                    <a:pt x="68221" y="24806"/>
                    <a:pt x="68531" y="24939"/>
                    <a:pt x="68799" y="25091"/>
                  </a:cubicBezTo>
                  <a:cubicBezTo>
                    <a:pt x="68919" y="25159"/>
                    <a:pt x="69025" y="25186"/>
                    <a:pt x="69122" y="25186"/>
                  </a:cubicBezTo>
                  <a:cubicBezTo>
                    <a:pt x="69313" y="25186"/>
                    <a:pt x="69465" y="25080"/>
                    <a:pt x="69614" y="24977"/>
                  </a:cubicBezTo>
                  <a:cubicBezTo>
                    <a:pt x="70219" y="24563"/>
                    <a:pt x="70411" y="23856"/>
                    <a:pt x="70100" y="23076"/>
                  </a:cubicBezTo>
                  <a:cubicBezTo>
                    <a:pt x="70014" y="22861"/>
                    <a:pt x="70128" y="22647"/>
                    <a:pt x="69990" y="22460"/>
                  </a:cubicBezTo>
                  <a:cubicBezTo>
                    <a:pt x="69542" y="21851"/>
                    <a:pt x="69482" y="21077"/>
                    <a:pt x="69123" y="20415"/>
                  </a:cubicBezTo>
                  <a:cubicBezTo>
                    <a:pt x="68886" y="19978"/>
                    <a:pt x="68848" y="19415"/>
                    <a:pt x="68591" y="18940"/>
                  </a:cubicBezTo>
                  <a:cubicBezTo>
                    <a:pt x="68373" y="18532"/>
                    <a:pt x="68287" y="18053"/>
                    <a:pt x="68077" y="17638"/>
                  </a:cubicBezTo>
                  <a:cubicBezTo>
                    <a:pt x="67855" y="17197"/>
                    <a:pt x="67679" y="16743"/>
                    <a:pt x="67496" y="16286"/>
                  </a:cubicBezTo>
                  <a:cubicBezTo>
                    <a:pt x="67340" y="15896"/>
                    <a:pt x="67187" y="15464"/>
                    <a:pt x="66929" y="15150"/>
                  </a:cubicBezTo>
                  <a:cubicBezTo>
                    <a:pt x="66611" y="14761"/>
                    <a:pt x="66497" y="14312"/>
                    <a:pt x="66317" y="13880"/>
                  </a:cubicBezTo>
                  <a:cubicBezTo>
                    <a:pt x="66252" y="13723"/>
                    <a:pt x="66271" y="13547"/>
                    <a:pt x="66411" y="13404"/>
                  </a:cubicBezTo>
                  <a:cubicBezTo>
                    <a:pt x="66703" y="13107"/>
                    <a:pt x="66996" y="12813"/>
                    <a:pt x="67268" y="12498"/>
                  </a:cubicBezTo>
                  <a:cubicBezTo>
                    <a:pt x="67567" y="12150"/>
                    <a:pt x="67900" y="11842"/>
                    <a:pt x="68229" y="11523"/>
                  </a:cubicBezTo>
                  <a:cubicBezTo>
                    <a:pt x="68562" y="11201"/>
                    <a:pt x="68808" y="10787"/>
                    <a:pt x="69141" y="10462"/>
                  </a:cubicBezTo>
                  <a:cubicBezTo>
                    <a:pt x="69742" y="9874"/>
                    <a:pt x="70341" y="9296"/>
                    <a:pt x="70865" y="8628"/>
                  </a:cubicBezTo>
                  <a:cubicBezTo>
                    <a:pt x="71055" y="8387"/>
                    <a:pt x="71183" y="8090"/>
                    <a:pt x="71403" y="7897"/>
                  </a:cubicBezTo>
                  <a:cubicBezTo>
                    <a:pt x="71728" y="7613"/>
                    <a:pt x="71878" y="7250"/>
                    <a:pt x="72010" y="6875"/>
                  </a:cubicBezTo>
                  <a:cubicBezTo>
                    <a:pt x="72132" y="6531"/>
                    <a:pt x="71916" y="5855"/>
                    <a:pt x="71665" y="5721"/>
                  </a:cubicBezTo>
                  <a:cubicBezTo>
                    <a:pt x="71329" y="5543"/>
                    <a:pt x="70978" y="5389"/>
                    <a:pt x="70642" y="5207"/>
                  </a:cubicBezTo>
                  <a:cubicBezTo>
                    <a:pt x="70301" y="5022"/>
                    <a:pt x="69986" y="4844"/>
                    <a:pt x="69567" y="4801"/>
                  </a:cubicBezTo>
                  <a:cubicBezTo>
                    <a:pt x="69131" y="4756"/>
                    <a:pt x="68718" y="4492"/>
                    <a:pt x="68291" y="4336"/>
                  </a:cubicBezTo>
                  <a:cubicBezTo>
                    <a:pt x="67820" y="4161"/>
                    <a:pt x="67286" y="4117"/>
                    <a:pt x="66852" y="3909"/>
                  </a:cubicBezTo>
                  <a:cubicBezTo>
                    <a:pt x="66145" y="3568"/>
                    <a:pt x="65366" y="3554"/>
                    <a:pt x="64639" y="3305"/>
                  </a:cubicBezTo>
                  <a:cubicBezTo>
                    <a:pt x="64144" y="3134"/>
                    <a:pt x="63540" y="3018"/>
                    <a:pt x="62960" y="2970"/>
                  </a:cubicBezTo>
                  <a:cubicBezTo>
                    <a:pt x="62285" y="2912"/>
                    <a:pt x="61646" y="2586"/>
                    <a:pt x="60951" y="2510"/>
                  </a:cubicBezTo>
                  <a:cubicBezTo>
                    <a:pt x="59888" y="2392"/>
                    <a:pt x="58824" y="2248"/>
                    <a:pt x="57771" y="2052"/>
                  </a:cubicBezTo>
                  <a:cubicBezTo>
                    <a:pt x="57139" y="1935"/>
                    <a:pt x="56489" y="1953"/>
                    <a:pt x="55866" y="1767"/>
                  </a:cubicBezTo>
                  <a:cubicBezTo>
                    <a:pt x="55597" y="1688"/>
                    <a:pt x="55321" y="1641"/>
                    <a:pt x="55042" y="1627"/>
                  </a:cubicBezTo>
                  <a:cubicBezTo>
                    <a:pt x="54460" y="1594"/>
                    <a:pt x="53885" y="1470"/>
                    <a:pt x="53302" y="1406"/>
                  </a:cubicBezTo>
                  <a:cubicBezTo>
                    <a:pt x="52746" y="1344"/>
                    <a:pt x="52193" y="1211"/>
                    <a:pt x="51631" y="1156"/>
                  </a:cubicBezTo>
                  <a:cubicBezTo>
                    <a:pt x="51606" y="1153"/>
                    <a:pt x="51582" y="1153"/>
                    <a:pt x="51557" y="1153"/>
                  </a:cubicBezTo>
                  <a:cubicBezTo>
                    <a:pt x="51493" y="1153"/>
                    <a:pt x="51430" y="1159"/>
                    <a:pt x="51363" y="1159"/>
                  </a:cubicBezTo>
                  <a:cubicBezTo>
                    <a:pt x="51322" y="1159"/>
                    <a:pt x="51280" y="1157"/>
                    <a:pt x="51236" y="1149"/>
                  </a:cubicBezTo>
                  <a:cubicBezTo>
                    <a:pt x="50673" y="1051"/>
                    <a:pt x="50099" y="917"/>
                    <a:pt x="49540" y="917"/>
                  </a:cubicBezTo>
                  <a:cubicBezTo>
                    <a:pt x="48875" y="917"/>
                    <a:pt x="48220" y="831"/>
                    <a:pt x="47576" y="738"/>
                  </a:cubicBezTo>
                  <a:cubicBezTo>
                    <a:pt x="46464" y="577"/>
                    <a:pt x="45344" y="575"/>
                    <a:pt x="44229" y="476"/>
                  </a:cubicBezTo>
                  <a:cubicBezTo>
                    <a:pt x="43021" y="369"/>
                    <a:pt x="41793" y="431"/>
                    <a:pt x="40590" y="221"/>
                  </a:cubicBezTo>
                  <a:cubicBezTo>
                    <a:pt x="40555" y="214"/>
                    <a:pt x="40521" y="212"/>
                    <a:pt x="40488" y="212"/>
                  </a:cubicBezTo>
                  <a:cubicBezTo>
                    <a:pt x="40289" y="212"/>
                    <a:pt x="40111" y="304"/>
                    <a:pt x="39924" y="304"/>
                  </a:cubicBezTo>
                  <a:cubicBezTo>
                    <a:pt x="39884" y="304"/>
                    <a:pt x="39843" y="300"/>
                    <a:pt x="39802" y="290"/>
                  </a:cubicBezTo>
                  <a:cubicBezTo>
                    <a:pt x="39150" y="126"/>
                    <a:pt x="38478" y="223"/>
                    <a:pt x="37816" y="131"/>
                  </a:cubicBezTo>
                  <a:cubicBezTo>
                    <a:pt x="37455" y="81"/>
                    <a:pt x="37087" y="57"/>
                    <a:pt x="36720" y="57"/>
                  </a:cubicBezTo>
                  <a:cubicBezTo>
                    <a:pt x="36456" y="57"/>
                    <a:pt x="36194" y="69"/>
                    <a:pt x="35934" y="92"/>
                  </a:cubicBezTo>
                  <a:cubicBezTo>
                    <a:pt x="35897" y="96"/>
                    <a:pt x="35860" y="97"/>
                    <a:pt x="35823" y="97"/>
                  </a:cubicBezTo>
                  <a:cubicBezTo>
                    <a:pt x="35523" y="97"/>
                    <a:pt x="35228" y="1"/>
                    <a:pt x="3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C2B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0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804895"/>
              </p:ext>
            </p:extLst>
          </p:nvPr>
        </p:nvGraphicFramePr>
        <p:xfrm>
          <a:off x="190500" y="1403518"/>
          <a:ext cx="8763000" cy="313944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1746983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2648151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336552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34561691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308569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5237386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4329796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4426101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3882459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796137014"/>
                    </a:ext>
                  </a:extLst>
                </a:gridCol>
              </a:tblGrid>
              <a:tr h="1032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رِ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ri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ذِ</a:t>
                      </a: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żi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دِ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(di)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خِ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khi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حِ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ḥi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جِ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ji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ثِ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ṡi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تِ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ti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بِ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(bi)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اِ</a:t>
                      </a: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i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076666"/>
                  </a:ext>
                </a:extLst>
              </a:tr>
              <a:tr h="1073697"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فِ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(fi)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غِ</a:t>
                      </a:r>
                      <a:endParaRPr lang="ar-SA" sz="1800" kern="1200" dirty="0" smtClean="0">
                        <a:effectLst/>
                        <a:latin typeface="Adobe Naskh Medium" panose="01010101010101010101" pitchFamily="50" charset="-78"/>
                        <a:cs typeface="Adobe Naskh Medium" panose="01010101010101010101" pitchFamily="50" charset="-78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gi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عِ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('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ظِ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ẓi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طِ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ṭi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ضِ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ḍi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صِ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ṣi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شِ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syi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سِ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si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زِ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ar-SA" sz="18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zi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5521545"/>
                  </a:ext>
                </a:extLst>
              </a:tr>
              <a:tr h="10328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يِ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yi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ءِ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هِـ</a:t>
                      </a: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 (hi)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وِ</a:t>
                      </a:r>
                      <a:r>
                        <a:rPr lang="ar-SA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wi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نِ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ni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مِ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(mi)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لِ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(li)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كِ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ar-SA" sz="18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ki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قِ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(qi)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558035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792451" y="196301"/>
            <a:ext cx="3559098" cy="1000244"/>
            <a:chOff x="2853501" y="117596"/>
            <a:chExt cx="3890483" cy="1062912"/>
          </a:xfrm>
        </p:grpSpPr>
        <p:sp>
          <p:nvSpPr>
            <p:cNvPr id="11" name="Google Shape;600;p25"/>
            <p:cNvSpPr txBox="1">
              <a:spLocks/>
            </p:cNvSpPr>
            <p:nvPr/>
          </p:nvSpPr>
          <p:spPr>
            <a:xfrm>
              <a:off x="3305338" y="158943"/>
              <a:ext cx="2986808" cy="734278"/>
            </a:xfrm>
            <a:prstGeom prst="rect">
              <a:avLst/>
            </a:prstGeom>
            <a:ln>
              <a:noFill/>
            </a:ln>
          </p:spPr>
          <p:txBody>
            <a:bodyPr spcFirstLastPara="1" vert="horz" wrap="square" lIns="121900" tIns="121900" rIns="121900" bIns="121900" rtlCol="0" anchor="b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3200" b="1" dirty="0" smtClean="0"/>
                <a:t>Kasrah</a:t>
              </a:r>
              <a:endParaRPr lang="id-ID" sz="3200" b="1" dirty="0"/>
            </a:p>
          </p:txBody>
        </p:sp>
        <p:sp>
          <p:nvSpPr>
            <p:cNvPr id="12" name="Google Shape;601;p25"/>
            <p:cNvSpPr/>
            <p:nvPr/>
          </p:nvSpPr>
          <p:spPr>
            <a:xfrm>
              <a:off x="2853501" y="117596"/>
              <a:ext cx="3890483" cy="1062912"/>
            </a:xfrm>
            <a:custGeom>
              <a:avLst/>
              <a:gdLst/>
              <a:ahLst/>
              <a:cxnLst/>
              <a:rect l="l" t="t" r="r" b="b"/>
              <a:pathLst>
                <a:path w="72132" h="25868" extrusionOk="0">
                  <a:moveTo>
                    <a:pt x="33085" y="942"/>
                  </a:moveTo>
                  <a:cubicBezTo>
                    <a:pt x="34029" y="942"/>
                    <a:pt x="34973" y="981"/>
                    <a:pt x="35918" y="981"/>
                  </a:cubicBezTo>
                  <a:cubicBezTo>
                    <a:pt x="36232" y="981"/>
                    <a:pt x="36546" y="977"/>
                    <a:pt x="36860" y="965"/>
                  </a:cubicBezTo>
                  <a:cubicBezTo>
                    <a:pt x="36974" y="961"/>
                    <a:pt x="37087" y="959"/>
                    <a:pt x="37201" y="959"/>
                  </a:cubicBezTo>
                  <a:cubicBezTo>
                    <a:pt x="38334" y="959"/>
                    <a:pt x="39474" y="1152"/>
                    <a:pt x="40613" y="1187"/>
                  </a:cubicBezTo>
                  <a:cubicBezTo>
                    <a:pt x="41489" y="1213"/>
                    <a:pt x="42362" y="1268"/>
                    <a:pt x="43236" y="1318"/>
                  </a:cubicBezTo>
                  <a:cubicBezTo>
                    <a:pt x="44236" y="1376"/>
                    <a:pt x="45235" y="1473"/>
                    <a:pt x="46237" y="1513"/>
                  </a:cubicBezTo>
                  <a:cubicBezTo>
                    <a:pt x="47615" y="1566"/>
                    <a:pt x="48965" y="1889"/>
                    <a:pt x="50336" y="1957"/>
                  </a:cubicBezTo>
                  <a:cubicBezTo>
                    <a:pt x="51489" y="2015"/>
                    <a:pt x="52631" y="2162"/>
                    <a:pt x="53763" y="2341"/>
                  </a:cubicBezTo>
                  <a:cubicBezTo>
                    <a:pt x="54605" y="2472"/>
                    <a:pt x="55458" y="2497"/>
                    <a:pt x="56290" y="2667"/>
                  </a:cubicBezTo>
                  <a:cubicBezTo>
                    <a:pt x="57332" y="2879"/>
                    <a:pt x="58390" y="2987"/>
                    <a:pt x="59428" y="3180"/>
                  </a:cubicBezTo>
                  <a:cubicBezTo>
                    <a:pt x="60165" y="3316"/>
                    <a:pt x="60928" y="3360"/>
                    <a:pt x="61647" y="3594"/>
                  </a:cubicBezTo>
                  <a:cubicBezTo>
                    <a:pt x="62527" y="3878"/>
                    <a:pt x="63457" y="3939"/>
                    <a:pt x="64334" y="4249"/>
                  </a:cubicBezTo>
                  <a:cubicBezTo>
                    <a:pt x="64687" y="4375"/>
                    <a:pt x="65082" y="4408"/>
                    <a:pt x="65453" y="4517"/>
                  </a:cubicBezTo>
                  <a:cubicBezTo>
                    <a:pt x="66414" y="4795"/>
                    <a:pt x="67402" y="4988"/>
                    <a:pt x="68339" y="5327"/>
                  </a:cubicBezTo>
                  <a:cubicBezTo>
                    <a:pt x="68732" y="5469"/>
                    <a:pt x="69130" y="5661"/>
                    <a:pt x="69516" y="5844"/>
                  </a:cubicBezTo>
                  <a:cubicBezTo>
                    <a:pt x="69850" y="6004"/>
                    <a:pt x="70184" y="6150"/>
                    <a:pt x="70532" y="6277"/>
                  </a:cubicBezTo>
                  <a:cubicBezTo>
                    <a:pt x="70657" y="6321"/>
                    <a:pt x="70878" y="6372"/>
                    <a:pt x="70791" y="6595"/>
                  </a:cubicBezTo>
                  <a:cubicBezTo>
                    <a:pt x="70758" y="6680"/>
                    <a:pt x="70718" y="6708"/>
                    <a:pt x="70674" y="6708"/>
                  </a:cubicBezTo>
                  <a:cubicBezTo>
                    <a:pt x="70600" y="6708"/>
                    <a:pt x="70516" y="6626"/>
                    <a:pt x="70446" y="6606"/>
                  </a:cubicBezTo>
                  <a:cubicBezTo>
                    <a:pt x="69507" y="6344"/>
                    <a:pt x="68579" y="6035"/>
                    <a:pt x="67608" y="5900"/>
                  </a:cubicBezTo>
                  <a:cubicBezTo>
                    <a:pt x="67541" y="5891"/>
                    <a:pt x="67469" y="5880"/>
                    <a:pt x="67398" y="5880"/>
                  </a:cubicBezTo>
                  <a:cubicBezTo>
                    <a:pt x="67268" y="5880"/>
                    <a:pt x="67139" y="5918"/>
                    <a:pt x="67037" y="6075"/>
                  </a:cubicBezTo>
                  <a:cubicBezTo>
                    <a:pt x="67625" y="6313"/>
                    <a:pt x="68254" y="6345"/>
                    <a:pt x="68834" y="6544"/>
                  </a:cubicBezTo>
                  <a:cubicBezTo>
                    <a:pt x="69301" y="6703"/>
                    <a:pt x="69770" y="6845"/>
                    <a:pt x="70253" y="6932"/>
                  </a:cubicBezTo>
                  <a:cubicBezTo>
                    <a:pt x="70526" y="6981"/>
                    <a:pt x="70467" y="7134"/>
                    <a:pt x="70373" y="7307"/>
                  </a:cubicBezTo>
                  <a:cubicBezTo>
                    <a:pt x="70307" y="7430"/>
                    <a:pt x="70294" y="7568"/>
                    <a:pt x="70148" y="7568"/>
                  </a:cubicBezTo>
                  <a:cubicBezTo>
                    <a:pt x="70105" y="7568"/>
                    <a:pt x="70050" y="7556"/>
                    <a:pt x="69980" y="7528"/>
                  </a:cubicBezTo>
                  <a:cubicBezTo>
                    <a:pt x="69501" y="7339"/>
                    <a:pt x="69021" y="7139"/>
                    <a:pt x="68511" y="7019"/>
                  </a:cubicBezTo>
                  <a:cubicBezTo>
                    <a:pt x="67962" y="6890"/>
                    <a:pt x="67441" y="6655"/>
                    <a:pt x="66794" y="6559"/>
                  </a:cubicBezTo>
                  <a:lnTo>
                    <a:pt x="66794" y="6559"/>
                  </a:lnTo>
                  <a:cubicBezTo>
                    <a:pt x="67069" y="6881"/>
                    <a:pt x="67420" y="6863"/>
                    <a:pt x="67691" y="6948"/>
                  </a:cubicBezTo>
                  <a:cubicBezTo>
                    <a:pt x="68314" y="7145"/>
                    <a:pt x="68877" y="7486"/>
                    <a:pt x="69510" y="7653"/>
                  </a:cubicBezTo>
                  <a:cubicBezTo>
                    <a:pt x="69621" y="7682"/>
                    <a:pt x="69905" y="7771"/>
                    <a:pt x="69744" y="8061"/>
                  </a:cubicBezTo>
                  <a:cubicBezTo>
                    <a:pt x="69648" y="8233"/>
                    <a:pt x="69612" y="8458"/>
                    <a:pt x="69412" y="8458"/>
                  </a:cubicBezTo>
                  <a:cubicBezTo>
                    <a:pt x="69360" y="8458"/>
                    <a:pt x="69296" y="8442"/>
                    <a:pt x="69218" y="8406"/>
                  </a:cubicBezTo>
                  <a:cubicBezTo>
                    <a:pt x="68566" y="8110"/>
                    <a:pt x="67881" y="7885"/>
                    <a:pt x="67181" y="7754"/>
                  </a:cubicBezTo>
                  <a:cubicBezTo>
                    <a:pt x="66443" y="7616"/>
                    <a:pt x="65728" y="7346"/>
                    <a:pt x="64956" y="7346"/>
                  </a:cubicBezTo>
                  <a:cubicBezTo>
                    <a:pt x="64953" y="7346"/>
                    <a:pt x="64949" y="7346"/>
                    <a:pt x="64946" y="7346"/>
                  </a:cubicBezTo>
                  <a:cubicBezTo>
                    <a:pt x="65424" y="7646"/>
                    <a:pt x="65962" y="7837"/>
                    <a:pt x="66497" y="7934"/>
                  </a:cubicBezTo>
                  <a:cubicBezTo>
                    <a:pt x="67315" y="8082"/>
                    <a:pt x="68056" y="8441"/>
                    <a:pt x="68848" y="8652"/>
                  </a:cubicBezTo>
                  <a:cubicBezTo>
                    <a:pt x="68994" y="8691"/>
                    <a:pt x="69129" y="8778"/>
                    <a:pt x="68926" y="8960"/>
                  </a:cubicBezTo>
                  <a:cubicBezTo>
                    <a:pt x="68789" y="9082"/>
                    <a:pt x="68554" y="9151"/>
                    <a:pt x="68591" y="9410"/>
                  </a:cubicBezTo>
                  <a:cubicBezTo>
                    <a:pt x="68573" y="9412"/>
                    <a:pt x="68556" y="9412"/>
                    <a:pt x="68538" y="9412"/>
                  </a:cubicBezTo>
                  <a:cubicBezTo>
                    <a:pt x="68322" y="9412"/>
                    <a:pt x="68125" y="9327"/>
                    <a:pt x="67927" y="9258"/>
                  </a:cubicBezTo>
                  <a:cubicBezTo>
                    <a:pt x="66984" y="8932"/>
                    <a:pt x="66040" y="8610"/>
                    <a:pt x="65068" y="8383"/>
                  </a:cubicBezTo>
                  <a:cubicBezTo>
                    <a:pt x="65052" y="8379"/>
                    <a:pt x="65035" y="8377"/>
                    <a:pt x="65017" y="8377"/>
                  </a:cubicBezTo>
                  <a:cubicBezTo>
                    <a:pt x="64956" y="8377"/>
                    <a:pt x="64888" y="8403"/>
                    <a:pt x="64799" y="8476"/>
                  </a:cubicBezTo>
                  <a:cubicBezTo>
                    <a:pt x="65209" y="8651"/>
                    <a:pt x="65614" y="8838"/>
                    <a:pt x="66030" y="8996"/>
                  </a:cubicBezTo>
                  <a:cubicBezTo>
                    <a:pt x="66590" y="9211"/>
                    <a:pt x="67160" y="9399"/>
                    <a:pt x="67722" y="9608"/>
                  </a:cubicBezTo>
                  <a:cubicBezTo>
                    <a:pt x="67822" y="9646"/>
                    <a:pt x="68060" y="9702"/>
                    <a:pt x="67966" y="9795"/>
                  </a:cubicBezTo>
                  <a:cubicBezTo>
                    <a:pt x="67820" y="9939"/>
                    <a:pt x="67924" y="10278"/>
                    <a:pt x="67639" y="10278"/>
                  </a:cubicBezTo>
                  <a:cubicBezTo>
                    <a:pt x="67629" y="10278"/>
                    <a:pt x="67618" y="10277"/>
                    <a:pt x="67606" y="10276"/>
                  </a:cubicBezTo>
                  <a:cubicBezTo>
                    <a:pt x="67369" y="10255"/>
                    <a:pt x="67126" y="10253"/>
                    <a:pt x="66898" y="10142"/>
                  </a:cubicBezTo>
                  <a:cubicBezTo>
                    <a:pt x="65842" y="9626"/>
                    <a:pt x="64663" y="9586"/>
                    <a:pt x="63548" y="9274"/>
                  </a:cubicBezTo>
                  <a:lnTo>
                    <a:pt x="63548" y="9274"/>
                  </a:lnTo>
                  <a:cubicBezTo>
                    <a:pt x="63998" y="9686"/>
                    <a:pt x="64580" y="9783"/>
                    <a:pt x="65127" y="9966"/>
                  </a:cubicBezTo>
                  <a:cubicBezTo>
                    <a:pt x="65773" y="10183"/>
                    <a:pt x="66415" y="10411"/>
                    <a:pt x="67058" y="10636"/>
                  </a:cubicBezTo>
                  <a:cubicBezTo>
                    <a:pt x="67141" y="10666"/>
                    <a:pt x="67178" y="10727"/>
                    <a:pt x="67153" y="10822"/>
                  </a:cubicBezTo>
                  <a:cubicBezTo>
                    <a:pt x="67125" y="10922"/>
                    <a:pt x="66324" y="11702"/>
                    <a:pt x="66212" y="11702"/>
                  </a:cubicBezTo>
                  <a:cubicBezTo>
                    <a:pt x="66209" y="11702"/>
                    <a:pt x="66207" y="11701"/>
                    <a:pt x="66205" y="11700"/>
                  </a:cubicBezTo>
                  <a:cubicBezTo>
                    <a:pt x="65900" y="11549"/>
                    <a:pt x="65581" y="11441"/>
                    <a:pt x="65259" y="11333"/>
                  </a:cubicBezTo>
                  <a:cubicBezTo>
                    <a:pt x="64494" y="11074"/>
                    <a:pt x="63731" y="10806"/>
                    <a:pt x="62903" y="10806"/>
                  </a:cubicBezTo>
                  <a:cubicBezTo>
                    <a:pt x="62868" y="10806"/>
                    <a:pt x="62832" y="10806"/>
                    <a:pt x="62797" y="10807"/>
                  </a:cubicBezTo>
                  <a:cubicBezTo>
                    <a:pt x="63826" y="11326"/>
                    <a:pt x="64978" y="11555"/>
                    <a:pt x="65989" y="12172"/>
                  </a:cubicBezTo>
                  <a:cubicBezTo>
                    <a:pt x="65776" y="12361"/>
                    <a:pt x="65524" y="12540"/>
                    <a:pt x="65452" y="12865"/>
                  </a:cubicBezTo>
                  <a:cubicBezTo>
                    <a:pt x="65432" y="12953"/>
                    <a:pt x="65367" y="12997"/>
                    <a:pt x="65270" y="12997"/>
                  </a:cubicBezTo>
                  <a:cubicBezTo>
                    <a:pt x="65235" y="12997"/>
                    <a:pt x="65195" y="12991"/>
                    <a:pt x="65152" y="12980"/>
                  </a:cubicBezTo>
                  <a:cubicBezTo>
                    <a:pt x="64604" y="12838"/>
                    <a:pt x="64065" y="12660"/>
                    <a:pt x="63542" y="12446"/>
                  </a:cubicBezTo>
                  <a:cubicBezTo>
                    <a:pt x="63097" y="12262"/>
                    <a:pt x="62560" y="12345"/>
                    <a:pt x="62192" y="11974"/>
                  </a:cubicBezTo>
                  <a:cubicBezTo>
                    <a:pt x="62153" y="11935"/>
                    <a:pt x="62116" y="11921"/>
                    <a:pt x="62080" y="11921"/>
                  </a:cubicBezTo>
                  <a:cubicBezTo>
                    <a:pt x="61997" y="11921"/>
                    <a:pt x="61917" y="11992"/>
                    <a:pt x="61828" y="11992"/>
                  </a:cubicBezTo>
                  <a:cubicBezTo>
                    <a:pt x="61817" y="11992"/>
                    <a:pt x="61806" y="11991"/>
                    <a:pt x="61795" y="11988"/>
                  </a:cubicBezTo>
                  <a:lnTo>
                    <a:pt x="61795" y="11988"/>
                  </a:lnTo>
                  <a:cubicBezTo>
                    <a:pt x="62179" y="12401"/>
                    <a:pt x="62711" y="12521"/>
                    <a:pt x="63184" y="12709"/>
                  </a:cubicBezTo>
                  <a:cubicBezTo>
                    <a:pt x="63785" y="12947"/>
                    <a:pt x="64363" y="13238"/>
                    <a:pt x="64972" y="13459"/>
                  </a:cubicBezTo>
                  <a:cubicBezTo>
                    <a:pt x="65256" y="13561"/>
                    <a:pt x="65419" y="13730"/>
                    <a:pt x="65409" y="14066"/>
                  </a:cubicBezTo>
                  <a:cubicBezTo>
                    <a:pt x="65404" y="14279"/>
                    <a:pt x="65478" y="14499"/>
                    <a:pt x="65547" y="14707"/>
                  </a:cubicBezTo>
                  <a:cubicBezTo>
                    <a:pt x="65574" y="14787"/>
                    <a:pt x="65684" y="14846"/>
                    <a:pt x="65586" y="14943"/>
                  </a:cubicBezTo>
                  <a:cubicBezTo>
                    <a:pt x="65544" y="14984"/>
                    <a:pt x="65497" y="15003"/>
                    <a:pt x="65449" y="15003"/>
                  </a:cubicBezTo>
                  <a:cubicBezTo>
                    <a:pt x="65408" y="15003"/>
                    <a:pt x="65366" y="14989"/>
                    <a:pt x="65325" y="14965"/>
                  </a:cubicBezTo>
                  <a:cubicBezTo>
                    <a:pt x="64759" y="14620"/>
                    <a:pt x="64067" y="14613"/>
                    <a:pt x="63494" y="14272"/>
                  </a:cubicBezTo>
                  <a:cubicBezTo>
                    <a:pt x="63429" y="14234"/>
                    <a:pt x="63355" y="14219"/>
                    <a:pt x="63274" y="14219"/>
                  </a:cubicBezTo>
                  <a:cubicBezTo>
                    <a:pt x="63136" y="14219"/>
                    <a:pt x="62979" y="14262"/>
                    <a:pt x="62814" y="14308"/>
                  </a:cubicBezTo>
                  <a:cubicBezTo>
                    <a:pt x="63815" y="14748"/>
                    <a:pt x="64771" y="15154"/>
                    <a:pt x="65713" y="15590"/>
                  </a:cubicBezTo>
                  <a:cubicBezTo>
                    <a:pt x="66043" y="15744"/>
                    <a:pt x="66332" y="15948"/>
                    <a:pt x="66273" y="16425"/>
                  </a:cubicBezTo>
                  <a:cubicBezTo>
                    <a:pt x="66254" y="16581"/>
                    <a:pt x="66490" y="16770"/>
                    <a:pt x="66679" y="17046"/>
                  </a:cubicBezTo>
                  <a:cubicBezTo>
                    <a:pt x="65459" y="16419"/>
                    <a:pt x="64299" y="15953"/>
                    <a:pt x="63074" y="15673"/>
                  </a:cubicBezTo>
                  <a:lnTo>
                    <a:pt x="63025" y="15800"/>
                  </a:lnTo>
                  <a:cubicBezTo>
                    <a:pt x="63777" y="16108"/>
                    <a:pt x="64545" y="16384"/>
                    <a:pt x="65279" y="16733"/>
                  </a:cubicBezTo>
                  <a:cubicBezTo>
                    <a:pt x="65917" y="17036"/>
                    <a:pt x="66752" y="17133"/>
                    <a:pt x="67016" y="17910"/>
                  </a:cubicBezTo>
                  <a:cubicBezTo>
                    <a:pt x="67126" y="18236"/>
                    <a:pt x="67445" y="18489"/>
                    <a:pt x="67379" y="18890"/>
                  </a:cubicBezTo>
                  <a:cubicBezTo>
                    <a:pt x="67363" y="18990"/>
                    <a:pt x="67448" y="19159"/>
                    <a:pt x="67614" y="19238"/>
                  </a:cubicBezTo>
                  <a:cubicBezTo>
                    <a:pt x="66081" y="18577"/>
                    <a:pt x="64636" y="17733"/>
                    <a:pt x="62896" y="17359"/>
                  </a:cubicBezTo>
                  <a:lnTo>
                    <a:pt x="62896" y="17359"/>
                  </a:lnTo>
                  <a:cubicBezTo>
                    <a:pt x="63189" y="17777"/>
                    <a:pt x="63573" y="17876"/>
                    <a:pt x="63897" y="18037"/>
                  </a:cubicBezTo>
                  <a:cubicBezTo>
                    <a:pt x="64856" y="18517"/>
                    <a:pt x="65886" y="18848"/>
                    <a:pt x="66734" y="19552"/>
                  </a:cubicBezTo>
                  <a:cubicBezTo>
                    <a:pt x="67007" y="19779"/>
                    <a:pt x="67358" y="19989"/>
                    <a:pt x="67668" y="20101"/>
                  </a:cubicBezTo>
                  <a:cubicBezTo>
                    <a:pt x="68152" y="20277"/>
                    <a:pt x="68042" y="20697"/>
                    <a:pt x="68227" y="20979"/>
                  </a:cubicBezTo>
                  <a:cubicBezTo>
                    <a:pt x="68264" y="21034"/>
                    <a:pt x="68331" y="21099"/>
                    <a:pt x="68376" y="21229"/>
                  </a:cubicBezTo>
                  <a:cubicBezTo>
                    <a:pt x="68067" y="21093"/>
                    <a:pt x="67741" y="21198"/>
                    <a:pt x="67515" y="20835"/>
                  </a:cubicBezTo>
                  <a:cubicBezTo>
                    <a:pt x="67412" y="20670"/>
                    <a:pt x="67047" y="20616"/>
                    <a:pt x="66804" y="20525"/>
                  </a:cubicBezTo>
                  <a:cubicBezTo>
                    <a:pt x="66348" y="20353"/>
                    <a:pt x="65856" y="20278"/>
                    <a:pt x="65426" y="20022"/>
                  </a:cubicBezTo>
                  <a:cubicBezTo>
                    <a:pt x="65281" y="19936"/>
                    <a:pt x="65186" y="19891"/>
                    <a:pt x="65095" y="19891"/>
                  </a:cubicBezTo>
                  <a:cubicBezTo>
                    <a:pt x="64986" y="19891"/>
                    <a:pt x="64883" y="19956"/>
                    <a:pt x="64707" y="20091"/>
                  </a:cubicBezTo>
                  <a:cubicBezTo>
                    <a:pt x="65298" y="20423"/>
                    <a:pt x="65901" y="20709"/>
                    <a:pt x="66499" y="21006"/>
                  </a:cubicBezTo>
                  <a:cubicBezTo>
                    <a:pt x="67185" y="21346"/>
                    <a:pt x="67900" y="21675"/>
                    <a:pt x="68480" y="22156"/>
                  </a:cubicBezTo>
                  <a:cubicBezTo>
                    <a:pt x="68874" y="22482"/>
                    <a:pt x="69175" y="23012"/>
                    <a:pt x="69158" y="23604"/>
                  </a:cubicBezTo>
                  <a:cubicBezTo>
                    <a:pt x="69152" y="23799"/>
                    <a:pt x="69042" y="23853"/>
                    <a:pt x="68919" y="23853"/>
                  </a:cubicBezTo>
                  <a:cubicBezTo>
                    <a:pt x="68851" y="23853"/>
                    <a:pt x="68779" y="23837"/>
                    <a:pt x="68718" y="23819"/>
                  </a:cubicBezTo>
                  <a:cubicBezTo>
                    <a:pt x="68389" y="23721"/>
                    <a:pt x="68093" y="23539"/>
                    <a:pt x="67732" y="23539"/>
                  </a:cubicBezTo>
                  <a:cubicBezTo>
                    <a:pt x="67683" y="23539"/>
                    <a:pt x="67632" y="23542"/>
                    <a:pt x="67580" y="23550"/>
                  </a:cubicBezTo>
                  <a:cubicBezTo>
                    <a:pt x="67571" y="23551"/>
                    <a:pt x="67561" y="23552"/>
                    <a:pt x="67552" y="23552"/>
                  </a:cubicBezTo>
                  <a:cubicBezTo>
                    <a:pt x="67336" y="23552"/>
                    <a:pt x="67259" y="23182"/>
                    <a:pt x="66993" y="23182"/>
                  </a:cubicBezTo>
                  <a:cubicBezTo>
                    <a:pt x="66981" y="23182"/>
                    <a:pt x="66969" y="23183"/>
                    <a:pt x="66956" y="23185"/>
                  </a:cubicBezTo>
                  <a:cubicBezTo>
                    <a:pt x="66956" y="23061"/>
                    <a:pt x="66910" y="23031"/>
                    <a:pt x="66849" y="23031"/>
                  </a:cubicBezTo>
                  <a:cubicBezTo>
                    <a:pt x="66800" y="23031"/>
                    <a:pt x="66741" y="23051"/>
                    <a:pt x="66691" y="23056"/>
                  </a:cubicBezTo>
                  <a:cubicBezTo>
                    <a:pt x="66649" y="23061"/>
                    <a:pt x="66610" y="23068"/>
                    <a:pt x="66575" y="23068"/>
                  </a:cubicBezTo>
                  <a:cubicBezTo>
                    <a:pt x="66505" y="23068"/>
                    <a:pt x="66455" y="23038"/>
                    <a:pt x="66453" y="22894"/>
                  </a:cubicBezTo>
                  <a:cubicBezTo>
                    <a:pt x="66451" y="22781"/>
                    <a:pt x="66413" y="22699"/>
                    <a:pt x="66341" y="22699"/>
                  </a:cubicBezTo>
                  <a:cubicBezTo>
                    <a:pt x="66297" y="22699"/>
                    <a:pt x="66241" y="22730"/>
                    <a:pt x="66172" y="22805"/>
                  </a:cubicBezTo>
                  <a:cubicBezTo>
                    <a:pt x="66138" y="22842"/>
                    <a:pt x="66109" y="22857"/>
                    <a:pt x="66084" y="22857"/>
                  </a:cubicBezTo>
                  <a:cubicBezTo>
                    <a:pt x="66028" y="22857"/>
                    <a:pt x="66000" y="22777"/>
                    <a:pt x="66002" y="22713"/>
                  </a:cubicBezTo>
                  <a:cubicBezTo>
                    <a:pt x="66011" y="22524"/>
                    <a:pt x="65895" y="22446"/>
                    <a:pt x="65779" y="22446"/>
                  </a:cubicBezTo>
                  <a:cubicBezTo>
                    <a:pt x="65751" y="22446"/>
                    <a:pt x="65723" y="22451"/>
                    <a:pt x="65697" y="22459"/>
                  </a:cubicBezTo>
                  <a:cubicBezTo>
                    <a:pt x="65637" y="22479"/>
                    <a:pt x="65581" y="22487"/>
                    <a:pt x="65530" y="22487"/>
                  </a:cubicBezTo>
                  <a:cubicBezTo>
                    <a:pt x="65256" y="22487"/>
                    <a:pt x="65089" y="22248"/>
                    <a:pt x="64902" y="22119"/>
                  </a:cubicBezTo>
                  <a:cubicBezTo>
                    <a:pt x="64680" y="21963"/>
                    <a:pt x="64484" y="21825"/>
                    <a:pt x="64210" y="21800"/>
                  </a:cubicBezTo>
                  <a:cubicBezTo>
                    <a:pt x="63863" y="21767"/>
                    <a:pt x="63595" y="21514"/>
                    <a:pt x="63302" y="21404"/>
                  </a:cubicBezTo>
                  <a:cubicBezTo>
                    <a:pt x="62883" y="21245"/>
                    <a:pt x="62452" y="21088"/>
                    <a:pt x="62035" y="20918"/>
                  </a:cubicBezTo>
                  <a:cubicBezTo>
                    <a:pt x="61161" y="20564"/>
                    <a:pt x="60245" y="20355"/>
                    <a:pt x="59365" y="20057"/>
                  </a:cubicBezTo>
                  <a:cubicBezTo>
                    <a:pt x="58840" y="19879"/>
                    <a:pt x="58279" y="19740"/>
                    <a:pt x="57754" y="19580"/>
                  </a:cubicBezTo>
                  <a:cubicBezTo>
                    <a:pt x="56920" y="19326"/>
                    <a:pt x="56047" y="19158"/>
                    <a:pt x="55205" y="18901"/>
                  </a:cubicBezTo>
                  <a:cubicBezTo>
                    <a:pt x="54674" y="18738"/>
                    <a:pt x="54122" y="18756"/>
                    <a:pt x="53585" y="18617"/>
                  </a:cubicBezTo>
                  <a:cubicBezTo>
                    <a:pt x="52960" y="18456"/>
                    <a:pt x="52327" y="18185"/>
                    <a:pt x="51705" y="18170"/>
                  </a:cubicBezTo>
                  <a:cubicBezTo>
                    <a:pt x="50941" y="18151"/>
                    <a:pt x="50228" y="17964"/>
                    <a:pt x="49495" y="17839"/>
                  </a:cubicBezTo>
                  <a:cubicBezTo>
                    <a:pt x="48492" y="17670"/>
                    <a:pt x="47488" y="17590"/>
                    <a:pt x="46470" y="17550"/>
                  </a:cubicBezTo>
                  <a:cubicBezTo>
                    <a:pt x="45508" y="17511"/>
                    <a:pt x="44544" y="17370"/>
                    <a:pt x="43577" y="17298"/>
                  </a:cubicBezTo>
                  <a:cubicBezTo>
                    <a:pt x="43506" y="17293"/>
                    <a:pt x="43436" y="17291"/>
                    <a:pt x="43366" y="17291"/>
                  </a:cubicBezTo>
                  <a:cubicBezTo>
                    <a:pt x="43093" y="17291"/>
                    <a:pt x="42821" y="17322"/>
                    <a:pt x="42550" y="17322"/>
                  </a:cubicBezTo>
                  <a:cubicBezTo>
                    <a:pt x="42368" y="17322"/>
                    <a:pt x="42187" y="17308"/>
                    <a:pt x="42005" y="17262"/>
                  </a:cubicBezTo>
                  <a:cubicBezTo>
                    <a:pt x="41753" y="17197"/>
                    <a:pt x="41499" y="17177"/>
                    <a:pt x="41245" y="17177"/>
                  </a:cubicBezTo>
                  <a:cubicBezTo>
                    <a:pt x="40839" y="17177"/>
                    <a:pt x="40431" y="17228"/>
                    <a:pt x="40023" y="17228"/>
                  </a:cubicBezTo>
                  <a:cubicBezTo>
                    <a:pt x="39926" y="17228"/>
                    <a:pt x="39829" y="17225"/>
                    <a:pt x="39732" y="17218"/>
                  </a:cubicBezTo>
                  <a:cubicBezTo>
                    <a:pt x="39549" y="17204"/>
                    <a:pt x="39364" y="17199"/>
                    <a:pt x="39180" y="17199"/>
                  </a:cubicBezTo>
                  <a:cubicBezTo>
                    <a:pt x="38414" y="17199"/>
                    <a:pt x="37643" y="17291"/>
                    <a:pt x="36875" y="17291"/>
                  </a:cubicBezTo>
                  <a:cubicBezTo>
                    <a:pt x="36859" y="17291"/>
                    <a:pt x="36843" y="17291"/>
                    <a:pt x="36827" y="17291"/>
                  </a:cubicBezTo>
                  <a:cubicBezTo>
                    <a:pt x="36176" y="17289"/>
                    <a:pt x="35519" y="17286"/>
                    <a:pt x="34871" y="17282"/>
                  </a:cubicBezTo>
                  <a:cubicBezTo>
                    <a:pt x="34847" y="17282"/>
                    <a:pt x="34824" y="17282"/>
                    <a:pt x="34801" y="17282"/>
                  </a:cubicBezTo>
                  <a:cubicBezTo>
                    <a:pt x="34299" y="17282"/>
                    <a:pt x="33780" y="17307"/>
                    <a:pt x="33270" y="17336"/>
                  </a:cubicBezTo>
                  <a:cubicBezTo>
                    <a:pt x="31958" y="17409"/>
                    <a:pt x="30648" y="17472"/>
                    <a:pt x="29336" y="17525"/>
                  </a:cubicBezTo>
                  <a:cubicBezTo>
                    <a:pt x="28507" y="17558"/>
                    <a:pt x="27679" y="17624"/>
                    <a:pt x="26852" y="17670"/>
                  </a:cubicBezTo>
                  <a:cubicBezTo>
                    <a:pt x="26310" y="17699"/>
                    <a:pt x="25746" y="17817"/>
                    <a:pt x="25190" y="17875"/>
                  </a:cubicBezTo>
                  <a:cubicBezTo>
                    <a:pt x="24082" y="17987"/>
                    <a:pt x="22971" y="18110"/>
                    <a:pt x="21896" y="18384"/>
                  </a:cubicBezTo>
                  <a:cubicBezTo>
                    <a:pt x="20828" y="18655"/>
                    <a:pt x="19744" y="18859"/>
                    <a:pt x="18672" y="19096"/>
                  </a:cubicBezTo>
                  <a:cubicBezTo>
                    <a:pt x="17470" y="19361"/>
                    <a:pt x="16290" y="19707"/>
                    <a:pt x="15118" y="20050"/>
                  </a:cubicBezTo>
                  <a:cubicBezTo>
                    <a:pt x="14216" y="20315"/>
                    <a:pt x="13287" y="20541"/>
                    <a:pt x="12421" y="20892"/>
                  </a:cubicBezTo>
                  <a:cubicBezTo>
                    <a:pt x="11576" y="21236"/>
                    <a:pt x="10724" y="21586"/>
                    <a:pt x="9873" y="21907"/>
                  </a:cubicBezTo>
                  <a:cubicBezTo>
                    <a:pt x="9349" y="22105"/>
                    <a:pt x="8817" y="22322"/>
                    <a:pt x="8293" y="22523"/>
                  </a:cubicBezTo>
                  <a:cubicBezTo>
                    <a:pt x="7727" y="22739"/>
                    <a:pt x="7144" y="22973"/>
                    <a:pt x="6628" y="23337"/>
                  </a:cubicBezTo>
                  <a:cubicBezTo>
                    <a:pt x="6246" y="23607"/>
                    <a:pt x="5788" y="23778"/>
                    <a:pt x="5363" y="23978"/>
                  </a:cubicBezTo>
                  <a:cubicBezTo>
                    <a:pt x="4839" y="24225"/>
                    <a:pt x="4331" y="24515"/>
                    <a:pt x="3778" y="24711"/>
                  </a:cubicBezTo>
                  <a:cubicBezTo>
                    <a:pt x="3554" y="24791"/>
                    <a:pt x="3385" y="24838"/>
                    <a:pt x="3248" y="24838"/>
                  </a:cubicBezTo>
                  <a:cubicBezTo>
                    <a:pt x="3050" y="24838"/>
                    <a:pt x="2915" y="24741"/>
                    <a:pt x="2768" y="24501"/>
                  </a:cubicBezTo>
                  <a:cubicBezTo>
                    <a:pt x="2634" y="24281"/>
                    <a:pt x="2818" y="23591"/>
                    <a:pt x="3065" y="23408"/>
                  </a:cubicBezTo>
                  <a:cubicBezTo>
                    <a:pt x="3553" y="23047"/>
                    <a:pt x="4113" y="22805"/>
                    <a:pt x="4629" y="22493"/>
                  </a:cubicBezTo>
                  <a:cubicBezTo>
                    <a:pt x="5136" y="22189"/>
                    <a:pt x="5665" y="21918"/>
                    <a:pt x="6203" y="21707"/>
                  </a:cubicBezTo>
                  <a:cubicBezTo>
                    <a:pt x="6996" y="21398"/>
                    <a:pt x="7690" y="20873"/>
                    <a:pt x="8619" y="20693"/>
                  </a:cubicBezTo>
                  <a:cubicBezTo>
                    <a:pt x="8486" y="20626"/>
                    <a:pt x="8365" y="20601"/>
                    <a:pt x="8253" y="20601"/>
                  </a:cubicBezTo>
                  <a:cubicBezTo>
                    <a:pt x="8038" y="20601"/>
                    <a:pt x="7859" y="20694"/>
                    <a:pt x="7698" y="20764"/>
                  </a:cubicBezTo>
                  <a:cubicBezTo>
                    <a:pt x="7221" y="20973"/>
                    <a:pt x="6725" y="21107"/>
                    <a:pt x="6228" y="21254"/>
                  </a:cubicBezTo>
                  <a:cubicBezTo>
                    <a:pt x="5854" y="21365"/>
                    <a:pt x="5540" y="21630"/>
                    <a:pt x="5159" y="21760"/>
                  </a:cubicBezTo>
                  <a:cubicBezTo>
                    <a:pt x="4530" y="21974"/>
                    <a:pt x="3965" y="22330"/>
                    <a:pt x="3392" y="22662"/>
                  </a:cubicBezTo>
                  <a:cubicBezTo>
                    <a:pt x="3346" y="22688"/>
                    <a:pt x="3281" y="22731"/>
                    <a:pt x="3221" y="22731"/>
                  </a:cubicBezTo>
                  <a:cubicBezTo>
                    <a:pt x="3192" y="22731"/>
                    <a:pt x="3165" y="22721"/>
                    <a:pt x="3140" y="22695"/>
                  </a:cubicBezTo>
                  <a:cubicBezTo>
                    <a:pt x="3103" y="22652"/>
                    <a:pt x="3116" y="22546"/>
                    <a:pt x="3132" y="22474"/>
                  </a:cubicBezTo>
                  <a:cubicBezTo>
                    <a:pt x="3211" y="22082"/>
                    <a:pt x="3423" y="21788"/>
                    <a:pt x="3780" y="21593"/>
                  </a:cubicBezTo>
                  <a:cubicBezTo>
                    <a:pt x="4619" y="21135"/>
                    <a:pt x="5399" y="20565"/>
                    <a:pt x="6299" y="20213"/>
                  </a:cubicBezTo>
                  <a:cubicBezTo>
                    <a:pt x="6499" y="20135"/>
                    <a:pt x="6716" y="20025"/>
                    <a:pt x="6869" y="19771"/>
                  </a:cubicBezTo>
                  <a:lnTo>
                    <a:pt x="6869" y="19771"/>
                  </a:lnTo>
                  <a:cubicBezTo>
                    <a:pt x="6307" y="19858"/>
                    <a:pt x="5837" y="20016"/>
                    <a:pt x="5394" y="20326"/>
                  </a:cubicBezTo>
                  <a:cubicBezTo>
                    <a:pt x="4899" y="20670"/>
                    <a:pt x="4260" y="20774"/>
                    <a:pt x="3807" y="21217"/>
                  </a:cubicBezTo>
                  <a:cubicBezTo>
                    <a:pt x="3798" y="21227"/>
                    <a:pt x="3785" y="21231"/>
                    <a:pt x="3771" y="21231"/>
                  </a:cubicBezTo>
                  <a:cubicBezTo>
                    <a:pt x="3703" y="21231"/>
                    <a:pt x="3598" y="21136"/>
                    <a:pt x="3631" y="21022"/>
                  </a:cubicBezTo>
                  <a:cubicBezTo>
                    <a:pt x="3761" y="20580"/>
                    <a:pt x="3865" y="20123"/>
                    <a:pt x="4056" y="19708"/>
                  </a:cubicBezTo>
                  <a:cubicBezTo>
                    <a:pt x="4224" y="19345"/>
                    <a:pt x="4667" y="19295"/>
                    <a:pt x="4985" y="19103"/>
                  </a:cubicBezTo>
                  <a:cubicBezTo>
                    <a:pt x="6229" y="18352"/>
                    <a:pt x="7603" y="17866"/>
                    <a:pt x="8900" y="17220"/>
                  </a:cubicBezTo>
                  <a:cubicBezTo>
                    <a:pt x="9205" y="17068"/>
                    <a:pt x="9548" y="17010"/>
                    <a:pt x="9854" y="16839"/>
                  </a:cubicBezTo>
                  <a:cubicBezTo>
                    <a:pt x="10004" y="16754"/>
                    <a:pt x="10077" y="16628"/>
                    <a:pt x="10187" y="16514"/>
                  </a:cubicBezTo>
                  <a:lnTo>
                    <a:pt x="10187" y="16514"/>
                  </a:lnTo>
                  <a:cubicBezTo>
                    <a:pt x="8248" y="17246"/>
                    <a:pt x="6284" y="17914"/>
                    <a:pt x="4424" y="19025"/>
                  </a:cubicBezTo>
                  <a:cubicBezTo>
                    <a:pt x="4468" y="18491"/>
                    <a:pt x="4503" y="18077"/>
                    <a:pt x="4987" y="17804"/>
                  </a:cubicBezTo>
                  <a:cubicBezTo>
                    <a:pt x="5728" y="17385"/>
                    <a:pt x="6476" y="16989"/>
                    <a:pt x="7278" y="16701"/>
                  </a:cubicBezTo>
                  <a:cubicBezTo>
                    <a:pt x="7481" y="16628"/>
                    <a:pt x="7702" y="16496"/>
                    <a:pt x="7828" y="16387"/>
                  </a:cubicBezTo>
                  <a:cubicBezTo>
                    <a:pt x="8181" y="16081"/>
                    <a:pt x="8641" y="16094"/>
                    <a:pt x="9005" y="15862"/>
                  </a:cubicBezTo>
                  <a:cubicBezTo>
                    <a:pt x="9083" y="15812"/>
                    <a:pt x="9204" y="15812"/>
                    <a:pt x="9170" y="15692"/>
                  </a:cubicBezTo>
                  <a:cubicBezTo>
                    <a:pt x="9151" y="15628"/>
                    <a:pt x="9103" y="15611"/>
                    <a:pt x="9050" y="15611"/>
                  </a:cubicBezTo>
                  <a:cubicBezTo>
                    <a:pt x="9005" y="15611"/>
                    <a:pt x="8958" y="15623"/>
                    <a:pt x="8923" y="15630"/>
                  </a:cubicBezTo>
                  <a:cubicBezTo>
                    <a:pt x="8460" y="15723"/>
                    <a:pt x="8024" y="15896"/>
                    <a:pt x="7596" y="16091"/>
                  </a:cubicBezTo>
                  <a:cubicBezTo>
                    <a:pt x="7114" y="16308"/>
                    <a:pt x="6621" y="16485"/>
                    <a:pt x="6104" y="16595"/>
                  </a:cubicBezTo>
                  <a:cubicBezTo>
                    <a:pt x="5888" y="16640"/>
                    <a:pt x="5815" y="16916"/>
                    <a:pt x="5578" y="16921"/>
                  </a:cubicBezTo>
                  <a:cubicBezTo>
                    <a:pt x="5517" y="16922"/>
                    <a:pt x="5443" y="16931"/>
                    <a:pt x="5378" y="16931"/>
                  </a:cubicBezTo>
                  <a:cubicBezTo>
                    <a:pt x="5316" y="16931"/>
                    <a:pt x="5260" y="16923"/>
                    <a:pt x="5228" y="16893"/>
                  </a:cubicBezTo>
                  <a:cubicBezTo>
                    <a:pt x="5123" y="16795"/>
                    <a:pt x="5256" y="16712"/>
                    <a:pt x="5337" y="16638"/>
                  </a:cubicBezTo>
                  <a:cubicBezTo>
                    <a:pt x="5379" y="16597"/>
                    <a:pt x="5405" y="16529"/>
                    <a:pt x="5417" y="16469"/>
                  </a:cubicBezTo>
                  <a:cubicBezTo>
                    <a:pt x="5650" y="15394"/>
                    <a:pt x="6507" y="15021"/>
                    <a:pt x="7400" y="14665"/>
                  </a:cubicBezTo>
                  <a:cubicBezTo>
                    <a:pt x="7984" y="14433"/>
                    <a:pt x="8546" y="14148"/>
                    <a:pt x="9105" y="13853"/>
                  </a:cubicBezTo>
                  <a:lnTo>
                    <a:pt x="9105" y="13853"/>
                  </a:lnTo>
                  <a:cubicBezTo>
                    <a:pt x="8057" y="13883"/>
                    <a:pt x="7142" y="14355"/>
                    <a:pt x="6142" y="14790"/>
                  </a:cubicBezTo>
                  <a:cubicBezTo>
                    <a:pt x="6296" y="14216"/>
                    <a:pt x="6653" y="13781"/>
                    <a:pt x="6694" y="13240"/>
                  </a:cubicBezTo>
                  <a:cubicBezTo>
                    <a:pt x="6700" y="13156"/>
                    <a:pt x="6803" y="13149"/>
                    <a:pt x="6885" y="13135"/>
                  </a:cubicBezTo>
                  <a:cubicBezTo>
                    <a:pt x="7609" y="13015"/>
                    <a:pt x="8215" y="12581"/>
                    <a:pt x="8905" y="12374"/>
                  </a:cubicBezTo>
                  <a:cubicBezTo>
                    <a:pt x="9513" y="12192"/>
                    <a:pt x="10007" y="11776"/>
                    <a:pt x="10633" y="11554"/>
                  </a:cubicBezTo>
                  <a:cubicBezTo>
                    <a:pt x="10519" y="11498"/>
                    <a:pt x="10409" y="11477"/>
                    <a:pt x="10302" y="11477"/>
                  </a:cubicBezTo>
                  <a:cubicBezTo>
                    <a:pt x="10007" y="11477"/>
                    <a:pt x="9739" y="11643"/>
                    <a:pt x="9488" y="11718"/>
                  </a:cubicBezTo>
                  <a:cubicBezTo>
                    <a:pt x="8584" y="11991"/>
                    <a:pt x="7708" y="12368"/>
                    <a:pt x="6827" y="12721"/>
                  </a:cubicBezTo>
                  <a:cubicBezTo>
                    <a:pt x="6733" y="12759"/>
                    <a:pt x="6651" y="12777"/>
                    <a:pt x="6581" y="12777"/>
                  </a:cubicBezTo>
                  <a:cubicBezTo>
                    <a:pt x="6375" y="12777"/>
                    <a:pt x="6273" y="12621"/>
                    <a:pt x="6246" y="12371"/>
                  </a:cubicBezTo>
                  <a:cubicBezTo>
                    <a:pt x="6220" y="12129"/>
                    <a:pt x="6102" y="11957"/>
                    <a:pt x="5907" y="11892"/>
                  </a:cubicBezTo>
                  <a:cubicBezTo>
                    <a:pt x="5777" y="11849"/>
                    <a:pt x="5710" y="11806"/>
                    <a:pt x="5705" y="11690"/>
                  </a:cubicBezTo>
                  <a:cubicBezTo>
                    <a:pt x="5699" y="11563"/>
                    <a:pt x="5841" y="11565"/>
                    <a:pt x="5911" y="11534"/>
                  </a:cubicBezTo>
                  <a:cubicBezTo>
                    <a:pt x="6463" y="11302"/>
                    <a:pt x="7045" y="11129"/>
                    <a:pt x="7574" y="10855"/>
                  </a:cubicBezTo>
                  <a:cubicBezTo>
                    <a:pt x="8082" y="10592"/>
                    <a:pt x="8682" y="10652"/>
                    <a:pt x="9169" y="10307"/>
                  </a:cubicBezTo>
                  <a:lnTo>
                    <a:pt x="9169" y="10307"/>
                  </a:lnTo>
                  <a:cubicBezTo>
                    <a:pt x="9087" y="10325"/>
                    <a:pt x="9004" y="10331"/>
                    <a:pt x="8922" y="10331"/>
                  </a:cubicBezTo>
                  <a:cubicBezTo>
                    <a:pt x="8742" y="10331"/>
                    <a:pt x="8562" y="10301"/>
                    <a:pt x="8389" y="10301"/>
                  </a:cubicBezTo>
                  <a:cubicBezTo>
                    <a:pt x="8290" y="10301"/>
                    <a:pt x="8194" y="10311"/>
                    <a:pt x="8100" y="10341"/>
                  </a:cubicBezTo>
                  <a:cubicBezTo>
                    <a:pt x="7216" y="10624"/>
                    <a:pt x="6317" y="10867"/>
                    <a:pt x="5462" y="11236"/>
                  </a:cubicBezTo>
                  <a:cubicBezTo>
                    <a:pt x="5350" y="11284"/>
                    <a:pt x="5239" y="11330"/>
                    <a:pt x="5140" y="11330"/>
                  </a:cubicBezTo>
                  <a:cubicBezTo>
                    <a:pt x="5027" y="11330"/>
                    <a:pt x="4928" y="11270"/>
                    <a:pt x="4861" y="11085"/>
                  </a:cubicBezTo>
                  <a:cubicBezTo>
                    <a:pt x="4856" y="11069"/>
                    <a:pt x="4849" y="11055"/>
                    <a:pt x="4839" y="11043"/>
                  </a:cubicBezTo>
                  <a:cubicBezTo>
                    <a:pt x="4514" y="10706"/>
                    <a:pt x="4524" y="10732"/>
                    <a:pt x="5025" y="10540"/>
                  </a:cubicBezTo>
                  <a:cubicBezTo>
                    <a:pt x="5499" y="10357"/>
                    <a:pt x="6019" y="10287"/>
                    <a:pt x="6446" y="9987"/>
                  </a:cubicBezTo>
                  <a:lnTo>
                    <a:pt x="6461" y="10001"/>
                  </a:lnTo>
                  <a:cubicBezTo>
                    <a:pt x="6379" y="9893"/>
                    <a:pt x="6355" y="9766"/>
                    <a:pt x="6228" y="9766"/>
                  </a:cubicBezTo>
                  <a:cubicBezTo>
                    <a:pt x="6173" y="9766"/>
                    <a:pt x="6099" y="9790"/>
                    <a:pt x="5992" y="9850"/>
                  </a:cubicBezTo>
                  <a:cubicBezTo>
                    <a:pt x="5767" y="9974"/>
                    <a:pt x="5455" y="10149"/>
                    <a:pt x="5124" y="10149"/>
                  </a:cubicBezTo>
                  <a:cubicBezTo>
                    <a:pt x="5069" y="10149"/>
                    <a:pt x="5013" y="10144"/>
                    <a:pt x="4956" y="10133"/>
                  </a:cubicBezTo>
                  <a:cubicBezTo>
                    <a:pt x="4945" y="10131"/>
                    <a:pt x="4933" y="10130"/>
                    <a:pt x="4921" y="10130"/>
                  </a:cubicBezTo>
                  <a:cubicBezTo>
                    <a:pt x="4846" y="10130"/>
                    <a:pt x="4757" y="10166"/>
                    <a:pt x="4696" y="10209"/>
                  </a:cubicBezTo>
                  <a:cubicBezTo>
                    <a:pt x="4557" y="10309"/>
                    <a:pt x="4437" y="10424"/>
                    <a:pt x="4257" y="10424"/>
                  </a:cubicBezTo>
                  <a:cubicBezTo>
                    <a:pt x="4226" y="10424"/>
                    <a:pt x="4193" y="10421"/>
                    <a:pt x="4158" y="10413"/>
                  </a:cubicBezTo>
                  <a:cubicBezTo>
                    <a:pt x="3846" y="10347"/>
                    <a:pt x="3619" y="10142"/>
                    <a:pt x="3399" y="9956"/>
                  </a:cubicBezTo>
                  <a:cubicBezTo>
                    <a:pt x="3150" y="9745"/>
                    <a:pt x="3511" y="9750"/>
                    <a:pt x="3581" y="9672"/>
                  </a:cubicBezTo>
                  <a:cubicBezTo>
                    <a:pt x="3707" y="9531"/>
                    <a:pt x="4137" y="9609"/>
                    <a:pt x="4027" y="9352"/>
                  </a:cubicBezTo>
                  <a:cubicBezTo>
                    <a:pt x="4001" y="9290"/>
                    <a:pt x="3958" y="9266"/>
                    <a:pt x="3906" y="9266"/>
                  </a:cubicBezTo>
                  <a:cubicBezTo>
                    <a:pt x="3776" y="9266"/>
                    <a:pt x="3589" y="9418"/>
                    <a:pt x="3473" y="9493"/>
                  </a:cubicBezTo>
                  <a:cubicBezTo>
                    <a:pt x="3352" y="9572"/>
                    <a:pt x="3250" y="9603"/>
                    <a:pt x="3158" y="9603"/>
                  </a:cubicBezTo>
                  <a:cubicBezTo>
                    <a:pt x="2891" y="9603"/>
                    <a:pt x="2724" y="9331"/>
                    <a:pt x="2510" y="9175"/>
                  </a:cubicBezTo>
                  <a:cubicBezTo>
                    <a:pt x="2327" y="9042"/>
                    <a:pt x="2262" y="8780"/>
                    <a:pt x="1911" y="8696"/>
                  </a:cubicBezTo>
                  <a:cubicBezTo>
                    <a:pt x="3651" y="8039"/>
                    <a:pt x="5295" y="7378"/>
                    <a:pt x="7020" y="6884"/>
                  </a:cubicBezTo>
                  <a:cubicBezTo>
                    <a:pt x="6873" y="6803"/>
                    <a:pt x="6800" y="6779"/>
                    <a:pt x="6723" y="6779"/>
                  </a:cubicBezTo>
                  <a:cubicBezTo>
                    <a:pt x="6644" y="6779"/>
                    <a:pt x="6562" y="6805"/>
                    <a:pt x="6391" y="6823"/>
                  </a:cubicBezTo>
                  <a:cubicBezTo>
                    <a:pt x="5584" y="6910"/>
                    <a:pt x="4810" y="7151"/>
                    <a:pt x="4058" y="7397"/>
                  </a:cubicBezTo>
                  <a:cubicBezTo>
                    <a:pt x="3410" y="7608"/>
                    <a:pt x="2711" y="7732"/>
                    <a:pt x="2120" y="8126"/>
                  </a:cubicBezTo>
                  <a:cubicBezTo>
                    <a:pt x="1978" y="8219"/>
                    <a:pt x="1817" y="8368"/>
                    <a:pt x="1651" y="8368"/>
                  </a:cubicBezTo>
                  <a:cubicBezTo>
                    <a:pt x="1563" y="8368"/>
                    <a:pt x="1474" y="8327"/>
                    <a:pt x="1384" y="8215"/>
                  </a:cubicBezTo>
                  <a:cubicBezTo>
                    <a:pt x="1167" y="7940"/>
                    <a:pt x="803" y="7671"/>
                    <a:pt x="1167" y="7238"/>
                  </a:cubicBezTo>
                  <a:cubicBezTo>
                    <a:pt x="1322" y="7053"/>
                    <a:pt x="1355" y="6831"/>
                    <a:pt x="1651" y="6694"/>
                  </a:cubicBezTo>
                  <a:cubicBezTo>
                    <a:pt x="2532" y="6282"/>
                    <a:pt x="3471" y="6042"/>
                    <a:pt x="4385" y="5750"/>
                  </a:cubicBezTo>
                  <a:cubicBezTo>
                    <a:pt x="5270" y="5467"/>
                    <a:pt x="6192" y="5268"/>
                    <a:pt x="7081" y="4980"/>
                  </a:cubicBezTo>
                  <a:cubicBezTo>
                    <a:pt x="8079" y="4656"/>
                    <a:pt x="9126" y="4542"/>
                    <a:pt x="10121" y="4241"/>
                  </a:cubicBezTo>
                  <a:cubicBezTo>
                    <a:pt x="11257" y="3896"/>
                    <a:pt x="12416" y="3650"/>
                    <a:pt x="13561" y="3353"/>
                  </a:cubicBezTo>
                  <a:cubicBezTo>
                    <a:pt x="14295" y="3161"/>
                    <a:pt x="15059" y="3049"/>
                    <a:pt x="15791" y="2866"/>
                  </a:cubicBezTo>
                  <a:cubicBezTo>
                    <a:pt x="16327" y="2731"/>
                    <a:pt x="16885" y="2618"/>
                    <a:pt x="17417" y="2519"/>
                  </a:cubicBezTo>
                  <a:cubicBezTo>
                    <a:pt x="18240" y="2366"/>
                    <a:pt x="19064" y="2190"/>
                    <a:pt x="19896" y="2066"/>
                  </a:cubicBezTo>
                  <a:cubicBezTo>
                    <a:pt x="21314" y="1853"/>
                    <a:pt x="22728" y="1622"/>
                    <a:pt x="24149" y="1426"/>
                  </a:cubicBezTo>
                  <a:cubicBezTo>
                    <a:pt x="25302" y="1266"/>
                    <a:pt x="26464" y="1134"/>
                    <a:pt x="27613" y="1081"/>
                  </a:cubicBezTo>
                  <a:cubicBezTo>
                    <a:pt x="29307" y="1006"/>
                    <a:pt x="31009" y="967"/>
                    <a:pt x="32708" y="945"/>
                  </a:cubicBezTo>
                  <a:cubicBezTo>
                    <a:pt x="32834" y="943"/>
                    <a:pt x="32960" y="942"/>
                    <a:pt x="33085" y="942"/>
                  </a:cubicBezTo>
                  <a:close/>
                  <a:moveTo>
                    <a:pt x="34952" y="1"/>
                  </a:moveTo>
                  <a:cubicBezTo>
                    <a:pt x="34873" y="1"/>
                    <a:pt x="34796" y="8"/>
                    <a:pt x="34720" y="29"/>
                  </a:cubicBezTo>
                  <a:cubicBezTo>
                    <a:pt x="34560" y="72"/>
                    <a:pt x="34401" y="87"/>
                    <a:pt x="34243" y="87"/>
                  </a:cubicBezTo>
                  <a:cubicBezTo>
                    <a:pt x="33952" y="87"/>
                    <a:pt x="33664" y="38"/>
                    <a:pt x="33371" y="38"/>
                  </a:cubicBezTo>
                  <a:cubicBezTo>
                    <a:pt x="33254" y="38"/>
                    <a:pt x="33136" y="46"/>
                    <a:pt x="33017" y="68"/>
                  </a:cubicBezTo>
                  <a:cubicBezTo>
                    <a:pt x="32776" y="111"/>
                    <a:pt x="32518" y="125"/>
                    <a:pt x="32257" y="125"/>
                  </a:cubicBezTo>
                  <a:cubicBezTo>
                    <a:pt x="32021" y="125"/>
                    <a:pt x="31782" y="114"/>
                    <a:pt x="31549" y="102"/>
                  </a:cubicBezTo>
                  <a:cubicBezTo>
                    <a:pt x="31512" y="100"/>
                    <a:pt x="31475" y="100"/>
                    <a:pt x="31438" y="100"/>
                  </a:cubicBezTo>
                  <a:cubicBezTo>
                    <a:pt x="31084" y="100"/>
                    <a:pt x="30724" y="171"/>
                    <a:pt x="30374" y="171"/>
                  </a:cubicBezTo>
                  <a:cubicBezTo>
                    <a:pt x="30273" y="171"/>
                    <a:pt x="30173" y="165"/>
                    <a:pt x="30074" y="150"/>
                  </a:cubicBezTo>
                  <a:cubicBezTo>
                    <a:pt x="29872" y="118"/>
                    <a:pt x="29671" y="107"/>
                    <a:pt x="29471" y="107"/>
                  </a:cubicBezTo>
                  <a:cubicBezTo>
                    <a:pt x="29007" y="107"/>
                    <a:pt x="28546" y="168"/>
                    <a:pt x="28089" y="179"/>
                  </a:cubicBezTo>
                  <a:cubicBezTo>
                    <a:pt x="27488" y="192"/>
                    <a:pt x="26862" y="273"/>
                    <a:pt x="26249" y="337"/>
                  </a:cubicBezTo>
                  <a:cubicBezTo>
                    <a:pt x="25904" y="373"/>
                    <a:pt x="25567" y="417"/>
                    <a:pt x="25219" y="417"/>
                  </a:cubicBezTo>
                  <a:cubicBezTo>
                    <a:pt x="25124" y="417"/>
                    <a:pt x="25028" y="414"/>
                    <a:pt x="24931" y="406"/>
                  </a:cubicBezTo>
                  <a:cubicBezTo>
                    <a:pt x="24910" y="405"/>
                    <a:pt x="24888" y="404"/>
                    <a:pt x="24866" y="404"/>
                  </a:cubicBezTo>
                  <a:cubicBezTo>
                    <a:pt x="24562" y="404"/>
                    <a:pt x="24225" y="546"/>
                    <a:pt x="23903" y="611"/>
                  </a:cubicBezTo>
                  <a:cubicBezTo>
                    <a:pt x="23191" y="755"/>
                    <a:pt x="22440" y="636"/>
                    <a:pt x="21757" y="948"/>
                  </a:cubicBezTo>
                  <a:cubicBezTo>
                    <a:pt x="21585" y="1027"/>
                    <a:pt x="21406" y="1042"/>
                    <a:pt x="21225" y="1042"/>
                  </a:cubicBezTo>
                  <a:cubicBezTo>
                    <a:pt x="21111" y="1042"/>
                    <a:pt x="20997" y="1036"/>
                    <a:pt x="20883" y="1036"/>
                  </a:cubicBezTo>
                  <a:cubicBezTo>
                    <a:pt x="20734" y="1036"/>
                    <a:pt x="20586" y="1047"/>
                    <a:pt x="20442" y="1094"/>
                  </a:cubicBezTo>
                  <a:cubicBezTo>
                    <a:pt x="19531" y="1390"/>
                    <a:pt x="18584" y="1519"/>
                    <a:pt x="17639" y="1633"/>
                  </a:cubicBezTo>
                  <a:cubicBezTo>
                    <a:pt x="17300" y="1675"/>
                    <a:pt x="16985" y="1842"/>
                    <a:pt x="16625" y="1842"/>
                  </a:cubicBezTo>
                  <a:cubicBezTo>
                    <a:pt x="16540" y="1842"/>
                    <a:pt x="16453" y="1833"/>
                    <a:pt x="16363" y="1811"/>
                  </a:cubicBezTo>
                  <a:cubicBezTo>
                    <a:pt x="16355" y="1809"/>
                    <a:pt x="16346" y="1808"/>
                    <a:pt x="16335" y="1808"/>
                  </a:cubicBezTo>
                  <a:cubicBezTo>
                    <a:pt x="16193" y="1808"/>
                    <a:pt x="15836" y="1983"/>
                    <a:pt x="15590" y="2040"/>
                  </a:cubicBezTo>
                  <a:cubicBezTo>
                    <a:pt x="14531" y="2291"/>
                    <a:pt x="13464" y="2485"/>
                    <a:pt x="12423" y="2827"/>
                  </a:cubicBezTo>
                  <a:cubicBezTo>
                    <a:pt x="11687" y="3070"/>
                    <a:pt x="10887" y="3119"/>
                    <a:pt x="10142" y="3341"/>
                  </a:cubicBezTo>
                  <a:cubicBezTo>
                    <a:pt x="9647" y="3489"/>
                    <a:pt x="9136" y="3543"/>
                    <a:pt x="8643" y="3714"/>
                  </a:cubicBezTo>
                  <a:cubicBezTo>
                    <a:pt x="7881" y="3979"/>
                    <a:pt x="7091" y="4244"/>
                    <a:pt x="6317" y="4380"/>
                  </a:cubicBezTo>
                  <a:cubicBezTo>
                    <a:pt x="5755" y="4479"/>
                    <a:pt x="5305" y="4792"/>
                    <a:pt x="4756" y="4869"/>
                  </a:cubicBezTo>
                  <a:cubicBezTo>
                    <a:pt x="4392" y="4919"/>
                    <a:pt x="4058" y="5152"/>
                    <a:pt x="3699" y="5265"/>
                  </a:cubicBezTo>
                  <a:cubicBezTo>
                    <a:pt x="3203" y="5421"/>
                    <a:pt x="2706" y="5583"/>
                    <a:pt x="2212" y="5744"/>
                  </a:cubicBezTo>
                  <a:cubicBezTo>
                    <a:pt x="1377" y="6017"/>
                    <a:pt x="492" y="6268"/>
                    <a:pt x="183" y="7279"/>
                  </a:cubicBezTo>
                  <a:cubicBezTo>
                    <a:pt x="1" y="7873"/>
                    <a:pt x="302" y="9026"/>
                    <a:pt x="815" y="9244"/>
                  </a:cubicBezTo>
                  <a:cubicBezTo>
                    <a:pt x="1241" y="9425"/>
                    <a:pt x="1552" y="9735"/>
                    <a:pt x="1892" y="10005"/>
                  </a:cubicBezTo>
                  <a:cubicBezTo>
                    <a:pt x="2323" y="10347"/>
                    <a:pt x="2614" y="10856"/>
                    <a:pt x="3103" y="11134"/>
                  </a:cubicBezTo>
                  <a:cubicBezTo>
                    <a:pt x="3402" y="11304"/>
                    <a:pt x="3767" y="11552"/>
                    <a:pt x="3889" y="11751"/>
                  </a:cubicBezTo>
                  <a:cubicBezTo>
                    <a:pt x="4161" y="12190"/>
                    <a:pt x="4564" y="12300"/>
                    <a:pt x="4942" y="12499"/>
                  </a:cubicBezTo>
                  <a:cubicBezTo>
                    <a:pt x="5410" y="12747"/>
                    <a:pt x="5533" y="13034"/>
                    <a:pt x="5352" y="13571"/>
                  </a:cubicBezTo>
                  <a:cubicBezTo>
                    <a:pt x="5287" y="13762"/>
                    <a:pt x="5124" y="14023"/>
                    <a:pt x="5192" y="14133"/>
                  </a:cubicBezTo>
                  <a:cubicBezTo>
                    <a:pt x="5340" y="14366"/>
                    <a:pt x="5167" y="14478"/>
                    <a:pt x="5076" y="14536"/>
                  </a:cubicBezTo>
                  <a:cubicBezTo>
                    <a:pt x="4722" y="14765"/>
                    <a:pt x="4624" y="15057"/>
                    <a:pt x="4687" y="15464"/>
                  </a:cubicBezTo>
                  <a:cubicBezTo>
                    <a:pt x="4711" y="15624"/>
                    <a:pt x="4756" y="15906"/>
                    <a:pt x="4436" y="15906"/>
                  </a:cubicBezTo>
                  <a:cubicBezTo>
                    <a:pt x="4434" y="15906"/>
                    <a:pt x="4432" y="15906"/>
                    <a:pt x="4430" y="15906"/>
                  </a:cubicBezTo>
                  <a:cubicBezTo>
                    <a:pt x="4428" y="15906"/>
                    <a:pt x="4426" y="15906"/>
                    <a:pt x="4424" y="15906"/>
                  </a:cubicBezTo>
                  <a:cubicBezTo>
                    <a:pt x="4284" y="15906"/>
                    <a:pt x="4303" y="15993"/>
                    <a:pt x="4275" y="16083"/>
                  </a:cubicBezTo>
                  <a:cubicBezTo>
                    <a:pt x="4197" y="16337"/>
                    <a:pt x="4163" y="16643"/>
                    <a:pt x="3995" y="16821"/>
                  </a:cubicBezTo>
                  <a:cubicBezTo>
                    <a:pt x="3727" y="17110"/>
                    <a:pt x="3663" y="17490"/>
                    <a:pt x="3526" y="17809"/>
                  </a:cubicBezTo>
                  <a:cubicBezTo>
                    <a:pt x="3297" y="18342"/>
                    <a:pt x="3035" y="18883"/>
                    <a:pt x="2913" y="19454"/>
                  </a:cubicBezTo>
                  <a:cubicBezTo>
                    <a:pt x="2845" y="19774"/>
                    <a:pt x="2713" y="20051"/>
                    <a:pt x="2599" y="20345"/>
                  </a:cubicBezTo>
                  <a:cubicBezTo>
                    <a:pt x="2566" y="20432"/>
                    <a:pt x="2323" y="21160"/>
                    <a:pt x="2319" y="21229"/>
                  </a:cubicBezTo>
                  <a:cubicBezTo>
                    <a:pt x="2295" y="21554"/>
                    <a:pt x="1980" y="21902"/>
                    <a:pt x="2029" y="22083"/>
                  </a:cubicBezTo>
                  <a:cubicBezTo>
                    <a:pt x="2128" y="22453"/>
                    <a:pt x="1594" y="22653"/>
                    <a:pt x="1881" y="22988"/>
                  </a:cubicBezTo>
                  <a:cubicBezTo>
                    <a:pt x="1425" y="23319"/>
                    <a:pt x="1879" y="23843"/>
                    <a:pt x="1614" y="24176"/>
                  </a:cubicBezTo>
                  <a:cubicBezTo>
                    <a:pt x="1691" y="24632"/>
                    <a:pt x="1804" y="25014"/>
                    <a:pt x="2085" y="25360"/>
                  </a:cubicBezTo>
                  <a:cubicBezTo>
                    <a:pt x="2371" y="25707"/>
                    <a:pt x="2693" y="25868"/>
                    <a:pt x="3062" y="25868"/>
                  </a:cubicBezTo>
                  <a:cubicBezTo>
                    <a:pt x="3252" y="25868"/>
                    <a:pt x="3455" y="25825"/>
                    <a:pt x="3673" y="25743"/>
                  </a:cubicBezTo>
                  <a:cubicBezTo>
                    <a:pt x="4530" y="25422"/>
                    <a:pt x="5320" y="24963"/>
                    <a:pt x="6159" y="24605"/>
                  </a:cubicBezTo>
                  <a:cubicBezTo>
                    <a:pt x="6676" y="24385"/>
                    <a:pt x="7206" y="24138"/>
                    <a:pt x="7683" y="23850"/>
                  </a:cubicBezTo>
                  <a:cubicBezTo>
                    <a:pt x="8249" y="23511"/>
                    <a:pt x="8875" y="23357"/>
                    <a:pt x="9454" y="23070"/>
                  </a:cubicBezTo>
                  <a:cubicBezTo>
                    <a:pt x="10196" y="22704"/>
                    <a:pt x="11013" y="22489"/>
                    <a:pt x="11795" y="22204"/>
                  </a:cubicBezTo>
                  <a:cubicBezTo>
                    <a:pt x="12296" y="22022"/>
                    <a:pt x="12798" y="21843"/>
                    <a:pt x="13291" y="21641"/>
                  </a:cubicBezTo>
                  <a:cubicBezTo>
                    <a:pt x="13881" y="21400"/>
                    <a:pt x="14524" y="21332"/>
                    <a:pt x="15107" y="21128"/>
                  </a:cubicBezTo>
                  <a:cubicBezTo>
                    <a:pt x="15846" y="20870"/>
                    <a:pt x="16590" y="20636"/>
                    <a:pt x="17341" y="20428"/>
                  </a:cubicBezTo>
                  <a:cubicBezTo>
                    <a:pt x="17974" y="20251"/>
                    <a:pt x="18653" y="20221"/>
                    <a:pt x="19272" y="20011"/>
                  </a:cubicBezTo>
                  <a:cubicBezTo>
                    <a:pt x="19655" y="19880"/>
                    <a:pt x="20094" y="19720"/>
                    <a:pt x="20436" y="19682"/>
                  </a:cubicBezTo>
                  <a:cubicBezTo>
                    <a:pt x="21077" y="19611"/>
                    <a:pt x="21703" y="19453"/>
                    <a:pt x="22343" y="19390"/>
                  </a:cubicBezTo>
                  <a:cubicBezTo>
                    <a:pt x="22534" y="19371"/>
                    <a:pt x="22649" y="19215"/>
                    <a:pt x="22872" y="19215"/>
                  </a:cubicBezTo>
                  <a:cubicBezTo>
                    <a:pt x="22878" y="19215"/>
                    <a:pt x="22885" y="19215"/>
                    <a:pt x="22892" y="19216"/>
                  </a:cubicBezTo>
                  <a:cubicBezTo>
                    <a:pt x="22928" y="19217"/>
                    <a:pt x="22965" y="19218"/>
                    <a:pt x="23001" y="19218"/>
                  </a:cubicBezTo>
                  <a:cubicBezTo>
                    <a:pt x="23493" y="19218"/>
                    <a:pt x="23980" y="19081"/>
                    <a:pt x="24479" y="19048"/>
                  </a:cubicBezTo>
                  <a:cubicBezTo>
                    <a:pt x="25192" y="19001"/>
                    <a:pt x="25906" y="18893"/>
                    <a:pt x="26620" y="18819"/>
                  </a:cubicBezTo>
                  <a:cubicBezTo>
                    <a:pt x="26655" y="18815"/>
                    <a:pt x="26690" y="18814"/>
                    <a:pt x="26726" y="18814"/>
                  </a:cubicBezTo>
                  <a:cubicBezTo>
                    <a:pt x="26871" y="18814"/>
                    <a:pt x="27019" y="18838"/>
                    <a:pt x="27157" y="18838"/>
                  </a:cubicBezTo>
                  <a:cubicBezTo>
                    <a:pt x="27253" y="18838"/>
                    <a:pt x="27344" y="18826"/>
                    <a:pt x="27426" y="18786"/>
                  </a:cubicBezTo>
                  <a:cubicBezTo>
                    <a:pt x="27816" y="18592"/>
                    <a:pt x="28269" y="18609"/>
                    <a:pt x="28624" y="18599"/>
                  </a:cubicBezTo>
                  <a:cubicBezTo>
                    <a:pt x="29619" y="18570"/>
                    <a:pt x="30613" y="18478"/>
                    <a:pt x="31606" y="18423"/>
                  </a:cubicBezTo>
                  <a:cubicBezTo>
                    <a:pt x="31630" y="18422"/>
                    <a:pt x="31653" y="18421"/>
                    <a:pt x="31676" y="18421"/>
                  </a:cubicBezTo>
                  <a:cubicBezTo>
                    <a:pt x="31971" y="18421"/>
                    <a:pt x="32247" y="18517"/>
                    <a:pt x="32540" y="18517"/>
                  </a:cubicBezTo>
                  <a:cubicBezTo>
                    <a:pt x="32599" y="18517"/>
                    <a:pt x="32659" y="18513"/>
                    <a:pt x="32720" y="18504"/>
                  </a:cubicBezTo>
                  <a:cubicBezTo>
                    <a:pt x="32890" y="18478"/>
                    <a:pt x="33049" y="18384"/>
                    <a:pt x="33229" y="18384"/>
                  </a:cubicBezTo>
                  <a:cubicBezTo>
                    <a:pt x="33269" y="18384"/>
                    <a:pt x="33309" y="18388"/>
                    <a:pt x="33350" y="18399"/>
                  </a:cubicBezTo>
                  <a:cubicBezTo>
                    <a:pt x="33635" y="18470"/>
                    <a:pt x="33926" y="18493"/>
                    <a:pt x="34216" y="18493"/>
                  </a:cubicBezTo>
                  <a:cubicBezTo>
                    <a:pt x="34625" y="18493"/>
                    <a:pt x="35035" y="18448"/>
                    <a:pt x="35431" y="18429"/>
                  </a:cubicBezTo>
                  <a:cubicBezTo>
                    <a:pt x="36126" y="18397"/>
                    <a:pt x="36837" y="18444"/>
                    <a:pt x="37548" y="18319"/>
                  </a:cubicBezTo>
                  <a:cubicBezTo>
                    <a:pt x="37713" y="18290"/>
                    <a:pt x="37884" y="18281"/>
                    <a:pt x="38058" y="18281"/>
                  </a:cubicBezTo>
                  <a:cubicBezTo>
                    <a:pt x="38411" y="18281"/>
                    <a:pt x="38778" y="18320"/>
                    <a:pt x="39141" y="18320"/>
                  </a:cubicBezTo>
                  <a:cubicBezTo>
                    <a:pt x="39201" y="18320"/>
                    <a:pt x="39261" y="18319"/>
                    <a:pt x="39321" y="18317"/>
                  </a:cubicBezTo>
                  <a:cubicBezTo>
                    <a:pt x="39444" y="18312"/>
                    <a:pt x="39568" y="18309"/>
                    <a:pt x="39692" y="18309"/>
                  </a:cubicBezTo>
                  <a:cubicBezTo>
                    <a:pt x="40171" y="18309"/>
                    <a:pt x="40651" y="18341"/>
                    <a:pt x="41130" y="18341"/>
                  </a:cubicBezTo>
                  <a:cubicBezTo>
                    <a:pt x="41500" y="18341"/>
                    <a:pt x="41870" y="18322"/>
                    <a:pt x="42240" y="18256"/>
                  </a:cubicBezTo>
                  <a:cubicBezTo>
                    <a:pt x="42244" y="18255"/>
                    <a:pt x="42248" y="18255"/>
                    <a:pt x="42253" y="18255"/>
                  </a:cubicBezTo>
                  <a:cubicBezTo>
                    <a:pt x="42290" y="18255"/>
                    <a:pt x="42333" y="18280"/>
                    <a:pt x="42369" y="18299"/>
                  </a:cubicBezTo>
                  <a:cubicBezTo>
                    <a:pt x="42586" y="18416"/>
                    <a:pt x="42813" y="18441"/>
                    <a:pt x="43042" y="18441"/>
                  </a:cubicBezTo>
                  <a:cubicBezTo>
                    <a:pt x="43221" y="18441"/>
                    <a:pt x="43402" y="18426"/>
                    <a:pt x="43582" y="18426"/>
                  </a:cubicBezTo>
                  <a:cubicBezTo>
                    <a:pt x="43707" y="18426"/>
                    <a:pt x="43832" y="18433"/>
                    <a:pt x="43955" y="18458"/>
                  </a:cubicBezTo>
                  <a:cubicBezTo>
                    <a:pt x="44227" y="18514"/>
                    <a:pt x="44508" y="18533"/>
                    <a:pt x="44791" y="18533"/>
                  </a:cubicBezTo>
                  <a:cubicBezTo>
                    <a:pt x="45033" y="18533"/>
                    <a:pt x="45277" y="18519"/>
                    <a:pt x="45516" y="18502"/>
                  </a:cubicBezTo>
                  <a:cubicBezTo>
                    <a:pt x="45538" y="18501"/>
                    <a:pt x="45559" y="18500"/>
                    <a:pt x="45580" y="18500"/>
                  </a:cubicBezTo>
                  <a:cubicBezTo>
                    <a:pt x="45932" y="18500"/>
                    <a:pt x="46263" y="18693"/>
                    <a:pt x="46601" y="18693"/>
                  </a:cubicBezTo>
                  <a:cubicBezTo>
                    <a:pt x="46694" y="18693"/>
                    <a:pt x="46787" y="18679"/>
                    <a:pt x="46881" y="18642"/>
                  </a:cubicBezTo>
                  <a:cubicBezTo>
                    <a:pt x="46961" y="18610"/>
                    <a:pt x="47038" y="18598"/>
                    <a:pt x="47112" y="18598"/>
                  </a:cubicBezTo>
                  <a:cubicBezTo>
                    <a:pt x="47331" y="18598"/>
                    <a:pt x="47528" y="18706"/>
                    <a:pt x="47713" y="18748"/>
                  </a:cubicBezTo>
                  <a:cubicBezTo>
                    <a:pt x="48424" y="18912"/>
                    <a:pt x="49152" y="18951"/>
                    <a:pt x="49864" y="19097"/>
                  </a:cubicBezTo>
                  <a:cubicBezTo>
                    <a:pt x="50579" y="19244"/>
                    <a:pt x="51340" y="19286"/>
                    <a:pt x="52039" y="19459"/>
                  </a:cubicBezTo>
                  <a:cubicBezTo>
                    <a:pt x="52720" y="19626"/>
                    <a:pt x="53424" y="19791"/>
                    <a:pt x="54104" y="19998"/>
                  </a:cubicBezTo>
                  <a:cubicBezTo>
                    <a:pt x="54933" y="20251"/>
                    <a:pt x="55811" y="20376"/>
                    <a:pt x="56661" y="20608"/>
                  </a:cubicBezTo>
                  <a:cubicBezTo>
                    <a:pt x="57619" y="20868"/>
                    <a:pt x="58582" y="21110"/>
                    <a:pt x="59526" y="21415"/>
                  </a:cubicBezTo>
                  <a:cubicBezTo>
                    <a:pt x="59836" y="21515"/>
                    <a:pt x="60206" y="21504"/>
                    <a:pt x="60452" y="21645"/>
                  </a:cubicBezTo>
                  <a:cubicBezTo>
                    <a:pt x="61308" y="22133"/>
                    <a:pt x="62287" y="22292"/>
                    <a:pt x="63151" y="22752"/>
                  </a:cubicBezTo>
                  <a:cubicBezTo>
                    <a:pt x="63859" y="23130"/>
                    <a:pt x="64670" y="23265"/>
                    <a:pt x="65360" y="23727"/>
                  </a:cubicBezTo>
                  <a:cubicBezTo>
                    <a:pt x="65906" y="24092"/>
                    <a:pt x="66592" y="24223"/>
                    <a:pt x="67120" y="24658"/>
                  </a:cubicBezTo>
                  <a:cubicBezTo>
                    <a:pt x="67235" y="24754"/>
                    <a:pt x="67420" y="24836"/>
                    <a:pt x="67569" y="24836"/>
                  </a:cubicBezTo>
                  <a:cubicBezTo>
                    <a:pt x="67591" y="24836"/>
                    <a:pt x="67613" y="24834"/>
                    <a:pt x="67634" y="24830"/>
                  </a:cubicBezTo>
                  <a:cubicBezTo>
                    <a:pt x="67718" y="24813"/>
                    <a:pt x="67800" y="24806"/>
                    <a:pt x="67880" y="24806"/>
                  </a:cubicBezTo>
                  <a:cubicBezTo>
                    <a:pt x="68221" y="24806"/>
                    <a:pt x="68531" y="24939"/>
                    <a:pt x="68799" y="25091"/>
                  </a:cubicBezTo>
                  <a:cubicBezTo>
                    <a:pt x="68919" y="25159"/>
                    <a:pt x="69025" y="25186"/>
                    <a:pt x="69122" y="25186"/>
                  </a:cubicBezTo>
                  <a:cubicBezTo>
                    <a:pt x="69313" y="25186"/>
                    <a:pt x="69465" y="25080"/>
                    <a:pt x="69614" y="24977"/>
                  </a:cubicBezTo>
                  <a:cubicBezTo>
                    <a:pt x="70219" y="24563"/>
                    <a:pt x="70411" y="23856"/>
                    <a:pt x="70100" y="23076"/>
                  </a:cubicBezTo>
                  <a:cubicBezTo>
                    <a:pt x="70014" y="22861"/>
                    <a:pt x="70128" y="22647"/>
                    <a:pt x="69990" y="22460"/>
                  </a:cubicBezTo>
                  <a:cubicBezTo>
                    <a:pt x="69542" y="21851"/>
                    <a:pt x="69482" y="21077"/>
                    <a:pt x="69123" y="20415"/>
                  </a:cubicBezTo>
                  <a:cubicBezTo>
                    <a:pt x="68886" y="19978"/>
                    <a:pt x="68848" y="19415"/>
                    <a:pt x="68591" y="18940"/>
                  </a:cubicBezTo>
                  <a:cubicBezTo>
                    <a:pt x="68373" y="18532"/>
                    <a:pt x="68287" y="18053"/>
                    <a:pt x="68077" y="17638"/>
                  </a:cubicBezTo>
                  <a:cubicBezTo>
                    <a:pt x="67855" y="17197"/>
                    <a:pt x="67679" y="16743"/>
                    <a:pt x="67496" y="16286"/>
                  </a:cubicBezTo>
                  <a:cubicBezTo>
                    <a:pt x="67340" y="15896"/>
                    <a:pt x="67187" y="15464"/>
                    <a:pt x="66929" y="15150"/>
                  </a:cubicBezTo>
                  <a:cubicBezTo>
                    <a:pt x="66611" y="14761"/>
                    <a:pt x="66497" y="14312"/>
                    <a:pt x="66317" y="13880"/>
                  </a:cubicBezTo>
                  <a:cubicBezTo>
                    <a:pt x="66252" y="13723"/>
                    <a:pt x="66271" y="13547"/>
                    <a:pt x="66411" y="13404"/>
                  </a:cubicBezTo>
                  <a:cubicBezTo>
                    <a:pt x="66703" y="13107"/>
                    <a:pt x="66996" y="12813"/>
                    <a:pt x="67268" y="12498"/>
                  </a:cubicBezTo>
                  <a:cubicBezTo>
                    <a:pt x="67567" y="12150"/>
                    <a:pt x="67900" y="11842"/>
                    <a:pt x="68229" y="11523"/>
                  </a:cubicBezTo>
                  <a:cubicBezTo>
                    <a:pt x="68562" y="11201"/>
                    <a:pt x="68808" y="10787"/>
                    <a:pt x="69141" y="10462"/>
                  </a:cubicBezTo>
                  <a:cubicBezTo>
                    <a:pt x="69742" y="9874"/>
                    <a:pt x="70341" y="9296"/>
                    <a:pt x="70865" y="8628"/>
                  </a:cubicBezTo>
                  <a:cubicBezTo>
                    <a:pt x="71055" y="8387"/>
                    <a:pt x="71183" y="8090"/>
                    <a:pt x="71403" y="7897"/>
                  </a:cubicBezTo>
                  <a:cubicBezTo>
                    <a:pt x="71728" y="7613"/>
                    <a:pt x="71878" y="7250"/>
                    <a:pt x="72010" y="6875"/>
                  </a:cubicBezTo>
                  <a:cubicBezTo>
                    <a:pt x="72132" y="6531"/>
                    <a:pt x="71916" y="5855"/>
                    <a:pt x="71665" y="5721"/>
                  </a:cubicBezTo>
                  <a:cubicBezTo>
                    <a:pt x="71329" y="5543"/>
                    <a:pt x="70978" y="5389"/>
                    <a:pt x="70642" y="5207"/>
                  </a:cubicBezTo>
                  <a:cubicBezTo>
                    <a:pt x="70301" y="5022"/>
                    <a:pt x="69986" y="4844"/>
                    <a:pt x="69567" y="4801"/>
                  </a:cubicBezTo>
                  <a:cubicBezTo>
                    <a:pt x="69131" y="4756"/>
                    <a:pt x="68718" y="4492"/>
                    <a:pt x="68291" y="4336"/>
                  </a:cubicBezTo>
                  <a:cubicBezTo>
                    <a:pt x="67820" y="4161"/>
                    <a:pt x="67286" y="4117"/>
                    <a:pt x="66852" y="3909"/>
                  </a:cubicBezTo>
                  <a:cubicBezTo>
                    <a:pt x="66145" y="3568"/>
                    <a:pt x="65366" y="3554"/>
                    <a:pt x="64639" y="3305"/>
                  </a:cubicBezTo>
                  <a:cubicBezTo>
                    <a:pt x="64144" y="3134"/>
                    <a:pt x="63540" y="3018"/>
                    <a:pt x="62960" y="2970"/>
                  </a:cubicBezTo>
                  <a:cubicBezTo>
                    <a:pt x="62285" y="2912"/>
                    <a:pt x="61646" y="2586"/>
                    <a:pt x="60951" y="2510"/>
                  </a:cubicBezTo>
                  <a:cubicBezTo>
                    <a:pt x="59888" y="2392"/>
                    <a:pt x="58824" y="2248"/>
                    <a:pt x="57771" y="2052"/>
                  </a:cubicBezTo>
                  <a:cubicBezTo>
                    <a:pt x="57139" y="1935"/>
                    <a:pt x="56489" y="1953"/>
                    <a:pt x="55866" y="1767"/>
                  </a:cubicBezTo>
                  <a:cubicBezTo>
                    <a:pt x="55597" y="1688"/>
                    <a:pt x="55321" y="1641"/>
                    <a:pt x="55042" y="1627"/>
                  </a:cubicBezTo>
                  <a:cubicBezTo>
                    <a:pt x="54460" y="1594"/>
                    <a:pt x="53885" y="1470"/>
                    <a:pt x="53302" y="1406"/>
                  </a:cubicBezTo>
                  <a:cubicBezTo>
                    <a:pt x="52746" y="1344"/>
                    <a:pt x="52193" y="1211"/>
                    <a:pt x="51631" y="1156"/>
                  </a:cubicBezTo>
                  <a:cubicBezTo>
                    <a:pt x="51606" y="1153"/>
                    <a:pt x="51582" y="1153"/>
                    <a:pt x="51557" y="1153"/>
                  </a:cubicBezTo>
                  <a:cubicBezTo>
                    <a:pt x="51493" y="1153"/>
                    <a:pt x="51430" y="1159"/>
                    <a:pt x="51363" y="1159"/>
                  </a:cubicBezTo>
                  <a:cubicBezTo>
                    <a:pt x="51322" y="1159"/>
                    <a:pt x="51280" y="1157"/>
                    <a:pt x="51236" y="1149"/>
                  </a:cubicBezTo>
                  <a:cubicBezTo>
                    <a:pt x="50673" y="1051"/>
                    <a:pt x="50099" y="917"/>
                    <a:pt x="49540" y="917"/>
                  </a:cubicBezTo>
                  <a:cubicBezTo>
                    <a:pt x="48875" y="917"/>
                    <a:pt x="48220" y="831"/>
                    <a:pt x="47576" y="738"/>
                  </a:cubicBezTo>
                  <a:cubicBezTo>
                    <a:pt x="46464" y="577"/>
                    <a:pt x="45344" y="575"/>
                    <a:pt x="44229" y="476"/>
                  </a:cubicBezTo>
                  <a:cubicBezTo>
                    <a:pt x="43021" y="369"/>
                    <a:pt x="41793" y="431"/>
                    <a:pt x="40590" y="221"/>
                  </a:cubicBezTo>
                  <a:cubicBezTo>
                    <a:pt x="40555" y="214"/>
                    <a:pt x="40521" y="212"/>
                    <a:pt x="40488" y="212"/>
                  </a:cubicBezTo>
                  <a:cubicBezTo>
                    <a:pt x="40289" y="212"/>
                    <a:pt x="40111" y="304"/>
                    <a:pt x="39924" y="304"/>
                  </a:cubicBezTo>
                  <a:cubicBezTo>
                    <a:pt x="39884" y="304"/>
                    <a:pt x="39843" y="300"/>
                    <a:pt x="39802" y="290"/>
                  </a:cubicBezTo>
                  <a:cubicBezTo>
                    <a:pt x="39150" y="126"/>
                    <a:pt x="38478" y="223"/>
                    <a:pt x="37816" y="131"/>
                  </a:cubicBezTo>
                  <a:cubicBezTo>
                    <a:pt x="37455" y="81"/>
                    <a:pt x="37087" y="57"/>
                    <a:pt x="36720" y="57"/>
                  </a:cubicBezTo>
                  <a:cubicBezTo>
                    <a:pt x="36456" y="57"/>
                    <a:pt x="36194" y="69"/>
                    <a:pt x="35934" y="92"/>
                  </a:cubicBezTo>
                  <a:cubicBezTo>
                    <a:pt x="35897" y="96"/>
                    <a:pt x="35860" y="97"/>
                    <a:pt x="35823" y="97"/>
                  </a:cubicBezTo>
                  <a:cubicBezTo>
                    <a:pt x="35523" y="97"/>
                    <a:pt x="35228" y="1"/>
                    <a:pt x="3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C2B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39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22434"/>
              </p:ext>
            </p:extLst>
          </p:nvPr>
        </p:nvGraphicFramePr>
        <p:xfrm>
          <a:off x="228600" y="1200150"/>
          <a:ext cx="8763000" cy="31394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1746983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2648151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336552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34561691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308569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5237386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4329796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4426101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3882459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796137014"/>
                    </a:ext>
                  </a:extLst>
                </a:gridCol>
              </a:tblGrid>
              <a:tr h="1032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رُ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ru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ذُ</a:t>
                      </a: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żu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دُ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(du)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خُ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khu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حُ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ḥu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جُ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ju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ثُ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ṡu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تُ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tu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بُ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</a:t>
                      </a:r>
                      <a:r>
                        <a:rPr lang="en-US" sz="1800" b="0" kern="1200" dirty="0" err="1" smtClean="0">
                          <a:effectLst/>
                        </a:rPr>
                        <a:t>bu</a:t>
                      </a:r>
                      <a:r>
                        <a:rPr lang="en-US" sz="1800" b="0" kern="1200" dirty="0" smtClean="0">
                          <a:effectLst/>
                        </a:rPr>
                        <a:t>)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اُ</a:t>
                      </a:r>
                      <a:r>
                        <a:rPr lang="en-US" sz="2400" b="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(u)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076666"/>
                  </a:ext>
                </a:extLst>
              </a:tr>
              <a:tr h="1073697"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فُ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fu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غُ</a:t>
                      </a:r>
                      <a:endParaRPr lang="ar-SA" sz="1800" kern="1200" dirty="0" smtClean="0">
                        <a:effectLst/>
                        <a:latin typeface="Adobe Naskh Medium" panose="01010101010101010101" pitchFamily="50" charset="-78"/>
                        <a:cs typeface="Adobe Naskh Medium" panose="01010101010101010101" pitchFamily="50" charset="-78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gu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عُ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(‘u)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ظُ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ẓu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طُ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ṭu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ضُ</a:t>
                      </a: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ḍu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صُ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ṣu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شُ</a:t>
                      </a: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syu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سُ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su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زُ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ar-SA" sz="18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zu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5521545"/>
                  </a:ext>
                </a:extLst>
              </a:tr>
              <a:tr h="10328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يُ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yu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ءُ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(u)</a:t>
                      </a: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هُـ</a:t>
                      </a: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 (</a:t>
                      </a:r>
                      <a:r>
                        <a:rPr lang="en-US" sz="1800" kern="1200" dirty="0" err="1" smtClean="0">
                          <a:effectLst/>
                        </a:rPr>
                        <a:t>hu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وُ</a:t>
                      </a:r>
                      <a:r>
                        <a:rPr lang="ar-SA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wu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نُ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(nu)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مُ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(mu)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لُ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lu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كُ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ar-SA" sz="18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ku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قُ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qu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558035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19400" y="54590"/>
            <a:ext cx="3433283" cy="1008605"/>
            <a:chOff x="2853501" y="-44996"/>
            <a:chExt cx="3890483" cy="1225504"/>
          </a:xfrm>
        </p:grpSpPr>
        <p:sp>
          <p:nvSpPr>
            <p:cNvPr id="5" name="Google Shape;600;p25"/>
            <p:cNvSpPr txBox="1">
              <a:spLocks/>
            </p:cNvSpPr>
            <p:nvPr/>
          </p:nvSpPr>
          <p:spPr>
            <a:xfrm>
              <a:off x="3273548" y="-44996"/>
              <a:ext cx="3050388" cy="977201"/>
            </a:xfrm>
            <a:prstGeom prst="rect">
              <a:avLst/>
            </a:prstGeom>
            <a:ln>
              <a:noFill/>
            </a:ln>
          </p:spPr>
          <p:txBody>
            <a:bodyPr spcFirstLastPara="1" vert="horz" wrap="square" lIns="121900" tIns="121900" rIns="121900" bIns="121900" rtlCol="0" anchor="b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3200" b="1" dirty="0" smtClean="0"/>
                <a:t>Dammah</a:t>
              </a:r>
              <a:endParaRPr lang="id-ID" sz="3200" b="1" dirty="0"/>
            </a:p>
          </p:txBody>
        </p:sp>
        <p:sp>
          <p:nvSpPr>
            <p:cNvPr id="6" name="Google Shape;601;p25"/>
            <p:cNvSpPr/>
            <p:nvPr/>
          </p:nvSpPr>
          <p:spPr>
            <a:xfrm>
              <a:off x="2853501" y="117596"/>
              <a:ext cx="3890483" cy="1062912"/>
            </a:xfrm>
            <a:custGeom>
              <a:avLst/>
              <a:gdLst/>
              <a:ahLst/>
              <a:cxnLst/>
              <a:rect l="l" t="t" r="r" b="b"/>
              <a:pathLst>
                <a:path w="72132" h="25868" extrusionOk="0">
                  <a:moveTo>
                    <a:pt x="33085" y="942"/>
                  </a:moveTo>
                  <a:cubicBezTo>
                    <a:pt x="34029" y="942"/>
                    <a:pt x="34973" y="981"/>
                    <a:pt x="35918" y="981"/>
                  </a:cubicBezTo>
                  <a:cubicBezTo>
                    <a:pt x="36232" y="981"/>
                    <a:pt x="36546" y="977"/>
                    <a:pt x="36860" y="965"/>
                  </a:cubicBezTo>
                  <a:cubicBezTo>
                    <a:pt x="36974" y="961"/>
                    <a:pt x="37087" y="959"/>
                    <a:pt x="37201" y="959"/>
                  </a:cubicBezTo>
                  <a:cubicBezTo>
                    <a:pt x="38334" y="959"/>
                    <a:pt x="39474" y="1152"/>
                    <a:pt x="40613" y="1187"/>
                  </a:cubicBezTo>
                  <a:cubicBezTo>
                    <a:pt x="41489" y="1213"/>
                    <a:pt x="42362" y="1268"/>
                    <a:pt x="43236" y="1318"/>
                  </a:cubicBezTo>
                  <a:cubicBezTo>
                    <a:pt x="44236" y="1376"/>
                    <a:pt x="45235" y="1473"/>
                    <a:pt x="46237" y="1513"/>
                  </a:cubicBezTo>
                  <a:cubicBezTo>
                    <a:pt x="47615" y="1566"/>
                    <a:pt x="48965" y="1889"/>
                    <a:pt x="50336" y="1957"/>
                  </a:cubicBezTo>
                  <a:cubicBezTo>
                    <a:pt x="51489" y="2015"/>
                    <a:pt x="52631" y="2162"/>
                    <a:pt x="53763" y="2341"/>
                  </a:cubicBezTo>
                  <a:cubicBezTo>
                    <a:pt x="54605" y="2472"/>
                    <a:pt x="55458" y="2497"/>
                    <a:pt x="56290" y="2667"/>
                  </a:cubicBezTo>
                  <a:cubicBezTo>
                    <a:pt x="57332" y="2879"/>
                    <a:pt x="58390" y="2987"/>
                    <a:pt x="59428" y="3180"/>
                  </a:cubicBezTo>
                  <a:cubicBezTo>
                    <a:pt x="60165" y="3316"/>
                    <a:pt x="60928" y="3360"/>
                    <a:pt x="61647" y="3594"/>
                  </a:cubicBezTo>
                  <a:cubicBezTo>
                    <a:pt x="62527" y="3878"/>
                    <a:pt x="63457" y="3939"/>
                    <a:pt x="64334" y="4249"/>
                  </a:cubicBezTo>
                  <a:cubicBezTo>
                    <a:pt x="64687" y="4375"/>
                    <a:pt x="65082" y="4408"/>
                    <a:pt x="65453" y="4517"/>
                  </a:cubicBezTo>
                  <a:cubicBezTo>
                    <a:pt x="66414" y="4795"/>
                    <a:pt x="67402" y="4988"/>
                    <a:pt x="68339" y="5327"/>
                  </a:cubicBezTo>
                  <a:cubicBezTo>
                    <a:pt x="68732" y="5469"/>
                    <a:pt x="69130" y="5661"/>
                    <a:pt x="69516" y="5844"/>
                  </a:cubicBezTo>
                  <a:cubicBezTo>
                    <a:pt x="69850" y="6004"/>
                    <a:pt x="70184" y="6150"/>
                    <a:pt x="70532" y="6277"/>
                  </a:cubicBezTo>
                  <a:cubicBezTo>
                    <a:pt x="70657" y="6321"/>
                    <a:pt x="70878" y="6372"/>
                    <a:pt x="70791" y="6595"/>
                  </a:cubicBezTo>
                  <a:cubicBezTo>
                    <a:pt x="70758" y="6680"/>
                    <a:pt x="70718" y="6708"/>
                    <a:pt x="70674" y="6708"/>
                  </a:cubicBezTo>
                  <a:cubicBezTo>
                    <a:pt x="70600" y="6708"/>
                    <a:pt x="70516" y="6626"/>
                    <a:pt x="70446" y="6606"/>
                  </a:cubicBezTo>
                  <a:cubicBezTo>
                    <a:pt x="69507" y="6344"/>
                    <a:pt x="68579" y="6035"/>
                    <a:pt x="67608" y="5900"/>
                  </a:cubicBezTo>
                  <a:cubicBezTo>
                    <a:pt x="67541" y="5891"/>
                    <a:pt x="67469" y="5880"/>
                    <a:pt x="67398" y="5880"/>
                  </a:cubicBezTo>
                  <a:cubicBezTo>
                    <a:pt x="67268" y="5880"/>
                    <a:pt x="67139" y="5918"/>
                    <a:pt x="67037" y="6075"/>
                  </a:cubicBezTo>
                  <a:cubicBezTo>
                    <a:pt x="67625" y="6313"/>
                    <a:pt x="68254" y="6345"/>
                    <a:pt x="68834" y="6544"/>
                  </a:cubicBezTo>
                  <a:cubicBezTo>
                    <a:pt x="69301" y="6703"/>
                    <a:pt x="69770" y="6845"/>
                    <a:pt x="70253" y="6932"/>
                  </a:cubicBezTo>
                  <a:cubicBezTo>
                    <a:pt x="70526" y="6981"/>
                    <a:pt x="70467" y="7134"/>
                    <a:pt x="70373" y="7307"/>
                  </a:cubicBezTo>
                  <a:cubicBezTo>
                    <a:pt x="70307" y="7430"/>
                    <a:pt x="70294" y="7568"/>
                    <a:pt x="70148" y="7568"/>
                  </a:cubicBezTo>
                  <a:cubicBezTo>
                    <a:pt x="70105" y="7568"/>
                    <a:pt x="70050" y="7556"/>
                    <a:pt x="69980" y="7528"/>
                  </a:cubicBezTo>
                  <a:cubicBezTo>
                    <a:pt x="69501" y="7339"/>
                    <a:pt x="69021" y="7139"/>
                    <a:pt x="68511" y="7019"/>
                  </a:cubicBezTo>
                  <a:cubicBezTo>
                    <a:pt x="67962" y="6890"/>
                    <a:pt x="67441" y="6655"/>
                    <a:pt x="66794" y="6559"/>
                  </a:cubicBezTo>
                  <a:lnTo>
                    <a:pt x="66794" y="6559"/>
                  </a:lnTo>
                  <a:cubicBezTo>
                    <a:pt x="67069" y="6881"/>
                    <a:pt x="67420" y="6863"/>
                    <a:pt x="67691" y="6948"/>
                  </a:cubicBezTo>
                  <a:cubicBezTo>
                    <a:pt x="68314" y="7145"/>
                    <a:pt x="68877" y="7486"/>
                    <a:pt x="69510" y="7653"/>
                  </a:cubicBezTo>
                  <a:cubicBezTo>
                    <a:pt x="69621" y="7682"/>
                    <a:pt x="69905" y="7771"/>
                    <a:pt x="69744" y="8061"/>
                  </a:cubicBezTo>
                  <a:cubicBezTo>
                    <a:pt x="69648" y="8233"/>
                    <a:pt x="69612" y="8458"/>
                    <a:pt x="69412" y="8458"/>
                  </a:cubicBezTo>
                  <a:cubicBezTo>
                    <a:pt x="69360" y="8458"/>
                    <a:pt x="69296" y="8442"/>
                    <a:pt x="69218" y="8406"/>
                  </a:cubicBezTo>
                  <a:cubicBezTo>
                    <a:pt x="68566" y="8110"/>
                    <a:pt x="67881" y="7885"/>
                    <a:pt x="67181" y="7754"/>
                  </a:cubicBezTo>
                  <a:cubicBezTo>
                    <a:pt x="66443" y="7616"/>
                    <a:pt x="65728" y="7346"/>
                    <a:pt x="64956" y="7346"/>
                  </a:cubicBezTo>
                  <a:cubicBezTo>
                    <a:pt x="64953" y="7346"/>
                    <a:pt x="64949" y="7346"/>
                    <a:pt x="64946" y="7346"/>
                  </a:cubicBezTo>
                  <a:cubicBezTo>
                    <a:pt x="65424" y="7646"/>
                    <a:pt x="65962" y="7837"/>
                    <a:pt x="66497" y="7934"/>
                  </a:cubicBezTo>
                  <a:cubicBezTo>
                    <a:pt x="67315" y="8082"/>
                    <a:pt x="68056" y="8441"/>
                    <a:pt x="68848" y="8652"/>
                  </a:cubicBezTo>
                  <a:cubicBezTo>
                    <a:pt x="68994" y="8691"/>
                    <a:pt x="69129" y="8778"/>
                    <a:pt x="68926" y="8960"/>
                  </a:cubicBezTo>
                  <a:cubicBezTo>
                    <a:pt x="68789" y="9082"/>
                    <a:pt x="68554" y="9151"/>
                    <a:pt x="68591" y="9410"/>
                  </a:cubicBezTo>
                  <a:cubicBezTo>
                    <a:pt x="68573" y="9412"/>
                    <a:pt x="68556" y="9412"/>
                    <a:pt x="68538" y="9412"/>
                  </a:cubicBezTo>
                  <a:cubicBezTo>
                    <a:pt x="68322" y="9412"/>
                    <a:pt x="68125" y="9327"/>
                    <a:pt x="67927" y="9258"/>
                  </a:cubicBezTo>
                  <a:cubicBezTo>
                    <a:pt x="66984" y="8932"/>
                    <a:pt x="66040" y="8610"/>
                    <a:pt x="65068" y="8383"/>
                  </a:cubicBezTo>
                  <a:cubicBezTo>
                    <a:pt x="65052" y="8379"/>
                    <a:pt x="65035" y="8377"/>
                    <a:pt x="65017" y="8377"/>
                  </a:cubicBezTo>
                  <a:cubicBezTo>
                    <a:pt x="64956" y="8377"/>
                    <a:pt x="64888" y="8403"/>
                    <a:pt x="64799" y="8476"/>
                  </a:cubicBezTo>
                  <a:cubicBezTo>
                    <a:pt x="65209" y="8651"/>
                    <a:pt x="65614" y="8838"/>
                    <a:pt x="66030" y="8996"/>
                  </a:cubicBezTo>
                  <a:cubicBezTo>
                    <a:pt x="66590" y="9211"/>
                    <a:pt x="67160" y="9399"/>
                    <a:pt x="67722" y="9608"/>
                  </a:cubicBezTo>
                  <a:cubicBezTo>
                    <a:pt x="67822" y="9646"/>
                    <a:pt x="68060" y="9702"/>
                    <a:pt x="67966" y="9795"/>
                  </a:cubicBezTo>
                  <a:cubicBezTo>
                    <a:pt x="67820" y="9939"/>
                    <a:pt x="67924" y="10278"/>
                    <a:pt x="67639" y="10278"/>
                  </a:cubicBezTo>
                  <a:cubicBezTo>
                    <a:pt x="67629" y="10278"/>
                    <a:pt x="67618" y="10277"/>
                    <a:pt x="67606" y="10276"/>
                  </a:cubicBezTo>
                  <a:cubicBezTo>
                    <a:pt x="67369" y="10255"/>
                    <a:pt x="67126" y="10253"/>
                    <a:pt x="66898" y="10142"/>
                  </a:cubicBezTo>
                  <a:cubicBezTo>
                    <a:pt x="65842" y="9626"/>
                    <a:pt x="64663" y="9586"/>
                    <a:pt x="63548" y="9274"/>
                  </a:cubicBezTo>
                  <a:lnTo>
                    <a:pt x="63548" y="9274"/>
                  </a:lnTo>
                  <a:cubicBezTo>
                    <a:pt x="63998" y="9686"/>
                    <a:pt x="64580" y="9783"/>
                    <a:pt x="65127" y="9966"/>
                  </a:cubicBezTo>
                  <a:cubicBezTo>
                    <a:pt x="65773" y="10183"/>
                    <a:pt x="66415" y="10411"/>
                    <a:pt x="67058" y="10636"/>
                  </a:cubicBezTo>
                  <a:cubicBezTo>
                    <a:pt x="67141" y="10666"/>
                    <a:pt x="67178" y="10727"/>
                    <a:pt x="67153" y="10822"/>
                  </a:cubicBezTo>
                  <a:cubicBezTo>
                    <a:pt x="67125" y="10922"/>
                    <a:pt x="66324" y="11702"/>
                    <a:pt x="66212" y="11702"/>
                  </a:cubicBezTo>
                  <a:cubicBezTo>
                    <a:pt x="66209" y="11702"/>
                    <a:pt x="66207" y="11701"/>
                    <a:pt x="66205" y="11700"/>
                  </a:cubicBezTo>
                  <a:cubicBezTo>
                    <a:pt x="65900" y="11549"/>
                    <a:pt x="65581" y="11441"/>
                    <a:pt x="65259" y="11333"/>
                  </a:cubicBezTo>
                  <a:cubicBezTo>
                    <a:pt x="64494" y="11074"/>
                    <a:pt x="63731" y="10806"/>
                    <a:pt x="62903" y="10806"/>
                  </a:cubicBezTo>
                  <a:cubicBezTo>
                    <a:pt x="62868" y="10806"/>
                    <a:pt x="62832" y="10806"/>
                    <a:pt x="62797" y="10807"/>
                  </a:cubicBezTo>
                  <a:cubicBezTo>
                    <a:pt x="63826" y="11326"/>
                    <a:pt x="64978" y="11555"/>
                    <a:pt x="65989" y="12172"/>
                  </a:cubicBezTo>
                  <a:cubicBezTo>
                    <a:pt x="65776" y="12361"/>
                    <a:pt x="65524" y="12540"/>
                    <a:pt x="65452" y="12865"/>
                  </a:cubicBezTo>
                  <a:cubicBezTo>
                    <a:pt x="65432" y="12953"/>
                    <a:pt x="65367" y="12997"/>
                    <a:pt x="65270" y="12997"/>
                  </a:cubicBezTo>
                  <a:cubicBezTo>
                    <a:pt x="65235" y="12997"/>
                    <a:pt x="65195" y="12991"/>
                    <a:pt x="65152" y="12980"/>
                  </a:cubicBezTo>
                  <a:cubicBezTo>
                    <a:pt x="64604" y="12838"/>
                    <a:pt x="64065" y="12660"/>
                    <a:pt x="63542" y="12446"/>
                  </a:cubicBezTo>
                  <a:cubicBezTo>
                    <a:pt x="63097" y="12262"/>
                    <a:pt x="62560" y="12345"/>
                    <a:pt x="62192" y="11974"/>
                  </a:cubicBezTo>
                  <a:cubicBezTo>
                    <a:pt x="62153" y="11935"/>
                    <a:pt x="62116" y="11921"/>
                    <a:pt x="62080" y="11921"/>
                  </a:cubicBezTo>
                  <a:cubicBezTo>
                    <a:pt x="61997" y="11921"/>
                    <a:pt x="61917" y="11992"/>
                    <a:pt x="61828" y="11992"/>
                  </a:cubicBezTo>
                  <a:cubicBezTo>
                    <a:pt x="61817" y="11992"/>
                    <a:pt x="61806" y="11991"/>
                    <a:pt x="61795" y="11988"/>
                  </a:cubicBezTo>
                  <a:lnTo>
                    <a:pt x="61795" y="11988"/>
                  </a:lnTo>
                  <a:cubicBezTo>
                    <a:pt x="62179" y="12401"/>
                    <a:pt x="62711" y="12521"/>
                    <a:pt x="63184" y="12709"/>
                  </a:cubicBezTo>
                  <a:cubicBezTo>
                    <a:pt x="63785" y="12947"/>
                    <a:pt x="64363" y="13238"/>
                    <a:pt x="64972" y="13459"/>
                  </a:cubicBezTo>
                  <a:cubicBezTo>
                    <a:pt x="65256" y="13561"/>
                    <a:pt x="65419" y="13730"/>
                    <a:pt x="65409" y="14066"/>
                  </a:cubicBezTo>
                  <a:cubicBezTo>
                    <a:pt x="65404" y="14279"/>
                    <a:pt x="65478" y="14499"/>
                    <a:pt x="65547" y="14707"/>
                  </a:cubicBezTo>
                  <a:cubicBezTo>
                    <a:pt x="65574" y="14787"/>
                    <a:pt x="65684" y="14846"/>
                    <a:pt x="65586" y="14943"/>
                  </a:cubicBezTo>
                  <a:cubicBezTo>
                    <a:pt x="65544" y="14984"/>
                    <a:pt x="65497" y="15003"/>
                    <a:pt x="65449" y="15003"/>
                  </a:cubicBezTo>
                  <a:cubicBezTo>
                    <a:pt x="65408" y="15003"/>
                    <a:pt x="65366" y="14989"/>
                    <a:pt x="65325" y="14965"/>
                  </a:cubicBezTo>
                  <a:cubicBezTo>
                    <a:pt x="64759" y="14620"/>
                    <a:pt x="64067" y="14613"/>
                    <a:pt x="63494" y="14272"/>
                  </a:cubicBezTo>
                  <a:cubicBezTo>
                    <a:pt x="63429" y="14234"/>
                    <a:pt x="63355" y="14219"/>
                    <a:pt x="63274" y="14219"/>
                  </a:cubicBezTo>
                  <a:cubicBezTo>
                    <a:pt x="63136" y="14219"/>
                    <a:pt x="62979" y="14262"/>
                    <a:pt x="62814" y="14308"/>
                  </a:cubicBezTo>
                  <a:cubicBezTo>
                    <a:pt x="63815" y="14748"/>
                    <a:pt x="64771" y="15154"/>
                    <a:pt x="65713" y="15590"/>
                  </a:cubicBezTo>
                  <a:cubicBezTo>
                    <a:pt x="66043" y="15744"/>
                    <a:pt x="66332" y="15948"/>
                    <a:pt x="66273" y="16425"/>
                  </a:cubicBezTo>
                  <a:cubicBezTo>
                    <a:pt x="66254" y="16581"/>
                    <a:pt x="66490" y="16770"/>
                    <a:pt x="66679" y="17046"/>
                  </a:cubicBezTo>
                  <a:cubicBezTo>
                    <a:pt x="65459" y="16419"/>
                    <a:pt x="64299" y="15953"/>
                    <a:pt x="63074" y="15673"/>
                  </a:cubicBezTo>
                  <a:lnTo>
                    <a:pt x="63025" y="15800"/>
                  </a:lnTo>
                  <a:cubicBezTo>
                    <a:pt x="63777" y="16108"/>
                    <a:pt x="64545" y="16384"/>
                    <a:pt x="65279" y="16733"/>
                  </a:cubicBezTo>
                  <a:cubicBezTo>
                    <a:pt x="65917" y="17036"/>
                    <a:pt x="66752" y="17133"/>
                    <a:pt x="67016" y="17910"/>
                  </a:cubicBezTo>
                  <a:cubicBezTo>
                    <a:pt x="67126" y="18236"/>
                    <a:pt x="67445" y="18489"/>
                    <a:pt x="67379" y="18890"/>
                  </a:cubicBezTo>
                  <a:cubicBezTo>
                    <a:pt x="67363" y="18990"/>
                    <a:pt x="67448" y="19159"/>
                    <a:pt x="67614" y="19238"/>
                  </a:cubicBezTo>
                  <a:cubicBezTo>
                    <a:pt x="66081" y="18577"/>
                    <a:pt x="64636" y="17733"/>
                    <a:pt x="62896" y="17359"/>
                  </a:cubicBezTo>
                  <a:lnTo>
                    <a:pt x="62896" y="17359"/>
                  </a:lnTo>
                  <a:cubicBezTo>
                    <a:pt x="63189" y="17777"/>
                    <a:pt x="63573" y="17876"/>
                    <a:pt x="63897" y="18037"/>
                  </a:cubicBezTo>
                  <a:cubicBezTo>
                    <a:pt x="64856" y="18517"/>
                    <a:pt x="65886" y="18848"/>
                    <a:pt x="66734" y="19552"/>
                  </a:cubicBezTo>
                  <a:cubicBezTo>
                    <a:pt x="67007" y="19779"/>
                    <a:pt x="67358" y="19989"/>
                    <a:pt x="67668" y="20101"/>
                  </a:cubicBezTo>
                  <a:cubicBezTo>
                    <a:pt x="68152" y="20277"/>
                    <a:pt x="68042" y="20697"/>
                    <a:pt x="68227" y="20979"/>
                  </a:cubicBezTo>
                  <a:cubicBezTo>
                    <a:pt x="68264" y="21034"/>
                    <a:pt x="68331" y="21099"/>
                    <a:pt x="68376" y="21229"/>
                  </a:cubicBezTo>
                  <a:cubicBezTo>
                    <a:pt x="68067" y="21093"/>
                    <a:pt x="67741" y="21198"/>
                    <a:pt x="67515" y="20835"/>
                  </a:cubicBezTo>
                  <a:cubicBezTo>
                    <a:pt x="67412" y="20670"/>
                    <a:pt x="67047" y="20616"/>
                    <a:pt x="66804" y="20525"/>
                  </a:cubicBezTo>
                  <a:cubicBezTo>
                    <a:pt x="66348" y="20353"/>
                    <a:pt x="65856" y="20278"/>
                    <a:pt x="65426" y="20022"/>
                  </a:cubicBezTo>
                  <a:cubicBezTo>
                    <a:pt x="65281" y="19936"/>
                    <a:pt x="65186" y="19891"/>
                    <a:pt x="65095" y="19891"/>
                  </a:cubicBezTo>
                  <a:cubicBezTo>
                    <a:pt x="64986" y="19891"/>
                    <a:pt x="64883" y="19956"/>
                    <a:pt x="64707" y="20091"/>
                  </a:cubicBezTo>
                  <a:cubicBezTo>
                    <a:pt x="65298" y="20423"/>
                    <a:pt x="65901" y="20709"/>
                    <a:pt x="66499" y="21006"/>
                  </a:cubicBezTo>
                  <a:cubicBezTo>
                    <a:pt x="67185" y="21346"/>
                    <a:pt x="67900" y="21675"/>
                    <a:pt x="68480" y="22156"/>
                  </a:cubicBezTo>
                  <a:cubicBezTo>
                    <a:pt x="68874" y="22482"/>
                    <a:pt x="69175" y="23012"/>
                    <a:pt x="69158" y="23604"/>
                  </a:cubicBezTo>
                  <a:cubicBezTo>
                    <a:pt x="69152" y="23799"/>
                    <a:pt x="69042" y="23853"/>
                    <a:pt x="68919" y="23853"/>
                  </a:cubicBezTo>
                  <a:cubicBezTo>
                    <a:pt x="68851" y="23853"/>
                    <a:pt x="68779" y="23837"/>
                    <a:pt x="68718" y="23819"/>
                  </a:cubicBezTo>
                  <a:cubicBezTo>
                    <a:pt x="68389" y="23721"/>
                    <a:pt x="68093" y="23539"/>
                    <a:pt x="67732" y="23539"/>
                  </a:cubicBezTo>
                  <a:cubicBezTo>
                    <a:pt x="67683" y="23539"/>
                    <a:pt x="67632" y="23542"/>
                    <a:pt x="67580" y="23550"/>
                  </a:cubicBezTo>
                  <a:cubicBezTo>
                    <a:pt x="67571" y="23551"/>
                    <a:pt x="67561" y="23552"/>
                    <a:pt x="67552" y="23552"/>
                  </a:cubicBezTo>
                  <a:cubicBezTo>
                    <a:pt x="67336" y="23552"/>
                    <a:pt x="67259" y="23182"/>
                    <a:pt x="66993" y="23182"/>
                  </a:cubicBezTo>
                  <a:cubicBezTo>
                    <a:pt x="66981" y="23182"/>
                    <a:pt x="66969" y="23183"/>
                    <a:pt x="66956" y="23185"/>
                  </a:cubicBezTo>
                  <a:cubicBezTo>
                    <a:pt x="66956" y="23061"/>
                    <a:pt x="66910" y="23031"/>
                    <a:pt x="66849" y="23031"/>
                  </a:cubicBezTo>
                  <a:cubicBezTo>
                    <a:pt x="66800" y="23031"/>
                    <a:pt x="66741" y="23051"/>
                    <a:pt x="66691" y="23056"/>
                  </a:cubicBezTo>
                  <a:cubicBezTo>
                    <a:pt x="66649" y="23061"/>
                    <a:pt x="66610" y="23068"/>
                    <a:pt x="66575" y="23068"/>
                  </a:cubicBezTo>
                  <a:cubicBezTo>
                    <a:pt x="66505" y="23068"/>
                    <a:pt x="66455" y="23038"/>
                    <a:pt x="66453" y="22894"/>
                  </a:cubicBezTo>
                  <a:cubicBezTo>
                    <a:pt x="66451" y="22781"/>
                    <a:pt x="66413" y="22699"/>
                    <a:pt x="66341" y="22699"/>
                  </a:cubicBezTo>
                  <a:cubicBezTo>
                    <a:pt x="66297" y="22699"/>
                    <a:pt x="66241" y="22730"/>
                    <a:pt x="66172" y="22805"/>
                  </a:cubicBezTo>
                  <a:cubicBezTo>
                    <a:pt x="66138" y="22842"/>
                    <a:pt x="66109" y="22857"/>
                    <a:pt x="66084" y="22857"/>
                  </a:cubicBezTo>
                  <a:cubicBezTo>
                    <a:pt x="66028" y="22857"/>
                    <a:pt x="66000" y="22777"/>
                    <a:pt x="66002" y="22713"/>
                  </a:cubicBezTo>
                  <a:cubicBezTo>
                    <a:pt x="66011" y="22524"/>
                    <a:pt x="65895" y="22446"/>
                    <a:pt x="65779" y="22446"/>
                  </a:cubicBezTo>
                  <a:cubicBezTo>
                    <a:pt x="65751" y="22446"/>
                    <a:pt x="65723" y="22451"/>
                    <a:pt x="65697" y="22459"/>
                  </a:cubicBezTo>
                  <a:cubicBezTo>
                    <a:pt x="65637" y="22479"/>
                    <a:pt x="65581" y="22487"/>
                    <a:pt x="65530" y="22487"/>
                  </a:cubicBezTo>
                  <a:cubicBezTo>
                    <a:pt x="65256" y="22487"/>
                    <a:pt x="65089" y="22248"/>
                    <a:pt x="64902" y="22119"/>
                  </a:cubicBezTo>
                  <a:cubicBezTo>
                    <a:pt x="64680" y="21963"/>
                    <a:pt x="64484" y="21825"/>
                    <a:pt x="64210" y="21800"/>
                  </a:cubicBezTo>
                  <a:cubicBezTo>
                    <a:pt x="63863" y="21767"/>
                    <a:pt x="63595" y="21514"/>
                    <a:pt x="63302" y="21404"/>
                  </a:cubicBezTo>
                  <a:cubicBezTo>
                    <a:pt x="62883" y="21245"/>
                    <a:pt x="62452" y="21088"/>
                    <a:pt x="62035" y="20918"/>
                  </a:cubicBezTo>
                  <a:cubicBezTo>
                    <a:pt x="61161" y="20564"/>
                    <a:pt x="60245" y="20355"/>
                    <a:pt x="59365" y="20057"/>
                  </a:cubicBezTo>
                  <a:cubicBezTo>
                    <a:pt x="58840" y="19879"/>
                    <a:pt x="58279" y="19740"/>
                    <a:pt x="57754" y="19580"/>
                  </a:cubicBezTo>
                  <a:cubicBezTo>
                    <a:pt x="56920" y="19326"/>
                    <a:pt x="56047" y="19158"/>
                    <a:pt x="55205" y="18901"/>
                  </a:cubicBezTo>
                  <a:cubicBezTo>
                    <a:pt x="54674" y="18738"/>
                    <a:pt x="54122" y="18756"/>
                    <a:pt x="53585" y="18617"/>
                  </a:cubicBezTo>
                  <a:cubicBezTo>
                    <a:pt x="52960" y="18456"/>
                    <a:pt x="52327" y="18185"/>
                    <a:pt x="51705" y="18170"/>
                  </a:cubicBezTo>
                  <a:cubicBezTo>
                    <a:pt x="50941" y="18151"/>
                    <a:pt x="50228" y="17964"/>
                    <a:pt x="49495" y="17839"/>
                  </a:cubicBezTo>
                  <a:cubicBezTo>
                    <a:pt x="48492" y="17670"/>
                    <a:pt x="47488" y="17590"/>
                    <a:pt x="46470" y="17550"/>
                  </a:cubicBezTo>
                  <a:cubicBezTo>
                    <a:pt x="45508" y="17511"/>
                    <a:pt x="44544" y="17370"/>
                    <a:pt x="43577" y="17298"/>
                  </a:cubicBezTo>
                  <a:cubicBezTo>
                    <a:pt x="43506" y="17293"/>
                    <a:pt x="43436" y="17291"/>
                    <a:pt x="43366" y="17291"/>
                  </a:cubicBezTo>
                  <a:cubicBezTo>
                    <a:pt x="43093" y="17291"/>
                    <a:pt x="42821" y="17322"/>
                    <a:pt x="42550" y="17322"/>
                  </a:cubicBezTo>
                  <a:cubicBezTo>
                    <a:pt x="42368" y="17322"/>
                    <a:pt x="42187" y="17308"/>
                    <a:pt x="42005" y="17262"/>
                  </a:cubicBezTo>
                  <a:cubicBezTo>
                    <a:pt x="41753" y="17197"/>
                    <a:pt x="41499" y="17177"/>
                    <a:pt x="41245" y="17177"/>
                  </a:cubicBezTo>
                  <a:cubicBezTo>
                    <a:pt x="40839" y="17177"/>
                    <a:pt x="40431" y="17228"/>
                    <a:pt x="40023" y="17228"/>
                  </a:cubicBezTo>
                  <a:cubicBezTo>
                    <a:pt x="39926" y="17228"/>
                    <a:pt x="39829" y="17225"/>
                    <a:pt x="39732" y="17218"/>
                  </a:cubicBezTo>
                  <a:cubicBezTo>
                    <a:pt x="39549" y="17204"/>
                    <a:pt x="39364" y="17199"/>
                    <a:pt x="39180" y="17199"/>
                  </a:cubicBezTo>
                  <a:cubicBezTo>
                    <a:pt x="38414" y="17199"/>
                    <a:pt x="37643" y="17291"/>
                    <a:pt x="36875" y="17291"/>
                  </a:cubicBezTo>
                  <a:cubicBezTo>
                    <a:pt x="36859" y="17291"/>
                    <a:pt x="36843" y="17291"/>
                    <a:pt x="36827" y="17291"/>
                  </a:cubicBezTo>
                  <a:cubicBezTo>
                    <a:pt x="36176" y="17289"/>
                    <a:pt x="35519" y="17286"/>
                    <a:pt x="34871" y="17282"/>
                  </a:cubicBezTo>
                  <a:cubicBezTo>
                    <a:pt x="34847" y="17282"/>
                    <a:pt x="34824" y="17282"/>
                    <a:pt x="34801" y="17282"/>
                  </a:cubicBezTo>
                  <a:cubicBezTo>
                    <a:pt x="34299" y="17282"/>
                    <a:pt x="33780" y="17307"/>
                    <a:pt x="33270" y="17336"/>
                  </a:cubicBezTo>
                  <a:cubicBezTo>
                    <a:pt x="31958" y="17409"/>
                    <a:pt x="30648" y="17472"/>
                    <a:pt x="29336" y="17525"/>
                  </a:cubicBezTo>
                  <a:cubicBezTo>
                    <a:pt x="28507" y="17558"/>
                    <a:pt x="27679" y="17624"/>
                    <a:pt x="26852" y="17670"/>
                  </a:cubicBezTo>
                  <a:cubicBezTo>
                    <a:pt x="26310" y="17699"/>
                    <a:pt x="25746" y="17817"/>
                    <a:pt x="25190" y="17875"/>
                  </a:cubicBezTo>
                  <a:cubicBezTo>
                    <a:pt x="24082" y="17987"/>
                    <a:pt x="22971" y="18110"/>
                    <a:pt x="21896" y="18384"/>
                  </a:cubicBezTo>
                  <a:cubicBezTo>
                    <a:pt x="20828" y="18655"/>
                    <a:pt x="19744" y="18859"/>
                    <a:pt x="18672" y="19096"/>
                  </a:cubicBezTo>
                  <a:cubicBezTo>
                    <a:pt x="17470" y="19361"/>
                    <a:pt x="16290" y="19707"/>
                    <a:pt x="15118" y="20050"/>
                  </a:cubicBezTo>
                  <a:cubicBezTo>
                    <a:pt x="14216" y="20315"/>
                    <a:pt x="13287" y="20541"/>
                    <a:pt x="12421" y="20892"/>
                  </a:cubicBezTo>
                  <a:cubicBezTo>
                    <a:pt x="11576" y="21236"/>
                    <a:pt x="10724" y="21586"/>
                    <a:pt x="9873" y="21907"/>
                  </a:cubicBezTo>
                  <a:cubicBezTo>
                    <a:pt x="9349" y="22105"/>
                    <a:pt x="8817" y="22322"/>
                    <a:pt x="8293" y="22523"/>
                  </a:cubicBezTo>
                  <a:cubicBezTo>
                    <a:pt x="7727" y="22739"/>
                    <a:pt x="7144" y="22973"/>
                    <a:pt x="6628" y="23337"/>
                  </a:cubicBezTo>
                  <a:cubicBezTo>
                    <a:pt x="6246" y="23607"/>
                    <a:pt x="5788" y="23778"/>
                    <a:pt x="5363" y="23978"/>
                  </a:cubicBezTo>
                  <a:cubicBezTo>
                    <a:pt x="4839" y="24225"/>
                    <a:pt x="4331" y="24515"/>
                    <a:pt x="3778" y="24711"/>
                  </a:cubicBezTo>
                  <a:cubicBezTo>
                    <a:pt x="3554" y="24791"/>
                    <a:pt x="3385" y="24838"/>
                    <a:pt x="3248" y="24838"/>
                  </a:cubicBezTo>
                  <a:cubicBezTo>
                    <a:pt x="3050" y="24838"/>
                    <a:pt x="2915" y="24741"/>
                    <a:pt x="2768" y="24501"/>
                  </a:cubicBezTo>
                  <a:cubicBezTo>
                    <a:pt x="2634" y="24281"/>
                    <a:pt x="2818" y="23591"/>
                    <a:pt x="3065" y="23408"/>
                  </a:cubicBezTo>
                  <a:cubicBezTo>
                    <a:pt x="3553" y="23047"/>
                    <a:pt x="4113" y="22805"/>
                    <a:pt x="4629" y="22493"/>
                  </a:cubicBezTo>
                  <a:cubicBezTo>
                    <a:pt x="5136" y="22189"/>
                    <a:pt x="5665" y="21918"/>
                    <a:pt x="6203" y="21707"/>
                  </a:cubicBezTo>
                  <a:cubicBezTo>
                    <a:pt x="6996" y="21398"/>
                    <a:pt x="7690" y="20873"/>
                    <a:pt x="8619" y="20693"/>
                  </a:cubicBezTo>
                  <a:cubicBezTo>
                    <a:pt x="8486" y="20626"/>
                    <a:pt x="8365" y="20601"/>
                    <a:pt x="8253" y="20601"/>
                  </a:cubicBezTo>
                  <a:cubicBezTo>
                    <a:pt x="8038" y="20601"/>
                    <a:pt x="7859" y="20694"/>
                    <a:pt x="7698" y="20764"/>
                  </a:cubicBezTo>
                  <a:cubicBezTo>
                    <a:pt x="7221" y="20973"/>
                    <a:pt x="6725" y="21107"/>
                    <a:pt x="6228" y="21254"/>
                  </a:cubicBezTo>
                  <a:cubicBezTo>
                    <a:pt x="5854" y="21365"/>
                    <a:pt x="5540" y="21630"/>
                    <a:pt x="5159" y="21760"/>
                  </a:cubicBezTo>
                  <a:cubicBezTo>
                    <a:pt x="4530" y="21974"/>
                    <a:pt x="3965" y="22330"/>
                    <a:pt x="3392" y="22662"/>
                  </a:cubicBezTo>
                  <a:cubicBezTo>
                    <a:pt x="3346" y="22688"/>
                    <a:pt x="3281" y="22731"/>
                    <a:pt x="3221" y="22731"/>
                  </a:cubicBezTo>
                  <a:cubicBezTo>
                    <a:pt x="3192" y="22731"/>
                    <a:pt x="3165" y="22721"/>
                    <a:pt x="3140" y="22695"/>
                  </a:cubicBezTo>
                  <a:cubicBezTo>
                    <a:pt x="3103" y="22652"/>
                    <a:pt x="3116" y="22546"/>
                    <a:pt x="3132" y="22474"/>
                  </a:cubicBezTo>
                  <a:cubicBezTo>
                    <a:pt x="3211" y="22082"/>
                    <a:pt x="3423" y="21788"/>
                    <a:pt x="3780" y="21593"/>
                  </a:cubicBezTo>
                  <a:cubicBezTo>
                    <a:pt x="4619" y="21135"/>
                    <a:pt x="5399" y="20565"/>
                    <a:pt x="6299" y="20213"/>
                  </a:cubicBezTo>
                  <a:cubicBezTo>
                    <a:pt x="6499" y="20135"/>
                    <a:pt x="6716" y="20025"/>
                    <a:pt x="6869" y="19771"/>
                  </a:cubicBezTo>
                  <a:lnTo>
                    <a:pt x="6869" y="19771"/>
                  </a:lnTo>
                  <a:cubicBezTo>
                    <a:pt x="6307" y="19858"/>
                    <a:pt x="5837" y="20016"/>
                    <a:pt x="5394" y="20326"/>
                  </a:cubicBezTo>
                  <a:cubicBezTo>
                    <a:pt x="4899" y="20670"/>
                    <a:pt x="4260" y="20774"/>
                    <a:pt x="3807" y="21217"/>
                  </a:cubicBezTo>
                  <a:cubicBezTo>
                    <a:pt x="3798" y="21227"/>
                    <a:pt x="3785" y="21231"/>
                    <a:pt x="3771" y="21231"/>
                  </a:cubicBezTo>
                  <a:cubicBezTo>
                    <a:pt x="3703" y="21231"/>
                    <a:pt x="3598" y="21136"/>
                    <a:pt x="3631" y="21022"/>
                  </a:cubicBezTo>
                  <a:cubicBezTo>
                    <a:pt x="3761" y="20580"/>
                    <a:pt x="3865" y="20123"/>
                    <a:pt x="4056" y="19708"/>
                  </a:cubicBezTo>
                  <a:cubicBezTo>
                    <a:pt x="4224" y="19345"/>
                    <a:pt x="4667" y="19295"/>
                    <a:pt x="4985" y="19103"/>
                  </a:cubicBezTo>
                  <a:cubicBezTo>
                    <a:pt x="6229" y="18352"/>
                    <a:pt x="7603" y="17866"/>
                    <a:pt x="8900" y="17220"/>
                  </a:cubicBezTo>
                  <a:cubicBezTo>
                    <a:pt x="9205" y="17068"/>
                    <a:pt x="9548" y="17010"/>
                    <a:pt x="9854" y="16839"/>
                  </a:cubicBezTo>
                  <a:cubicBezTo>
                    <a:pt x="10004" y="16754"/>
                    <a:pt x="10077" y="16628"/>
                    <a:pt x="10187" y="16514"/>
                  </a:cubicBezTo>
                  <a:lnTo>
                    <a:pt x="10187" y="16514"/>
                  </a:lnTo>
                  <a:cubicBezTo>
                    <a:pt x="8248" y="17246"/>
                    <a:pt x="6284" y="17914"/>
                    <a:pt x="4424" y="19025"/>
                  </a:cubicBezTo>
                  <a:cubicBezTo>
                    <a:pt x="4468" y="18491"/>
                    <a:pt x="4503" y="18077"/>
                    <a:pt x="4987" y="17804"/>
                  </a:cubicBezTo>
                  <a:cubicBezTo>
                    <a:pt x="5728" y="17385"/>
                    <a:pt x="6476" y="16989"/>
                    <a:pt x="7278" y="16701"/>
                  </a:cubicBezTo>
                  <a:cubicBezTo>
                    <a:pt x="7481" y="16628"/>
                    <a:pt x="7702" y="16496"/>
                    <a:pt x="7828" y="16387"/>
                  </a:cubicBezTo>
                  <a:cubicBezTo>
                    <a:pt x="8181" y="16081"/>
                    <a:pt x="8641" y="16094"/>
                    <a:pt x="9005" y="15862"/>
                  </a:cubicBezTo>
                  <a:cubicBezTo>
                    <a:pt x="9083" y="15812"/>
                    <a:pt x="9204" y="15812"/>
                    <a:pt x="9170" y="15692"/>
                  </a:cubicBezTo>
                  <a:cubicBezTo>
                    <a:pt x="9151" y="15628"/>
                    <a:pt x="9103" y="15611"/>
                    <a:pt x="9050" y="15611"/>
                  </a:cubicBezTo>
                  <a:cubicBezTo>
                    <a:pt x="9005" y="15611"/>
                    <a:pt x="8958" y="15623"/>
                    <a:pt x="8923" y="15630"/>
                  </a:cubicBezTo>
                  <a:cubicBezTo>
                    <a:pt x="8460" y="15723"/>
                    <a:pt x="8024" y="15896"/>
                    <a:pt x="7596" y="16091"/>
                  </a:cubicBezTo>
                  <a:cubicBezTo>
                    <a:pt x="7114" y="16308"/>
                    <a:pt x="6621" y="16485"/>
                    <a:pt x="6104" y="16595"/>
                  </a:cubicBezTo>
                  <a:cubicBezTo>
                    <a:pt x="5888" y="16640"/>
                    <a:pt x="5815" y="16916"/>
                    <a:pt x="5578" y="16921"/>
                  </a:cubicBezTo>
                  <a:cubicBezTo>
                    <a:pt x="5517" y="16922"/>
                    <a:pt x="5443" y="16931"/>
                    <a:pt x="5378" y="16931"/>
                  </a:cubicBezTo>
                  <a:cubicBezTo>
                    <a:pt x="5316" y="16931"/>
                    <a:pt x="5260" y="16923"/>
                    <a:pt x="5228" y="16893"/>
                  </a:cubicBezTo>
                  <a:cubicBezTo>
                    <a:pt x="5123" y="16795"/>
                    <a:pt x="5256" y="16712"/>
                    <a:pt x="5337" y="16638"/>
                  </a:cubicBezTo>
                  <a:cubicBezTo>
                    <a:pt x="5379" y="16597"/>
                    <a:pt x="5405" y="16529"/>
                    <a:pt x="5417" y="16469"/>
                  </a:cubicBezTo>
                  <a:cubicBezTo>
                    <a:pt x="5650" y="15394"/>
                    <a:pt x="6507" y="15021"/>
                    <a:pt x="7400" y="14665"/>
                  </a:cubicBezTo>
                  <a:cubicBezTo>
                    <a:pt x="7984" y="14433"/>
                    <a:pt x="8546" y="14148"/>
                    <a:pt x="9105" y="13853"/>
                  </a:cubicBezTo>
                  <a:lnTo>
                    <a:pt x="9105" y="13853"/>
                  </a:lnTo>
                  <a:cubicBezTo>
                    <a:pt x="8057" y="13883"/>
                    <a:pt x="7142" y="14355"/>
                    <a:pt x="6142" y="14790"/>
                  </a:cubicBezTo>
                  <a:cubicBezTo>
                    <a:pt x="6296" y="14216"/>
                    <a:pt x="6653" y="13781"/>
                    <a:pt x="6694" y="13240"/>
                  </a:cubicBezTo>
                  <a:cubicBezTo>
                    <a:pt x="6700" y="13156"/>
                    <a:pt x="6803" y="13149"/>
                    <a:pt x="6885" y="13135"/>
                  </a:cubicBezTo>
                  <a:cubicBezTo>
                    <a:pt x="7609" y="13015"/>
                    <a:pt x="8215" y="12581"/>
                    <a:pt x="8905" y="12374"/>
                  </a:cubicBezTo>
                  <a:cubicBezTo>
                    <a:pt x="9513" y="12192"/>
                    <a:pt x="10007" y="11776"/>
                    <a:pt x="10633" y="11554"/>
                  </a:cubicBezTo>
                  <a:cubicBezTo>
                    <a:pt x="10519" y="11498"/>
                    <a:pt x="10409" y="11477"/>
                    <a:pt x="10302" y="11477"/>
                  </a:cubicBezTo>
                  <a:cubicBezTo>
                    <a:pt x="10007" y="11477"/>
                    <a:pt x="9739" y="11643"/>
                    <a:pt x="9488" y="11718"/>
                  </a:cubicBezTo>
                  <a:cubicBezTo>
                    <a:pt x="8584" y="11991"/>
                    <a:pt x="7708" y="12368"/>
                    <a:pt x="6827" y="12721"/>
                  </a:cubicBezTo>
                  <a:cubicBezTo>
                    <a:pt x="6733" y="12759"/>
                    <a:pt x="6651" y="12777"/>
                    <a:pt x="6581" y="12777"/>
                  </a:cubicBezTo>
                  <a:cubicBezTo>
                    <a:pt x="6375" y="12777"/>
                    <a:pt x="6273" y="12621"/>
                    <a:pt x="6246" y="12371"/>
                  </a:cubicBezTo>
                  <a:cubicBezTo>
                    <a:pt x="6220" y="12129"/>
                    <a:pt x="6102" y="11957"/>
                    <a:pt x="5907" y="11892"/>
                  </a:cubicBezTo>
                  <a:cubicBezTo>
                    <a:pt x="5777" y="11849"/>
                    <a:pt x="5710" y="11806"/>
                    <a:pt x="5705" y="11690"/>
                  </a:cubicBezTo>
                  <a:cubicBezTo>
                    <a:pt x="5699" y="11563"/>
                    <a:pt x="5841" y="11565"/>
                    <a:pt x="5911" y="11534"/>
                  </a:cubicBezTo>
                  <a:cubicBezTo>
                    <a:pt x="6463" y="11302"/>
                    <a:pt x="7045" y="11129"/>
                    <a:pt x="7574" y="10855"/>
                  </a:cubicBezTo>
                  <a:cubicBezTo>
                    <a:pt x="8082" y="10592"/>
                    <a:pt x="8682" y="10652"/>
                    <a:pt x="9169" y="10307"/>
                  </a:cubicBezTo>
                  <a:lnTo>
                    <a:pt x="9169" y="10307"/>
                  </a:lnTo>
                  <a:cubicBezTo>
                    <a:pt x="9087" y="10325"/>
                    <a:pt x="9004" y="10331"/>
                    <a:pt x="8922" y="10331"/>
                  </a:cubicBezTo>
                  <a:cubicBezTo>
                    <a:pt x="8742" y="10331"/>
                    <a:pt x="8562" y="10301"/>
                    <a:pt x="8389" y="10301"/>
                  </a:cubicBezTo>
                  <a:cubicBezTo>
                    <a:pt x="8290" y="10301"/>
                    <a:pt x="8194" y="10311"/>
                    <a:pt x="8100" y="10341"/>
                  </a:cubicBezTo>
                  <a:cubicBezTo>
                    <a:pt x="7216" y="10624"/>
                    <a:pt x="6317" y="10867"/>
                    <a:pt x="5462" y="11236"/>
                  </a:cubicBezTo>
                  <a:cubicBezTo>
                    <a:pt x="5350" y="11284"/>
                    <a:pt x="5239" y="11330"/>
                    <a:pt x="5140" y="11330"/>
                  </a:cubicBezTo>
                  <a:cubicBezTo>
                    <a:pt x="5027" y="11330"/>
                    <a:pt x="4928" y="11270"/>
                    <a:pt x="4861" y="11085"/>
                  </a:cubicBezTo>
                  <a:cubicBezTo>
                    <a:pt x="4856" y="11069"/>
                    <a:pt x="4849" y="11055"/>
                    <a:pt x="4839" y="11043"/>
                  </a:cubicBezTo>
                  <a:cubicBezTo>
                    <a:pt x="4514" y="10706"/>
                    <a:pt x="4524" y="10732"/>
                    <a:pt x="5025" y="10540"/>
                  </a:cubicBezTo>
                  <a:cubicBezTo>
                    <a:pt x="5499" y="10357"/>
                    <a:pt x="6019" y="10287"/>
                    <a:pt x="6446" y="9987"/>
                  </a:cubicBezTo>
                  <a:lnTo>
                    <a:pt x="6461" y="10001"/>
                  </a:lnTo>
                  <a:cubicBezTo>
                    <a:pt x="6379" y="9893"/>
                    <a:pt x="6355" y="9766"/>
                    <a:pt x="6228" y="9766"/>
                  </a:cubicBezTo>
                  <a:cubicBezTo>
                    <a:pt x="6173" y="9766"/>
                    <a:pt x="6099" y="9790"/>
                    <a:pt x="5992" y="9850"/>
                  </a:cubicBezTo>
                  <a:cubicBezTo>
                    <a:pt x="5767" y="9974"/>
                    <a:pt x="5455" y="10149"/>
                    <a:pt x="5124" y="10149"/>
                  </a:cubicBezTo>
                  <a:cubicBezTo>
                    <a:pt x="5069" y="10149"/>
                    <a:pt x="5013" y="10144"/>
                    <a:pt x="4956" y="10133"/>
                  </a:cubicBezTo>
                  <a:cubicBezTo>
                    <a:pt x="4945" y="10131"/>
                    <a:pt x="4933" y="10130"/>
                    <a:pt x="4921" y="10130"/>
                  </a:cubicBezTo>
                  <a:cubicBezTo>
                    <a:pt x="4846" y="10130"/>
                    <a:pt x="4757" y="10166"/>
                    <a:pt x="4696" y="10209"/>
                  </a:cubicBezTo>
                  <a:cubicBezTo>
                    <a:pt x="4557" y="10309"/>
                    <a:pt x="4437" y="10424"/>
                    <a:pt x="4257" y="10424"/>
                  </a:cubicBezTo>
                  <a:cubicBezTo>
                    <a:pt x="4226" y="10424"/>
                    <a:pt x="4193" y="10421"/>
                    <a:pt x="4158" y="10413"/>
                  </a:cubicBezTo>
                  <a:cubicBezTo>
                    <a:pt x="3846" y="10347"/>
                    <a:pt x="3619" y="10142"/>
                    <a:pt x="3399" y="9956"/>
                  </a:cubicBezTo>
                  <a:cubicBezTo>
                    <a:pt x="3150" y="9745"/>
                    <a:pt x="3511" y="9750"/>
                    <a:pt x="3581" y="9672"/>
                  </a:cubicBezTo>
                  <a:cubicBezTo>
                    <a:pt x="3707" y="9531"/>
                    <a:pt x="4137" y="9609"/>
                    <a:pt x="4027" y="9352"/>
                  </a:cubicBezTo>
                  <a:cubicBezTo>
                    <a:pt x="4001" y="9290"/>
                    <a:pt x="3958" y="9266"/>
                    <a:pt x="3906" y="9266"/>
                  </a:cubicBezTo>
                  <a:cubicBezTo>
                    <a:pt x="3776" y="9266"/>
                    <a:pt x="3589" y="9418"/>
                    <a:pt x="3473" y="9493"/>
                  </a:cubicBezTo>
                  <a:cubicBezTo>
                    <a:pt x="3352" y="9572"/>
                    <a:pt x="3250" y="9603"/>
                    <a:pt x="3158" y="9603"/>
                  </a:cubicBezTo>
                  <a:cubicBezTo>
                    <a:pt x="2891" y="9603"/>
                    <a:pt x="2724" y="9331"/>
                    <a:pt x="2510" y="9175"/>
                  </a:cubicBezTo>
                  <a:cubicBezTo>
                    <a:pt x="2327" y="9042"/>
                    <a:pt x="2262" y="8780"/>
                    <a:pt x="1911" y="8696"/>
                  </a:cubicBezTo>
                  <a:cubicBezTo>
                    <a:pt x="3651" y="8039"/>
                    <a:pt x="5295" y="7378"/>
                    <a:pt x="7020" y="6884"/>
                  </a:cubicBezTo>
                  <a:cubicBezTo>
                    <a:pt x="6873" y="6803"/>
                    <a:pt x="6800" y="6779"/>
                    <a:pt x="6723" y="6779"/>
                  </a:cubicBezTo>
                  <a:cubicBezTo>
                    <a:pt x="6644" y="6779"/>
                    <a:pt x="6562" y="6805"/>
                    <a:pt x="6391" y="6823"/>
                  </a:cubicBezTo>
                  <a:cubicBezTo>
                    <a:pt x="5584" y="6910"/>
                    <a:pt x="4810" y="7151"/>
                    <a:pt x="4058" y="7397"/>
                  </a:cubicBezTo>
                  <a:cubicBezTo>
                    <a:pt x="3410" y="7608"/>
                    <a:pt x="2711" y="7732"/>
                    <a:pt x="2120" y="8126"/>
                  </a:cubicBezTo>
                  <a:cubicBezTo>
                    <a:pt x="1978" y="8219"/>
                    <a:pt x="1817" y="8368"/>
                    <a:pt x="1651" y="8368"/>
                  </a:cubicBezTo>
                  <a:cubicBezTo>
                    <a:pt x="1563" y="8368"/>
                    <a:pt x="1474" y="8327"/>
                    <a:pt x="1384" y="8215"/>
                  </a:cubicBezTo>
                  <a:cubicBezTo>
                    <a:pt x="1167" y="7940"/>
                    <a:pt x="803" y="7671"/>
                    <a:pt x="1167" y="7238"/>
                  </a:cubicBezTo>
                  <a:cubicBezTo>
                    <a:pt x="1322" y="7053"/>
                    <a:pt x="1355" y="6831"/>
                    <a:pt x="1651" y="6694"/>
                  </a:cubicBezTo>
                  <a:cubicBezTo>
                    <a:pt x="2532" y="6282"/>
                    <a:pt x="3471" y="6042"/>
                    <a:pt x="4385" y="5750"/>
                  </a:cubicBezTo>
                  <a:cubicBezTo>
                    <a:pt x="5270" y="5467"/>
                    <a:pt x="6192" y="5268"/>
                    <a:pt x="7081" y="4980"/>
                  </a:cubicBezTo>
                  <a:cubicBezTo>
                    <a:pt x="8079" y="4656"/>
                    <a:pt x="9126" y="4542"/>
                    <a:pt x="10121" y="4241"/>
                  </a:cubicBezTo>
                  <a:cubicBezTo>
                    <a:pt x="11257" y="3896"/>
                    <a:pt x="12416" y="3650"/>
                    <a:pt x="13561" y="3353"/>
                  </a:cubicBezTo>
                  <a:cubicBezTo>
                    <a:pt x="14295" y="3161"/>
                    <a:pt x="15059" y="3049"/>
                    <a:pt x="15791" y="2866"/>
                  </a:cubicBezTo>
                  <a:cubicBezTo>
                    <a:pt x="16327" y="2731"/>
                    <a:pt x="16885" y="2618"/>
                    <a:pt x="17417" y="2519"/>
                  </a:cubicBezTo>
                  <a:cubicBezTo>
                    <a:pt x="18240" y="2366"/>
                    <a:pt x="19064" y="2190"/>
                    <a:pt x="19896" y="2066"/>
                  </a:cubicBezTo>
                  <a:cubicBezTo>
                    <a:pt x="21314" y="1853"/>
                    <a:pt x="22728" y="1622"/>
                    <a:pt x="24149" y="1426"/>
                  </a:cubicBezTo>
                  <a:cubicBezTo>
                    <a:pt x="25302" y="1266"/>
                    <a:pt x="26464" y="1134"/>
                    <a:pt x="27613" y="1081"/>
                  </a:cubicBezTo>
                  <a:cubicBezTo>
                    <a:pt x="29307" y="1006"/>
                    <a:pt x="31009" y="967"/>
                    <a:pt x="32708" y="945"/>
                  </a:cubicBezTo>
                  <a:cubicBezTo>
                    <a:pt x="32834" y="943"/>
                    <a:pt x="32960" y="942"/>
                    <a:pt x="33085" y="942"/>
                  </a:cubicBezTo>
                  <a:close/>
                  <a:moveTo>
                    <a:pt x="34952" y="1"/>
                  </a:moveTo>
                  <a:cubicBezTo>
                    <a:pt x="34873" y="1"/>
                    <a:pt x="34796" y="8"/>
                    <a:pt x="34720" y="29"/>
                  </a:cubicBezTo>
                  <a:cubicBezTo>
                    <a:pt x="34560" y="72"/>
                    <a:pt x="34401" y="87"/>
                    <a:pt x="34243" y="87"/>
                  </a:cubicBezTo>
                  <a:cubicBezTo>
                    <a:pt x="33952" y="87"/>
                    <a:pt x="33664" y="38"/>
                    <a:pt x="33371" y="38"/>
                  </a:cubicBezTo>
                  <a:cubicBezTo>
                    <a:pt x="33254" y="38"/>
                    <a:pt x="33136" y="46"/>
                    <a:pt x="33017" y="68"/>
                  </a:cubicBezTo>
                  <a:cubicBezTo>
                    <a:pt x="32776" y="111"/>
                    <a:pt x="32518" y="125"/>
                    <a:pt x="32257" y="125"/>
                  </a:cubicBezTo>
                  <a:cubicBezTo>
                    <a:pt x="32021" y="125"/>
                    <a:pt x="31782" y="114"/>
                    <a:pt x="31549" y="102"/>
                  </a:cubicBezTo>
                  <a:cubicBezTo>
                    <a:pt x="31512" y="100"/>
                    <a:pt x="31475" y="100"/>
                    <a:pt x="31438" y="100"/>
                  </a:cubicBezTo>
                  <a:cubicBezTo>
                    <a:pt x="31084" y="100"/>
                    <a:pt x="30724" y="171"/>
                    <a:pt x="30374" y="171"/>
                  </a:cubicBezTo>
                  <a:cubicBezTo>
                    <a:pt x="30273" y="171"/>
                    <a:pt x="30173" y="165"/>
                    <a:pt x="30074" y="150"/>
                  </a:cubicBezTo>
                  <a:cubicBezTo>
                    <a:pt x="29872" y="118"/>
                    <a:pt x="29671" y="107"/>
                    <a:pt x="29471" y="107"/>
                  </a:cubicBezTo>
                  <a:cubicBezTo>
                    <a:pt x="29007" y="107"/>
                    <a:pt x="28546" y="168"/>
                    <a:pt x="28089" y="179"/>
                  </a:cubicBezTo>
                  <a:cubicBezTo>
                    <a:pt x="27488" y="192"/>
                    <a:pt x="26862" y="273"/>
                    <a:pt x="26249" y="337"/>
                  </a:cubicBezTo>
                  <a:cubicBezTo>
                    <a:pt x="25904" y="373"/>
                    <a:pt x="25567" y="417"/>
                    <a:pt x="25219" y="417"/>
                  </a:cubicBezTo>
                  <a:cubicBezTo>
                    <a:pt x="25124" y="417"/>
                    <a:pt x="25028" y="414"/>
                    <a:pt x="24931" y="406"/>
                  </a:cubicBezTo>
                  <a:cubicBezTo>
                    <a:pt x="24910" y="405"/>
                    <a:pt x="24888" y="404"/>
                    <a:pt x="24866" y="404"/>
                  </a:cubicBezTo>
                  <a:cubicBezTo>
                    <a:pt x="24562" y="404"/>
                    <a:pt x="24225" y="546"/>
                    <a:pt x="23903" y="611"/>
                  </a:cubicBezTo>
                  <a:cubicBezTo>
                    <a:pt x="23191" y="755"/>
                    <a:pt x="22440" y="636"/>
                    <a:pt x="21757" y="948"/>
                  </a:cubicBezTo>
                  <a:cubicBezTo>
                    <a:pt x="21585" y="1027"/>
                    <a:pt x="21406" y="1042"/>
                    <a:pt x="21225" y="1042"/>
                  </a:cubicBezTo>
                  <a:cubicBezTo>
                    <a:pt x="21111" y="1042"/>
                    <a:pt x="20997" y="1036"/>
                    <a:pt x="20883" y="1036"/>
                  </a:cubicBezTo>
                  <a:cubicBezTo>
                    <a:pt x="20734" y="1036"/>
                    <a:pt x="20586" y="1047"/>
                    <a:pt x="20442" y="1094"/>
                  </a:cubicBezTo>
                  <a:cubicBezTo>
                    <a:pt x="19531" y="1390"/>
                    <a:pt x="18584" y="1519"/>
                    <a:pt x="17639" y="1633"/>
                  </a:cubicBezTo>
                  <a:cubicBezTo>
                    <a:pt x="17300" y="1675"/>
                    <a:pt x="16985" y="1842"/>
                    <a:pt x="16625" y="1842"/>
                  </a:cubicBezTo>
                  <a:cubicBezTo>
                    <a:pt x="16540" y="1842"/>
                    <a:pt x="16453" y="1833"/>
                    <a:pt x="16363" y="1811"/>
                  </a:cubicBezTo>
                  <a:cubicBezTo>
                    <a:pt x="16355" y="1809"/>
                    <a:pt x="16346" y="1808"/>
                    <a:pt x="16335" y="1808"/>
                  </a:cubicBezTo>
                  <a:cubicBezTo>
                    <a:pt x="16193" y="1808"/>
                    <a:pt x="15836" y="1983"/>
                    <a:pt x="15590" y="2040"/>
                  </a:cubicBezTo>
                  <a:cubicBezTo>
                    <a:pt x="14531" y="2291"/>
                    <a:pt x="13464" y="2485"/>
                    <a:pt x="12423" y="2827"/>
                  </a:cubicBezTo>
                  <a:cubicBezTo>
                    <a:pt x="11687" y="3070"/>
                    <a:pt x="10887" y="3119"/>
                    <a:pt x="10142" y="3341"/>
                  </a:cubicBezTo>
                  <a:cubicBezTo>
                    <a:pt x="9647" y="3489"/>
                    <a:pt x="9136" y="3543"/>
                    <a:pt x="8643" y="3714"/>
                  </a:cubicBezTo>
                  <a:cubicBezTo>
                    <a:pt x="7881" y="3979"/>
                    <a:pt x="7091" y="4244"/>
                    <a:pt x="6317" y="4380"/>
                  </a:cubicBezTo>
                  <a:cubicBezTo>
                    <a:pt x="5755" y="4479"/>
                    <a:pt x="5305" y="4792"/>
                    <a:pt x="4756" y="4869"/>
                  </a:cubicBezTo>
                  <a:cubicBezTo>
                    <a:pt x="4392" y="4919"/>
                    <a:pt x="4058" y="5152"/>
                    <a:pt x="3699" y="5265"/>
                  </a:cubicBezTo>
                  <a:cubicBezTo>
                    <a:pt x="3203" y="5421"/>
                    <a:pt x="2706" y="5583"/>
                    <a:pt x="2212" y="5744"/>
                  </a:cubicBezTo>
                  <a:cubicBezTo>
                    <a:pt x="1377" y="6017"/>
                    <a:pt x="492" y="6268"/>
                    <a:pt x="183" y="7279"/>
                  </a:cubicBezTo>
                  <a:cubicBezTo>
                    <a:pt x="1" y="7873"/>
                    <a:pt x="302" y="9026"/>
                    <a:pt x="815" y="9244"/>
                  </a:cubicBezTo>
                  <a:cubicBezTo>
                    <a:pt x="1241" y="9425"/>
                    <a:pt x="1552" y="9735"/>
                    <a:pt x="1892" y="10005"/>
                  </a:cubicBezTo>
                  <a:cubicBezTo>
                    <a:pt x="2323" y="10347"/>
                    <a:pt x="2614" y="10856"/>
                    <a:pt x="3103" y="11134"/>
                  </a:cubicBezTo>
                  <a:cubicBezTo>
                    <a:pt x="3402" y="11304"/>
                    <a:pt x="3767" y="11552"/>
                    <a:pt x="3889" y="11751"/>
                  </a:cubicBezTo>
                  <a:cubicBezTo>
                    <a:pt x="4161" y="12190"/>
                    <a:pt x="4564" y="12300"/>
                    <a:pt x="4942" y="12499"/>
                  </a:cubicBezTo>
                  <a:cubicBezTo>
                    <a:pt x="5410" y="12747"/>
                    <a:pt x="5533" y="13034"/>
                    <a:pt x="5352" y="13571"/>
                  </a:cubicBezTo>
                  <a:cubicBezTo>
                    <a:pt x="5287" y="13762"/>
                    <a:pt x="5124" y="14023"/>
                    <a:pt x="5192" y="14133"/>
                  </a:cubicBezTo>
                  <a:cubicBezTo>
                    <a:pt x="5340" y="14366"/>
                    <a:pt x="5167" y="14478"/>
                    <a:pt x="5076" y="14536"/>
                  </a:cubicBezTo>
                  <a:cubicBezTo>
                    <a:pt x="4722" y="14765"/>
                    <a:pt x="4624" y="15057"/>
                    <a:pt x="4687" y="15464"/>
                  </a:cubicBezTo>
                  <a:cubicBezTo>
                    <a:pt x="4711" y="15624"/>
                    <a:pt x="4756" y="15906"/>
                    <a:pt x="4436" y="15906"/>
                  </a:cubicBezTo>
                  <a:cubicBezTo>
                    <a:pt x="4434" y="15906"/>
                    <a:pt x="4432" y="15906"/>
                    <a:pt x="4430" y="15906"/>
                  </a:cubicBezTo>
                  <a:cubicBezTo>
                    <a:pt x="4428" y="15906"/>
                    <a:pt x="4426" y="15906"/>
                    <a:pt x="4424" y="15906"/>
                  </a:cubicBezTo>
                  <a:cubicBezTo>
                    <a:pt x="4284" y="15906"/>
                    <a:pt x="4303" y="15993"/>
                    <a:pt x="4275" y="16083"/>
                  </a:cubicBezTo>
                  <a:cubicBezTo>
                    <a:pt x="4197" y="16337"/>
                    <a:pt x="4163" y="16643"/>
                    <a:pt x="3995" y="16821"/>
                  </a:cubicBezTo>
                  <a:cubicBezTo>
                    <a:pt x="3727" y="17110"/>
                    <a:pt x="3663" y="17490"/>
                    <a:pt x="3526" y="17809"/>
                  </a:cubicBezTo>
                  <a:cubicBezTo>
                    <a:pt x="3297" y="18342"/>
                    <a:pt x="3035" y="18883"/>
                    <a:pt x="2913" y="19454"/>
                  </a:cubicBezTo>
                  <a:cubicBezTo>
                    <a:pt x="2845" y="19774"/>
                    <a:pt x="2713" y="20051"/>
                    <a:pt x="2599" y="20345"/>
                  </a:cubicBezTo>
                  <a:cubicBezTo>
                    <a:pt x="2566" y="20432"/>
                    <a:pt x="2323" y="21160"/>
                    <a:pt x="2319" y="21229"/>
                  </a:cubicBezTo>
                  <a:cubicBezTo>
                    <a:pt x="2295" y="21554"/>
                    <a:pt x="1980" y="21902"/>
                    <a:pt x="2029" y="22083"/>
                  </a:cubicBezTo>
                  <a:cubicBezTo>
                    <a:pt x="2128" y="22453"/>
                    <a:pt x="1594" y="22653"/>
                    <a:pt x="1881" y="22988"/>
                  </a:cubicBezTo>
                  <a:cubicBezTo>
                    <a:pt x="1425" y="23319"/>
                    <a:pt x="1879" y="23843"/>
                    <a:pt x="1614" y="24176"/>
                  </a:cubicBezTo>
                  <a:cubicBezTo>
                    <a:pt x="1691" y="24632"/>
                    <a:pt x="1804" y="25014"/>
                    <a:pt x="2085" y="25360"/>
                  </a:cubicBezTo>
                  <a:cubicBezTo>
                    <a:pt x="2371" y="25707"/>
                    <a:pt x="2693" y="25868"/>
                    <a:pt x="3062" y="25868"/>
                  </a:cubicBezTo>
                  <a:cubicBezTo>
                    <a:pt x="3252" y="25868"/>
                    <a:pt x="3455" y="25825"/>
                    <a:pt x="3673" y="25743"/>
                  </a:cubicBezTo>
                  <a:cubicBezTo>
                    <a:pt x="4530" y="25422"/>
                    <a:pt x="5320" y="24963"/>
                    <a:pt x="6159" y="24605"/>
                  </a:cubicBezTo>
                  <a:cubicBezTo>
                    <a:pt x="6676" y="24385"/>
                    <a:pt x="7206" y="24138"/>
                    <a:pt x="7683" y="23850"/>
                  </a:cubicBezTo>
                  <a:cubicBezTo>
                    <a:pt x="8249" y="23511"/>
                    <a:pt x="8875" y="23357"/>
                    <a:pt x="9454" y="23070"/>
                  </a:cubicBezTo>
                  <a:cubicBezTo>
                    <a:pt x="10196" y="22704"/>
                    <a:pt x="11013" y="22489"/>
                    <a:pt x="11795" y="22204"/>
                  </a:cubicBezTo>
                  <a:cubicBezTo>
                    <a:pt x="12296" y="22022"/>
                    <a:pt x="12798" y="21843"/>
                    <a:pt x="13291" y="21641"/>
                  </a:cubicBezTo>
                  <a:cubicBezTo>
                    <a:pt x="13881" y="21400"/>
                    <a:pt x="14524" y="21332"/>
                    <a:pt x="15107" y="21128"/>
                  </a:cubicBezTo>
                  <a:cubicBezTo>
                    <a:pt x="15846" y="20870"/>
                    <a:pt x="16590" y="20636"/>
                    <a:pt x="17341" y="20428"/>
                  </a:cubicBezTo>
                  <a:cubicBezTo>
                    <a:pt x="17974" y="20251"/>
                    <a:pt x="18653" y="20221"/>
                    <a:pt x="19272" y="20011"/>
                  </a:cubicBezTo>
                  <a:cubicBezTo>
                    <a:pt x="19655" y="19880"/>
                    <a:pt x="20094" y="19720"/>
                    <a:pt x="20436" y="19682"/>
                  </a:cubicBezTo>
                  <a:cubicBezTo>
                    <a:pt x="21077" y="19611"/>
                    <a:pt x="21703" y="19453"/>
                    <a:pt x="22343" y="19390"/>
                  </a:cubicBezTo>
                  <a:cubicBezTo>
                    <a:pt x="22534" y="19371"/>
                    <a:pt x="22649" y="19215"/>
                    <a:pt x="22872" y="19215"/>
                  </a:cubicBezTo>
                  <a:cubicBezTo>
                    <a:pt x="22878" y="19215"/>
                    <a:pt x="22885" y="19215"/>
                    <a:pt x="22892" y="19216"/>
                  </a:cubicBezTo>
                  <a:cubicBezTo>
                    <a:pt x="22928" y="19217"/>
                    <a:pt x="22965" y="19218"/>
                    <a:pt x="23001" y="19218"/>
                  </a:cubicBezTo>
                  <a:cubicBezTo>
                    <a:pt x="23493" y="19218"/>
                    <a:pt x="23980" y="19081"/>
                    <a:pt x="24479" y="19048"/>
                  </a:cubicBezTo>
                  <a:cubicBezTo>
                    <a:pt x="25192" y="19001"/>
                    <a:pt x="25906" y="18893"/>
                    <a:pt x="26620" y="18819"/>
                  </a:cubicBezTo>
                  <a:cubicBezTo>
                    <a:pt x="26655" y="18815"/>
                    <a:pt x="26690" y="18814"/>
                    <a:pt x="26726" y="18814"/>
                  </a:cubicBezTo>
                  <a:cubicBezTo>
                    <a:pt x="26871" y="18814"/>
                    <a:pt x="27019" y="18838"/>
                    <a:pt x="27157" y="18838"/>
                  </a:cubicBezTo>
                  <a:cubicBezTo>
                    <a:pt x="27253" y="18838"/>
                    <a:pt x="27344" y="18826"/>
                    <a:pt x="27426" y="18786"/>
                  </a:cubicBezTo>
                  <a:cubicBezTo>
                    <a:pt x="27816" y="18592"/>
                    <a:pt x="28269" y="18609"/>
                    <a:pt x="28624" y="18599"/>
                  </a:cubicBezTo>
                  <a:cubicBezTo>
                    <a:pt x="29619" y="18570"/>
                    <a:pt x="30613" y="18478"/>
                    <a:pt x="31606" y="18423"/>
                  </a:cubicBezTo>
                  <a:cubicBezTo>
                    <a:pt x="31630" y="18422"/>
                    <a:pt x="31653" y="18421"/>
                    <a:pt x="31676" y="18421"/>
                  </a:cubicBezTo>
                  <a:cubicBezTo>
                    <a:pt x="31971" y="18421"/>
                    <a:pt x="32247" y="18517"/>
                    <a:pt x="32540" y="18517"/>
                  </a:cubicBezTo>
                  <a:cubicBezTo>
                    <a:pt x="32599" y="18517"/>
                    <a:pt x="32659" y="18513"/>
                    <a:pt x="32720" y="18504"/>
                  </a:cubicBezTo>
                  <a:cubicBezTo>
                    <a:pt x="32890" y="18478"/>
                    <a:pt x="33049" y="18384"/>
                    <a:pt x="33229" y="18384"/>
                  </a:cubicBezTo>
                  <a:cubicBezTo>
                    <a:pt x="33269" y="18384"/>
                    <a:pt x="33309" y="18388"/>
                    <a:pt x="33350" y="18399"/>
                  </a:cubicBezTo>
                  <a:cubicBezTo>
                    <a:pt x="33635" y="18470"/>
                    <a:pt x="33926" y="18493"/>
                    <a:pt x="34216" y="18493"/>
                  </a:cubicBezTo>
                  <a:cubicBezTo>
                    <a:pt x="34625" y="18493"/>
                    <a:pt x="35035" y="18448"/>
                    <a:pt x="35431" y="18429"/>
                  </a:cubicBezTo>
                  <a:cubicBezTo>
                    <a:pt x="36126" y="18397"/>
                    <a:pt x="36837" y="18444"/>
                    <a:pt x="37548" y="18319"/>
                  </a:cubicBezTo>
                  <a:cubicBezTo>
                    <a:pt x="37713" y="18290"/>
                    <a:pt x="37884" y="18281"/>
                    <a:pt x="38058" y="18281"/>
                  </a:cubicBezTo>
                  <a:cubicBezTo>
                    <a:pt x="38411" y="18281"/>
                    <a:pt x="38778" y="18320"/>
                    <a:pt x="39141" y="18320"/>
                  </a:cubicBezTo>
                  <a:cubicBezTo>
                    <a:pt x="39201" y="18320"/>
                    <a:pt x="39261" y="18319"/>
                    <a:pt x="39321" y="18317"/>
                  </a:cubicBezTo>
                  <a:cubicBezTo>
                    <a:pt x="39444" y="18312"/>
                    <a:pt x="39568" y="18309"/>
                    <a:pt x="39692" y="18309"/>
                  </a:cubicBezTo>
                  <a:cubicBezTo>
                    <a:pt x="40171" y="18309"/>
                    <a:pt x="40651" y="18341"/>
                    <a:pt x="41130" y="18341"/>
                  </a:cubicBezTo>
                  <a:cubicBezTo>
                    <a:pt x="41500" y="18341"/>
                    <a:pt x="41870" y="18322"/>
                    <a:pt x="42240" y="18256"/>
                  </a:cubicBezTo>
                  <a:cubicBezTo>
                    <a:pt x="42244" y="18255"/>
                    <a:pt x="42248" y="18255"/>
                    <a:pt x="42253" y="18255"/>
                  </a:cubicBezTo>
                  <a:cubicBezTo>
                    <a:pt x="42290" y="18255"/>
                    <a:pt x="42333" y="18280"/>
                    <a:pt x="42369" y="18299"/>
                  </a:cubicBezTo>
                  <a:cubicBezTo>
                    <a:pt x="42586" y="18416"/>
                    <a:pt x="42813" y="18441"/>
                    <a:pt x="43042" y="18441"/>
                  </a:cubicBezTo>
                  <a:cubicBezTo>
                    <a:pt x="43221" y="18441"/>
                    <a:pt x="43402" y="18426"/>
                    <a:pt x="43582" y="18426"/>
                  </a:cubicBezTo>
                  <a:cubicBezTo>
                    <a:pt x="43707" y="18426"/>
                    <a:pt x="43832" y="18433"/>
                    <a:pt x="43955" y="18458"/>
                  </a:cubicBezTo>
                  <a:cubicBezTo>
                    <a:pt x="44227" y="18514"/>
                    <a:pt x="44508" y="18533"/>
                    <a:pt x="44791" y="18533"/>
                  </a:cubicBezTo>
                  <a:cubicBezTo>
                    <a:pt x="45033" y="18533"/>
                    <a:pt x="45277" y="18519"/>
                    <a:pt x="45516" y="18502"/>
                  </a:cubicBezTo>
                  <a:cubicBezTo>
                    <a:pt x="45538" y="18501"/>
                    <a:pt x="45559" y="18500"/>
                    <a:pt x="45580" y="18500"/>
                  </a:cubicBezTo>
                  <a:cubicBezTo>
                    <a:pt x="45932" y="18500"/>
                    <a:pt x="46263" y="18693"/>
                    <a:pt x="46601" y="18693"/>
                  </a:cubicBezTo>
                  <a:cubicBezTo>
                    <a:pt x="46694" y="18693"/>
                    <a:pt x="46787" y="18679"/>
                    <a:pt x="46881" y="18642"/>
                  </a:cubicBezTo>
                  <a:cubicBezTo>
                    <a:pt x="46961" y="18610"/>
                    <a:pt x="47038" y="18598"/>
                    <a:pt x="47112" y="18598"/>
                  </a:cubicBezTo>
                  <a:cubicBezTo>
                    <a:pt x="47331" y="18598"/>
                    <a:pt x="47528" y="18706"/>
                    <a:pt x="47713" y="18748"/>
                  </a:cubicBezTo>
                  <a:cubicBezTo>
                    <a:pt x="48424" y="18912"/>
                    <a:pt x="49152" y="18951"/>
                    <a:pt x="49864" y="19097"/>
                  </a:cubicBezTo>
                  <a:cubicBezTo>
                    <a:pt x="50579" y="19244"/>
                    <a:pt x="51340" y="19286"/>
                    <a:pt x="52039" y="19459"/>
                  </a:cubicBezTo>
                  <a:cubicBezTo>
                    <a:pt x="52720" y="19626"/>
                    <a:pt x="53424" y="19791"/>
                    <a:pt x="54104" y="19998"/>
                  </a:cubicBezTo>
                  <a:cubicBezTo>
                    <a:pt x="54933" y="20251"/>
                    <a:pt x="55811" y="20376"/>
                    <a:pt x="56661" y="20608"/>
                  </a:cubicBezTo>
                  <a:cubicBezTo>
                    <a:pt x="57619" y="20868"/>
                    <a:pt x="58582" y="21110"/>
                    <a:pt x="59526" y="21415"/>
                  </a:cubicBezTo>
                  <a:cubicBezTo>
                    <a:pt x="59836" y="21515"/>
                    <a:pt x="60206" y="21504"/>
                    <a:pt x="60452" y="21645"/>
                  </a:cubicBezTo>
                  <a:cubicBezTo>
                    <a:pt x="61308" y="22133"/>
                    <a:pt x="62287" y="22292"/>
                    <a:pt x="63151" y="22752"/>
                  </a:cubicBezTo>
                  <a:cubicBezTo>
                    <a:pt x="63859" y="23130"/>
                    <a:pt x="64670" y="23265"/>
                    <a:pt x="65360" y="23727"/>
                  </a:cubicBezTo>
                  <a:cubicBezTo>
                    <a:pt x="65906" y="24092"/>
                    <a:pt x="66592" y="24223"/>
                    <a:pt x="67120" y="24658"/>
                  </a:cubicBezTo>
                  <a:cubicBezTo>
                    <a:pt x="67235" y="24754"/>
                    <a:pt x="67420" y="24836"/>
                    <a:pt x="67569" y="24836"/>
                  </a:cubicBezTo>
                  <a:cubicBezTo>
                    <a:pt x="67591" y="24836"/>
                    <a:pt x="67613" y="24834"/>
                    <a:pt x="67634" y="24830"/>
                  </a:cubicBezTo>
                  <a:cubicBezTo>
                    <a:pt x="67718" y="24813"/>
                    <a:pt x="67800" y="24806"/>
                    <a:pt x="67880" y="24806"/>
                  </a:cubicBezTo>
                  <a:cubicBezTo>
                    <a:pt x="68221" y="24806"/>
                    <a:pt x="68531" y="24939"/>
                    <a:pt x="68799" y="25091"/>
                  </a:cubicBezTo>
                  <a:cubicBezTo>
                    <a:pt x="68919" y="25159"/>
                    <a:pt x="69025" y="25186"/>
                    <a:pt x="69122" y="25186"/>
                  </a:cubicBezTo>
                  <a:cubicBezTo>
                    <a:pt x="69313" y="25186"/>
                    <a:pt x="69465" y="25080"/>
                    <a:pt x="69614" y="24977"/>
                  </a:cubicBezTo>
                  <a:cubicBezTo>
                    <a:pt x="70219" y="24563"/>
                    <a:pt x="70411" y="23856"/>
                    <a:pt x="70100" y="23076"/>
                  </a:cubicBezTo>
                  <a:cubicBezTo>
                    <a:pt x="70014" y="22861"/>
                    <a:pt x="70128" y="22647"/>
                    <a:pt x="69990" y="22460"/>
                  </a:cubicBezTo>
                  <a:cubicBezTo>
                    <a:pt x="69542" y="21851"/>
                    <a:pt x="69482" y="21077"/>
                    <a:pt x="69123" y="20415"/>
                  </a:cubicBezTo>
                  <a:cubicBezTo>
                    <a:pt x="68886" y="19978"/>
                    <a:pt x="68848" y="19415"/>
                    <a:pt x="68591" y="18940"/>
                  </a:cubicBezTo>
                  <a:cubicBezTo>
                    <a:pt x="68373" y="18532"/>
                    <a:pt x="68287" y="18053"/>
                    <a:pt x="68077" y="17638"/>
                  </a:cubicBezTo>
                  <a:cubicBezTo>
                    <a:pt x="67855" y="17197"/>
                    <a:pt x="67679" y="16743"/>
                    <a:pt x="67496" y="16286"/>
                  </a:cubicBezTo>
                  <a:cubicBezTo>
                    <a:pt x="67340" y="15896"/>
                    <a:pt x="67187" y="15464"/>
                    <a:pt x="66929" y="15150"/>
                  </a:cubicBezTo>
                  <a:cubicBezTo>
                    <a:pt x="66611" y="14761"/>
                    <a:pt x="66497" y="14312"/>
                    <a:pt x="66317" y="13880"/>
                  </a:cubicBezTo>
                  <a:cubicBezTo>
                    <a:pt x="66252" y="13723"/>
                    <a:pt x="66271" y="13547"/>
                    <a:pt x="66411" y="13404"/>
                  </a:cubicBezTo>
                  <a:cubicBezTo>
                    <a:pt x="66703" y="13107"/>
                    <a:pt x="66996" y="12813"/>
                    <a:pt x="67268" y="12498"/>
                  </a:cubicBezTo>
                  <a:cubicBezTo>
                    <a:pt x="67567" y="12150"/>
                    <a:pt x="67900" y="11842"/>
                    <a:pt x="68229" y="11523"/>
                  </a:cubicBezTo>
                  <a:cubicBezTo>
                    <a:pt x="68562" y="11201"/>
                    <a:pt x="68808" y="10787"/>
                    <a:pt x="69141" y="10462"/>
                  </a:cubicBezTo>
                  <a:cubicBezTo>
                    <a:pt x="69742" y="9874"/>
                    <a:pt x="70341" y="9296"/>
                    <a:pt x="70865" y="8628"/>
                  </a:cubicBezTo>
                  <a:cubicBezTo>
                    <a:pt x="71055" y="8387"/>
                    <a:pt x="71183" y="8090"/>
                    <a:pt x="71403" y="7897"/>
                  </a:cubicBezTo>
                  <a:cubicBezTo>
                    <a:pt x="71728" y="7613"/>
                    <a:pt x="71878" y="7250"/>
                    <a:pt x="72010" y="6875"/>
                  </a:cubicBezTo>
                  <a:cubicBezTo>
                    <a:pt x="72132" y="6531"/>
                    <a:pt x="71916" y="5855"/>
                    <a:pt x="71665" y="5721"/>
                  </a:cubicBezTo>
                  <a:cubicBezTo>
                    <a:pt x="71329" y="5543"/>
                    <a:pt x="70978" y="5389"/>
                    <a:pt x="70642" y="5207"/>
                  </a:cubicBezTo>
                  <a:cubicBezTo>
                    <a:pt x="70301" y="5022"/>
                    <a:pt x="69986" y="4844"/>
                    <a:pt x="69567" y="4801"/>
                  </a:cubicBezTo>
                  <a:cubicBezTo>
                    <a:pt x="69131" y="4756"/>
                    <a:pt x="68718" y="4492"/>
                    <a:pt x="68291" y="4336"/>
                  </a:cubicBezTo>
                  <a:cubicBezTo>
                    <a:pt x="67820" y="4161"/>
                    <a:pt x="67286" y="4117"/>
                    <a:pt x="66852" y="3909"/>
                  </a:cubicBezTo>
                  <a:cubicBezTo>
                    <a:pt x="66145" y="3568"/>
                    <a:pt x="65366" y="3554"/>
                    <a:pt x="64639" y="3305"/>
                  </a:cubicBezTo>
                  <a:cubicBezTo>
                    <a:pt x="64144" y="3134"/>
                    <a:pt x="63540" y="3018"/>
                    <a:pt x="62960" y="2970"/>
                  </a:cubicBezTo>
                  <a:cubicBezTo>
                    <a:pt x="62285" y="2912"/>
                    <a:pt x="61646" y="2586"/>
                    <a:pt x="60951" y="2510"/>
                  </a:cubicBezTo>
                  <a:cubicBezTo>
                    <a:pt x="59888" y="2392"/>
                    <a:pt x="58824" y="2248"/>
                    <a:pt x="57771" y="2052"/>
                  </a:cubicBezTo>
                  <a:cubicBezTo>
                    <a:pt x="57139" y="1935"/>
                    <a:pt x="56489" y="1953"/>
                    <a:pt x="55866" y="1767"/>
                  </a:cubicBezTo>
                  <a:cubicBezTo>
                    <a:pt x="55597" y="1688"/>
                    <a:pt x="55321" y="1641"/>
                    <a:pt x="55042" y="1627"/>
                  </a:cubicBezTo>
                  <a:cubicBezTo>
                    <a:pt x="54460" y="1594"/>
                    <a:pt x="53885" y="1470"/>
                    <a:pt x="53302" y="1406"/>
                  </a:cubicBezTo>
                  <a:cubicBezTo>
                    <a:pt x="52746" y="1344"/>
                    <a:pt x="52193" y="1211"/>
                    <a:pt x="51631" y="1156"/>
                  </a:cubicBezTo>
                  <a:cubicBezTo>
                    <a:pt x="51606" y="1153"/>
                    <a:pt x="51582" y="1153"/>
                    <a:pt x="51557" y="1153"/>
                  </a:cubicBezTo>
                  <a:cubicBezTo>
                    <a:pt x="51493" y="1153"/>
                    <a:pt x="51430" y="1159"/>
                    <a:pt x="51363" y="1159"/>
                  </a:cubicBezTo>
                  <a:cubicBezTo>
                    <a:pt x="51322" y="1159"/>
                    <a:pt x="51280" y="1157"/>
                    <a:pt x="51236" y="1149"/>
                  </a:cubicBezTo>
                  <a:cubicBezTo>
                    <a:pt x="50673" y="1051"/>
                    <a:pt x="50099" y="917"/>
                    <a:pt x="49540" y="917"/>
                  </a:cubicBezTo>
                  <a:cubicBezTo>
                    <a:pt x="48875" y="917"/>
                    <a:pt x="48220" y="831"/>
                    <a:pt x="47576" y="738"/>
                  </a:cubicBezTo>
                  <a:cubicBezTo>
                    <a:pt x="46464" y="577"/>
                    <a:pt x="45344" y="575"/>
                    <a:pt x="44229" y="476"/>
                  </a:cubicBezTo>
                  <a:cubicBezTo>
                    <a:pt x="43021" y="369"/>
                    <a:pt x="41793" y="431"/>
                    <a:pt x="40590" y="221"/>
                  </a:cubicBezTo>
                  <a:cubicBezTo>
                    <a:pt x="40555" y="214"/>
                    <a:pt x="40521" y="212"/>
                    <a:pt x="40488" y="212"/>
                  </a:cubicBezTo>
                  <a:cubicBezTo>
                    <a:pt x="40289" y="212"/>
                    <a:pt x="40111" y="304"/>
                    <a:pt x="39924" y="304"/>
                  </a:cubicBezTo>
                  <a:cubicBezTo>
                    <a:pt x="39884" y="304"/>
                    <a:pt x="39843" y="300"/>
                    <a:pt x="39802" y="290"/>
                  </a:cubicBezTo>
                  <a:cubicBezTo>
                    <a:pt x="39150" y="126"/>
                    <a:pt x="38478" y="223"/>
                    <a:pt x="37816" y="131"/>
                  </a:cubicBezTo>
                  <a:cubicBezTo>
                    <a:pt x="37455" y="81"/>
                    <a:pt x="37087" y="57"/>
                    <a:pt x="36720" y="57"/>
                  </a:cubicBezTo>
                  <a:cubicBezTo>
                    <a:pt x="36456" y="57"/>
                    <a:pt x="36194" y="69"/>
                    <a:pt x="35934" y="92"/>
                  </a:cubicBezTo>
                  <a:cubicBezTo>
                    <a:pt x="35897" y="96"/>
                    <a:pt x="35860" y="97"/>
                    <a:pt x="35823" y="97"/>
                  </a:cubicBezTo>
                  <a:cubicBezTo>
                    <a:pt x="35523" y="97"/>
                    <a:pt x="35228" y="1"/>
                    <a:pt x="3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C2B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53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9410"/>
            <a:ext cx="6629400" cy="44506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1" y="1369904"/>
            <a:ext cx="4572000" cy="2581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/>
              <a:t>Surah </a:t>
            </a:r>
            <a:r>
              <a:rPr lang="en-US" sz="2000" dirty="0"/>
              <a:t>Al-</a:t>
            </a:r>
            <a:r>
              <a:rPr lang="en-US" sz="2000" dirty="0" err="1"/>
              <a:t>Fātiḥah</a:t>
            </a:r>
            <a:r>
              <a:rPr lang="en-US" sz="2000" dirty="0"/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ayat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/>
              <a:t>Al-</a:t>
            </a:r>
            <a:r>
              <a:rPr lang="en-US" sz="2000" dirty="0" err="1" smtClean="0"/>
              <a:t>Fātiḥah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pembukaan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/>
              <a:t>Surah Al-</a:t>
            </a:r>
            <a:r>
              <a:rPr lang="en-US" sz="2000" dirty="0" err="1"/>
              <a:t>Fātiḥah</a:t>
            </a:r>
            <a:r>
              <a:rPr lang="en-US" sz="2000" dirty="0"/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ummul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qur’an</a:t>
            </a: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Ummul</a:t>
            </a:r>
            <a:r>
              <a:rPr lang="en-US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qur’an</a:t>
            </a:r>
            <a:r>
              <a:rPr lang="en-US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induk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l-Qur’an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/>
              <a:t>Surah Al-</a:t>
            </a:r>
            <a:r>
              <a:rPr lang="en-US" sz="2000" dirty="0" err="1"/>
              <a:t>Fātiḥah</a:t>
            </a:r>
            <a:r>
              <a:rPr lang="en-US" sz="2000" dirty="0"/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dibaca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ketika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hafalkan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Boy and girl in qatar costume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23950"/>
            <a:ext cx="3050886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150430"/>
            <a:ext cx="2438400" cy="590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Surah Al-</a:t>
            </a:r>
            <a:r>
              <a:rPr lang="en-US" sz="2000" b="1" dirty="0" err="1"/>
              <a:t>Fātiḥah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15414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872</Words>
  <Application>Microsoft Office PowerPoint</Application>
  <PresentationFormat>On-screen Show (16:9)</PresentationFormat>
  <Paragraphs>295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Adobe Naskh Medium</vt:lpstr>
      <vt:lpstr>Arial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Nurdiana</dc:creator>
  <cp:lastModifiedBy>User</cp:lastModifiedBy>
  <cp:revision>91</cp:revision>
  <dcterms:created xsi:type="dcterms:W3CDTF">2022-01-17T01:37:52Z</dcterms:created>
  <dcterms:modified xsi:type="dcterms:W3CDTF">2022-05-31T16:34:58Z</dcterms:modified>
</cp:coreProperties>
</file>