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27" r:id="rId2"/>
    <p:sldId id="328" r:id="rId3"/>
    <p:sldId id="304" r:id="rId4"/>
    <p:sldId id="331" r:id="rId5"/>
    <p:sldId id="329" r:id="rId6"/>
    <p:sldId id="332" r:id="rId7"/>
    <p:sldId id="276" r:id="rId8"/>
    <p:sldId id="330" r:id="rId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8080"/>
    <a:srgbClr val="990033"/>
    <a:srgbClr val="FFFF99"/>
    <a:srgbClr val="FFFF66"/>
    <a:srgbClr val="FF9966"/>
    <a:srgbClr val="FF99CC"/>
    <a:srgbClr val="FFCC99"/>
    <a:srgbClr val="C9C011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203" autoAdjust="0"/>
  </p:normalViewPr>
  <p:slideViewPr>
    <p:cSldViewPr>
      <p:cViewPr>
        <p:scale>
          <a:sx n="50" d="100"/>
          <a:sy n="50" d="100"/>
        </p:scale>
        <p:origin x="-546" y="-11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A59A-4039-4780-8827-E3A9A9D801E3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7492-1529-472A-95BF-2C0C16D7D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Warna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tulisan</a:t>
            </a:r>
            <a:r>
              <a:rPr lang="en-US" baseline="0" dirty="0" smtClean="0"/>
              <a:t> BUPENA </a:t>
            </a:r>
            <a:r>
              <a:rPr lang="en-US" baseline="0" dirty="0" err="1" smtClean="0"/>
              <a:t>disesuaikan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dgn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jenjang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254176" y="2071126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B0ED"/>
                </a:solidFill>
                <a:cs typeface="Arial" pitchFamily="34" charset="0"/>
              </a:rPr>
              <a:t>BUPENA</a:t>
            </a:r>
            <a:endParaRPr lang="id-ID" b="1" dirty="0">
              <a:solidFill>
                <a:srgbClr val="00B0ED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54781" y="1488199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7822" y="28658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5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425010" y="763869"/>
            <a:ext cx="2553156" cy="3312267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3139" y="871897"/>
            <a:ext cx="2414719" cy="320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351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452954" y="506167"/>
            <a:ext cx="711957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d-ID" sz="3400" b="1" dirty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Permainan Net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14282" y="1563638"/>
            <a:ext cx="4645750" cy="733044"/>
            <a:chOff x="295276" y="214296"/>
            <a:chExt cx="4645750" cy="73304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6" y="214296"/>
              <a:ext cx="4645750" cy="73304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76276" y="267070"/>
              <a:ext cx="3976718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A.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Permainan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Bola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Voli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39552" y="2499742"/>
            <a:ext cx="4320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sv-SE" sz="28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Permainan bola voli </a:t>
            </a:r>
            <a:r>
              <a:rPr lang="sv-SE" sz="28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dimainkan oleh dua regu yang masing-masing terdiri atas enam orang</a:t>
            </a:r>
            <a:r>
              <a:rPr lang="sv-SE" sz="28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8" name="Picture 2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4" cstate="print"/>
          <a:srcRect b="26434"/>
          <a:stretch>
            <a:fillRect/>
          </a:stretch>
        </p:blipFill>
        <p:spPr bwMode="auto">
          <a:xfrm flipH="1">
            <a:off x="6300192" y="1335866"/>
            <a:ext cx="2079336" cy="3558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593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2254\Downloads\2.3 passing berpasang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86" y="772098"/>
            <a:ext cx="5433991" cy="381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5" name="Group 10"/>
          <p:cNvGrpSpPr/>
          <p:nvPr/>
        </p:nvGrpSpPr>
        <p:grpSpPr>
          <a:xfrm>
            <a:off x="539552" y="2614698"/>
            <a:ext cx="2291606" cy="1112784"/>
            <a:chOff x="845319" y="1761460"/>
            <a:chExt cx="2579511" cy="111278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805" y="1761460"/>
              <a:ext cx="2514025" cy="111278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845319" y="1839282"/>
              <a:ext cx="257951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600" b="1" dirty="0">
                  <a:solidFill>
                    <a:srgbClr val="FF0066"/>
                  </a:solidFill>
                </a:rPr>
                <a:t>Gerak </a:t>
              </a:r>
              <a:r>
                <a:rPr lang="id-ID" sz="2600" b="1" i="1" dirty="0">
                  <a:solidFill>
                    <a:srgbClr val="FF0066"/>
                  </a:solidFill>
                </a:rPr>
                <a:t>passing</a:t>
              </a:r>
              <a:r>
                <a:rPr lang="id-ID" sz="2600" b="1" dirty="0">
                  <a:solidFill>
                    <a:srgbClr val="FF0066"/>
                  </a:solidFill>
                </a:rPr>
                <a:t> bawah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16" name="Group 7"/>
          <p:cNvGrpSpPr/>
          <p:nvPr/>
        </p:nvGrpSpPr>
        <p:grpSpPr>
          <a:xfrm>
            <a:off x="285720" y="267494"/>
            <a:ext cx="3393307" cy="732620"/>
            <a:chOff x="631758" y="1785540"/>
            <a:chExt cx="4924584" cy="73262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58" y="1785540"/>
              <a:ext cx="4924584" cy="73262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21533" y="1921552"/>
              <a:ext cx="483480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600" b="1" dirty="0" err="1" smtClean="0">
                  <a:solidFill>
                    <a:srgbClr val="009999"/>
                  </a:solidFill>
                </a:rPr>
                <a:t>Variasi</a:t>
              </a:r>
              <a:r>
                <a:rPr lang="en-US" sz="2600" b="1" dirty="0" smtClean="0">
                  <a:solidFill>
                    <a:srgbClr val="009999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009999"/>
                  </a:solidFill>
                </a:rPr>
                <a:t>Gerak</a:t>
              </a:r>
              <a:r>
                <a:rPr lang="en-US" sz="2600" b="1" dirty="0">
                  <a:solidFill>
                    <a:srgbClr val="009999"/>
                  </a:solidFill>
                </a:rPr>
                <a:t> </a:t>
              </a:r>
              <a:r>
                <a:rPr lang="en-US" sz="2600" b="1" i="1" dirty="0" smtClean="0">
                  <a:solidFill>
                    <a:srgbClr val="009999"/>
                  </a:solidFill>
                </a:rPr>
                <a:t>Passing</a:t>
              </a:r>
              <a:endParaRPr lang="en-US" sz="2600" b="1" dirty="0" smtClean="0">
                <a:solidFill>
                  <a:srgbClr val="009999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285720" y="267494"/>
            <a:ext cx="3393307" cy="732620"/>
            <a:chOff x="631758" y="1785540"/>
            <a:chExt cx="4924584" cy="7326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58" y="1785540"/>
              <a:ext cx="4924584" cy="73262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21533" y="1921552"/>
              <a:ext cx="483480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600" b="1" dirty="0" err="1" smtClean="0">
                  <a:solidFill>
                    <a:srgbClr val="009999"/>
                  </a:solidFill>
                </a:rPr>
                <a:t>Variasi</a:t>
              </a:r>
              <a:r>
                <a:rPr lang="en-US" sz="2600" b="1" dirty="0" smtClean="0">
                  <a:solidFill>
                    <a:srgbClr val="009999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009999"/>
                  </a:solidFill>
                </a:rPr>
                <a:t>Gerak</a:t>
              </a:r>
              <a:r>
                <a:rPr lang="en-US" sz="2600" b="1" dirty="0">
                  <a:solidFill>
                    <a:srgbClr val="009999"/>
                  </a:solidFill>
                </a:rPr>
                <a:t> </a:t>
              </a:r>
              <a:r>
                <a:rPr lang="en-US" sz="2600" b="1" i="1" dirty="0" smtClean="0">
                  <a:solidFill>
                    <a:srgbClr val="009999"/>
                  </a:solidFill>
                </a:rPr>
                <a:t>Passing</a:t>
              </a:r>
              <a:endParaRPr lang="en-US" sz="2600" b="1" dirty="0" smtClean="0">
                <a:solidFill>
                  <a:srgbClr val="009999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43608" y="2549753"/>
            <a:ext cx="2291606" cy="1112784"/>
            <a:chOff x="845319" y="1761460"/>
            <a:chExt cx="2579511" cy="111278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805" y="1761460"/>
              <a:ext cx="2514025" cy="111278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845319" y="1839282"/>
              <a:ext cx="257951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600" b="1" dirty="0">
                  <a:solidFill>
                    <a:srgbClr val="FF0066"/>
                  </a:solidFill>
                </a:rPr>
                <a:t>Gerak </a:t>
              </a:r>
              <a:r>
                <a:rPr lang="id-ID" sz="2600" b="1" i="1" dirty="0">
                  <a:solidFill>
                    <a:srgbClr val="FF0066"/>
                  </a:solidFill>
                </a:rPr>
                <a:t>passing</a:t>
              </a:r>
              <a:r>
                <a:rPr lang="id-ID" sz="2600" b="1" dirty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atas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2050" name="Picture 2" descr="C:\Users\P2254\Downloads\2.8 passing atas tembo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682" y="403506"/>
            <a:ext cx="4464496" cy="431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4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2254\Downloads\2.13 servis at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97" y="649727"/>
            <a:ext cx="5543367" cy="384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7"/>
          <p:cNvGrpSpPr/>
          <p:nvPr/>
        </p:nvGrpSpPr>
        <p:grpSpPr>
          <a:xfrm>
            <a:off x="285720" y="267494"/>
            <a:ext cx="3393307" cy="732620"/>
            <a:chOff x="631758" y="1785540"/>
            <a:chExt cx="4924584" cy="7326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58" y="1785540"/>
              <a:ext cx="4924584" cy="73262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21533" y="1921552"/>
              <a:ext cx="483480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 algn="ctr"/>
              <a:r>
                <a:rPr lang="en-US" sz="2600" b="1" dirty="0" err="1" smtClean="0">
                  <a:solidFill>
                    <a:srgbClr val="009999"/>
                  </a:solidFill>
                </a:rPr>
                <a:t>Variasi</a:t>
              </a:r>
              <a:r>
                <a:rPr lang="en-US" sz="2600" b="1" dirty="0" smtClean="0">
                  <a:solidFill>
                    <a:srgbClr val="009999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009999"/>
                  </a:solidFill>
                </a:rPr>
                <a:t>Gerak</a:t>
              </a:r>
              <a:r>
                <a:rPr lang="en-US" sz="2600" b="1" dirty="0">
                  <a:solidFill>
                    <a:srgbClr val="009999"/>
                  </a:solidFill>
                </a:rPr>
                <a:t> </a:t>
              </a:r>
              <a:r>
                <a:rPr lang="en-US" sz="2600" b="1" i="1" dirty="0" err="1" smtClean="0">
                  <a:solidFill>
                    <a:srgbClr val="009999"/>
                  </a:solidFill>
                </a:rPr>
                <a:t>Servis</a:t>
              </a:r>
              <a:endParaRPr lang="en-US" sz="2600" b="1" dirty="0" smtClean="0">
                <a:solidFill>
                  <a:srgbClr val="009999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11560" y="1779662"/>
            <a:ext cx="2291606" cy="1112784"/>
            <a:chOff x="845319" y="1761460"/>
            <a:chExt cx="2579511" cy="111278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805" y="1761460"/>
              <a:ext cx="2514025" cy="111278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845319" y="1839282"/>
              <a:ext cx="257951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600" b="1" dirty="0">
                  <a:solidFill>
                    <a:srgbClr val="FF0066"/>
                  </a:solidFill>
                </a:rPr>
                <a:t>Gerak </a:t>
              </a:r>
              <a:r>
                <a:rPr lang="en-US" sz="2600" b="1" i="1" dirty="0" err="1" smtClean="0">
                  <a:solidFill>
                    <a:srgbClr val="FF0066"/>
                  </a:solidFill>
                </a:rPr>
                <a:t>servis</a:t>
              </a:r>
              <a:r>
                <a:rPr lang="en-US" sz="2600" b="1" i="1" dirty="0" smtClean="0">
                  <a:solidFill>
                    <a:srgbClr val="FF0066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FF0066"/>
                  </a:solidFill>
                </a:rPr>
                <a:t>atas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6659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2254\Downloads\2.11 servis bahwa ke dua ara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5485"/>
            <a:ext cx="7758212" cy="444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0"/>
          <p:cNvGrpSpPr/>
          <p:nvPr/>
        </p:nvGrpSpPr>
        <p:grpSpPr>
          <a:xfrm>
            <a:off x="323528" y="195485"/>
            <a:ext cx="2291606" cy="1112784"/>
            <a:chOff x="845319" y="1761460"/>
            <a:chExt cx="2579511" cy="111278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805" y="1761460"/>
              <a:ext cx="2514025" cy="111278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845319" y="1839282"/>
              <a:ext cx="257951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600" b="1" dirty="0">
                  <a:solidFill>
                    <a:srgbClr val="FF0066"/>
                  </a:solidFill>
                </a:rPr>
                <a:t>Gerak </a:t>
              </a:r>
              <a:r>
                <a:rPr lang="en-US" sz="2600" b="1" i="1" dirty="0" err="1" smtClean="0">
                  <a:solidFill>
                    <a:srgbClr val="FF0066"/>
                  </a:solidFill>
                </a:rPr>
                <a:t>servis</a:t>
              </a:r>
              <a:r>
                <a:rPr lang="en-US" sz="2600" b="1" i="1" dirty="0" smtClean="0">
                  <a:solidFill>
                    <a:srgbClr val="FF0066"/>
                  </a:solidFill>
                </a:rPr>
                <a:t> </a:t>
              </a:r>
              <a:r>
                <a:rPr lang="id-ID" sz="2600" b="1" dirty="0" smtClean="0">
                  <a:solidFill>
                    <a:srgbClr val="FF0066"/>
                  </a:solidFill>
                </a:rPr>
                <a:t>bawah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6" name="Picture 5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2" y="51470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2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3838" y="214296"/>
            <a:ext cx="6205550" cy="733044"/>
            <a:chOff x="152400" y="214296"/>
            <a:chExt cx="6205550" cy="7330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14296"/>
              <a:ext cx="4924226" cy="7330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5681674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Permainan Tenis Meja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8596" y="1312125"/>
            <a:ext cx="4359428" cy="1569660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Permainan</a:t>
            </a:r>
            <a:r>
              <a:rPr lang="en-US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id-ID" sz="24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tenis </a:t>
            </a:r>
            <a:r>
              <a:rPr lang="id-ID" sz="2400" b="1" dirty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meja </a:t>
            </a:r>
            <a:r>
              <a:rPr lang="id-ID" sz="2400" dirty="0">
                <a:latin typeface="+mj-lt"/>
                <a:cs typeface="Arial" panose="020B0604020202020204" pitchFamily="34" charset="0"/>
              </a:rPr>
              <a:t>dilakukan dengan cara memantulkan</a:t>
            </a:r>
          </a:p>
          <a:p>
            <a:r>
              <a:rPr lang="id-ID" sz="2400" dirty="0">
                <a:latin typeface="+mj-lt"/>
                <a:cs typeface="Arial" panose="020B0604020202020204" pitchFamily="34" charset="0"/>
              </a:rPr>
              <a:t>bola di atas meja kayu sampai melewati net.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4" name="Picture 2" descr="G:\Template Bupena Merdeka (Konten QR-Media mengajar)\BAHAN\tokoh 1.png"/>
          <p:cNvPicPr>
            <a:picLocks noChangeAspect="1" noChangeArrowheads="1"/>
          </p:cNvPicPr>
          <p:nvPr/>
        </p:nvPicPr>
        <p:blipFill>
          <a:blip r:embed="rId3" cstate="print"/>
          <a:srcRect b="26434"/>
          <a:stretch>
            <a:fillRect/>
          </a:stretch>
        </p:blipFill>
        <p:spPr bwMode="auto">
          <a:xfrm flipH="1">
            <a:off x="6500826" y="1228223"/>
            <a:ext cx="2079336" cy="3558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12" name="Group 10"/>
          <p:cNvGrpSpPr/>
          <p:nvPr/>
        </p:nvGrpSpPr>
        <p:grpSpPr>
          <a:xfrm>
            <a:off x="433160" y="3035348"/>
            <a:ext cx="4143405" cy="1264594"/>
            <a:chOff x="583380" y="1761460"/>
            <a:chExt cx="3798121" cy="126459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80" y="1761460"/>
              <a:ext cx="3798120" cy="126459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779835" y="1932571"/>
              <a:ext cx="360166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600" b="1" dirty="0" smtClean="0">
                  <a:solidFill>
                    <a:srgbClr val="008080"/>
                  </a:solidFill>
                </a:rPr>
                <a:t>Bola</a:t>
              </a:r>
              <a:r>
                <a:rPr lang="en-US" sz="2600" b="1" dirty="0" smtClean="0">
                  <a:solidFill>
                    <a:srgbClr val="008080"/>
                  </a:solidFill>
                </a:rPr>
                <a:t> </a:t>
              </a:r>
              <a:r>
                <a:rPr lang="id-ID" sz="2600" b="1" dirty="0" smtClean="0">
                  <a:solidFill>
                    <a:srgbClr val="008080"/>
                  </a:solidFill>
                </a:rPr>
                <a:t>dipukul </a:t>
              </a:r>
              <a:r>
                <a:rPr lang="id-ID" sz="2600" b="1" dirty="0">
                  <a:solidFill>
                    <a:srgbClr val="008080"/>
                  </a:solidFill>
                </a:rPr>
                <a:t>menggunakan </a:t>
              </a:r>
              <a:r>
                <a:rPr lang="id-ID" sz="2600" b="1" dirty="0">
                  <a:solidFill>
                    <a:srgbClr val="FF0066"/>
                  </a:solidFill>
                </a:rPr>
                <a:t>bet</a:t>
              </a:r>
              <a:r>
                <a:rPr lang="id-ID" sz="2600" b="1" dirty="0">
                  <a:solidFill>
                    <a:srgbClr val="008080"/>
                  </a:solidFill>
                </a:rPr>
                <a:t> yang dilapisi karet.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PENA 5A - 22 Gerak Dasar Pukulan pada Permainan Tenis Mej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139" y="411510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4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88</Words>
  <Application>Microsoft Office PowerPoint</Application>
  <PresentationFormat>On-screen Show (16:9)</PresentationFormat>
  <Paragraphs>21</Paragraphs>
  <Slides>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Rahma Damayanti Arif Triyono</cp:lastModifiedBy>
  <cp:revision>63</cp:revision>
  <dcterms:created xsi:type="dcterms:W3CDTF">2022-01-17T01:37:52Z</dcterms:created>
  <dcterms:modified xsi:type="dcterms:W3CDTF">2023-07-10T01:49:08Z</dcterms:modified>
</cp:coreProperties>
</file>