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37"/>
  </p:notesMasterIdLst>
  <p:sldIdLst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57" r:id="rId20"/>
    <p:sldId id="258" r:id="rId21"/>
    <p:sldId id="259" r:id="rId22"/>
    <p:sldId id="260" r:id="rId23"/>
    <p:sldId id="261" r:id="rId24"/>
    <p:sldId id="262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7989A-63CC-4637-AACC-15B4B4BA9AF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1918A-7803-4D20-BA8D-7ECB64D29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8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4FD11A-223F-41C0-9313-A1A4CD79772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D94A4-EFFA-4AC2-B0DC-E38FD937EEC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CC9FEB-740C-4BE3-90E3-FDB3F2EB105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947F21-827C-4874-9B3F-9F7FEB466A2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EBE6F-AA0C-4623-9BC8-5F9E089840B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D9B74F-F023-45DF-9B6E-2F3491FF150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A9E76A-E164-4288-A6F2-9A607CFC35B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7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2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72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FD660-949A-4AF4-AFA0-F916EF3C79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FF2D-B076-4B4D-8C97-FCE7535919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91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99260-AAB8-4AA2-82B3-C509E6F571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41FBC-EFAE-41EC-8CF5-4E0B330BC7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07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0C6D1-0FE9-4B92-AD62-26D724C496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37FBA-5BF8-43B9-85CB-9FEC1E3627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44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FF6A4-81D4-4597-A05A-F404880EA3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A00C3-B186-403F-AE42-FDC6A57B6F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16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F804E-6D77-42F5-B2F3-981053E2AE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DB1D3-21FE-43EB-973D-859117AE42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99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C64AD-3A49-4874-8C80-759C1E7B21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80717-5A2A-4E92-B7E6-FF48908299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70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BCEA3-33E6-4487-8D6F-2013E07532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1ACEA-E564-4EBE-AC43-40704D91E0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38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B6FCF-5A53-435E-9435-8A76DA1692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1EB13-39A3-44D3-BDF4-7BE40B102C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9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01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534BB-1706-40DE-AF93-AF3EC24C7F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441D4-4D0C-4161-85A5-6FF04931E8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731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CD2AE-65F5-41B2-8B18-ABCB252CC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F05A5-C2E5-4366-AE34-9F2CD6C7B2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79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05481-C161-41BC-9BFA-4B194E419A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AAE21-CB43-47FA-9C86-9F68C35562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49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7A2CE-75EF-4060-ACEA-0A49A9C6BF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05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DED9-B1F0-4DC6-877C-8EE3C2F0F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82C-0644-4B14-8A31-0899EDA452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92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DED9-B1F0-4DC6-877C-8EE3C2F0F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82C-0644-4B14-8A31-0899EDA452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90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DED9-B1F0-4DC6-877C-8EE3C2F0F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82C-0644-4B14-8A31-0899EDA452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94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DED9-B1F0-4DC6-877C-8EE3C2F0F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82C-0644-4B14-8A31-0899EDA452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77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DED9-B1F0-4DC6-877C-8EE3C2F0F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82C-0644-4B14-8A31-0899EDA452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51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DED9-B1F0-4DC6-877C-8EE3C2F0F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82C-0644-4B14-8A31-0899EDA452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7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576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DED9-B1F0-4DC6-877C-8EE3C2F0F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82C-0644-4B14-8A31-0899EDA452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19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DED9-B1F0-4DC6-877C-8EE3C2F0F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82C-0644-4B14-8A31-0899EDA452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38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DED9-B1F0-4DC6-877C-8EE3C2F0F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82C-0644-4B14-8A31-0899EDA452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87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DED9-B1F0-4DC6-877C-8EE3C2F0F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82C-0644-4B14-8A31-0899EDA452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492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DED9-B1F0-4DC6-877C-8EE3C2F0F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82C-0644-4B14-8A31-0899EDA452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60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F691-66EF-4ED3-8BC9-E689313870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CEA8-4864-4183-9900-A12CF0D492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23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F691-66EF-4ED3-8BC9-E689313870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CEA8-4864-4183-9900-A12CF0D492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0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F691-66EF-4ED3-8BC9-E689313870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CEA8-4864-4183-9900-A12CF0D492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052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F691-66EF-4ED3-8BC9-E689313870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CEA8-4864-4183-9900-A12CF0D492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264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F691-66EF-4ED3-8BC9-E689313870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CEA8-4864-4183-9900-A12CF0D492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5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76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F691-66EF-4ED3-8BC9-E689313870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CEA8-4864-4183-9900-A12CF0D492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622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F691-66EF-4ED3-8BC9-E689313870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CEA8-4864-4183-9900-A12CF0D492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051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F691-66EF-4ED3-8BC9-E689313870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CEA8-4864-4183-9900-A12CF0D492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488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F691-66EF-4ED3-8BC9-E689313870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CEA8-4864-4183-9900-A12CF0D492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389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F691-66EF-4ED3-8BC9-E689313870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CEA8-4864-4183-9900-A12CF0D492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672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F691-66EF-4ED3-8BC9-E689313870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CEA8-4864-4183-9900-A12CF0D492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4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8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0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0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3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365B29-6E5E-47D4-9678-28D598129DE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33C206-915D-4F5F-883D-C1F0087B4A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7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DDED9-B1F0-4DC6-877C-8EE3C2F0F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B82C-0644-4B14-8A31-0899EDA452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5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8F691-66EF-4ED3-8BC9-E689313870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3CEA8-4864-4183-9900-A12CF0D492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3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787900" y="765175"/>
            <a:ext cx="4032250" cy="14700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6600" b="1" smtClean="0">
                <a:solidFill>
                  <a:srgbClr val="4D4D4D"/>
                </a:solidFill>
                <a:latin typeface="Jokerman" pitchFamily="82" charset="0"/>
              </a:rPr>
              <a:t>L IMAS</a:t>
            </a:r>
          </a:p>
        </p:txBody>
      </p:sp>
    </p:spTree>
    <p:extLst>
      <p:ext uri="{BB962C8B-B14F-4D97-AF65-F5344CB8AC3E}">
        <p14:creationId xmlns:p14="http://schemas.microsoft.com/office/powerpoint/2010/main" val="26956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FF00"/>
                </a:solidFill>
              </a:rPr>
              <a:t>MELUKIS LIMAS BERATURAN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500" b="1" smtClean="0">
                <a:solidFill>
                  <a:schemeClr val="bg1"/>
                </a:solidFill>
              </a:rPr>
              <a:t>Langkah-langkah yang harus ditempuh dalam melukis sebuah limas beraturan adalah :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sz="2500" b="1" smtClean="0">
                <a:solidFill>
                  <a:schemeClr val="bg1"/>
                </a:solidFill>
              </a:rPr>
              <a:t>Lukis bidang alas pada limas pada kertas persegi atau persegi panjang dan tetapkan pula titik beratnya.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500" b="1" smtClean="0">
                <a:solidFill>
                  <a:schemeClr val="bg1"/>
                </a:solidFill>
              </a:rPr>
              <a:t>2.Tarik garis vertikal dari titik berat alas untuk mewakili garis tinggi limas 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500" b="1" smtClean="0">
                <a:solidFill>
                  <a:schemeClr val="bg1"/>
                </a:solidFill>
              </a:rPr>
              <a:t>3.Tetapkan titik puncak limas berdasarkan panjang garis tinggi limas.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500" b="1" smtClean="0">
                <a:solidFill>
                  <a:schemeClr val="bg1"/>
                </a:solidFill>
              </a:rPr>
              <a:t>4. Tarik garis lurus melalui puncak ke masing-masing titik sudut bidang alas 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500" b="1" smtClean="0">
                <a:solidFill>
                  <a:schemeClr val="bg1"/>
                </a:solidFill>
              </a:rPr>
              <a:t>5. Lukis garis-garis yang tidak tampak dengan garis putus-putus.</a:t>
            </a:r>
          </a:p>
        </p:txBody>
      </p:sp>
    </p:spTree>
    <p:extLst>
      <p:ext uri="{BB962C8B-B14F-4D97-AF65-F5344CB8AC3E}">
        <p14:creationId xmlns:p14="http://schemas.microsoft.com/office/powerpoint/2010/main" val="19458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4C2600"/>
                </a:solidFill>
              </a:rPr>
              <a:t>MEMBUAT JARING-JARING SEBUAH LIMAS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b="1" smtClean="0">
                <a:solidFill>
                  <a:srgbClr val="4C2600"/>
                </a:solidFill>
              </a:rPr>
              <a:t> Langkah 1 : lukislah jaring -jaring alas limas sesuai dengan ukurannya.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b="1" smtClean="0">
                <a:solidFill>
                  <a:srgbClr val="4C2600"/>
                </a:solidFill>
              </a:rPr>
              <a:t>Langkah 2 : tentukan titik pusat alas limas . Kemudian , tarik garis tegak lurus pada masing-masing rusuk alasnya.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b="1" smtClean="0">
                <a:solidFill>
                  <a:srgbClr val="4C2600"/>
                </a:solidFill>
              </a:rPr>
              <a:t> Langkah 3 : ukurlah garis tegak limas dengan menggunakan jangkan . Lingkarkanlah dengan titik pusat pada masing-masing titik sudutnya, sehingga memotong garis pada langkah 2. kemudian , titik -titik potong tadi dihubungkan  ketitik sudut.</a:t>
            </a:r>
          </a:p>
        </p:txBody>
      </p:sp>
    </p:spTree>
    <p:extLst>
      <p:ext uri="{BB962C8B-B14F-4D97-AF65-F5344CB8AC3E}">
        <p14:creationId xmlns:p14="http://schemas.microsoft.com/office/powerpoint/2010/main" val="353040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1139" name="Content Placeholder 2"/>
          <p:cNvSpPr>
            <a:spLocks noGrp="1"/>
          </p:cNvSpPr>
          <p:nvPr>
            <p:ph idx="4294967295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rgbClr val="4C2600"/>
                </a:solidFill>
                <a:latin typeface="Algerian" pitchFamily="82" charset="0"/>
              </a:rPr>
              <a:t>LUAS LIMAS </a:t>
            </a:r>
          </a:p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rgbClr val="4C2600"/>
                </a:solidFill>
                <a:latin typeface="Algerian" pitchFamily="82" charset="0"/>
              </a:rPr>
              <a:t>Luas sisi limas = luas alas + jumlah luas sisi tegak</a:t>
            </a:r>
          </a:p>
          <a:p>
            <a:pPr eaLnBrk="1" hangingPunct="1">
              <a:buFont typeface="Arial" charset="0"/>
              <a:buNone/>
            </a:pPr>
            <a:endParaRPr lang="en-US" b="1" smtClean="0">
              <a:solidFill>
                <a:srgbClr val="4C2600"/>
              </a:solidFill>
              <a:latin typeface="Algerian" pitchFamily="82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rgbClr val="4C2600"/>
                </a:solidFill>
                <a:latin typeface="Algerian" pitchFamily="82" charset="0"/>
              </a:rPr>
              <a:t>VOLUME LIMAS </a:t>
            </a:r>
          </a:p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rgbClr val="4C2600"/>
                </a:solidFill>
                <a:latin typeface="Algerian" pitchFamily="82" charset="0"/>
              </a:rPr>
              <a:t>Volume limas = ⅓ luas alas x tinggi</a:t>
            </a:r>
          </a:p>
          <a:p>
            <a:pPr eaLnBrk="1" hangingPunct="1">
              <a:buFont typeface="Arial" charset="0"/>
              <a:buNone/>
            </a:pPr>
            <a:endParaRPr lang="en-US" b="1" smtClean="0">
              <a:solidFill>
                <a:srgbClr val="4C26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22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LIMAS&#10;Rumus Luas Permukaan Limas&#10;L = luas alas + luas selubung limas&#10;Rumus Volume Limas&#10;V : volume limas&#10;t : tinggi limas&#10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5561" y="821907"/>
            <a:ext cx="4557713" cy="4562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1197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LIMAS&lt;br /&gt;Nama Limas tergantung dari alasnya&lt;br /&gt; Misalnya : Limas Segi empat yaitu Limas yang alasnya segi empat&lt;br /&gt;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3134" y="541172"/>
            <a:ext cx="5200650" cy="5200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1278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KERUCUT&#10;Rumus Luas Kerucut&#10;L : luas permukaan&#10;r : jari-jari lingkaran alas&#10;d : diameter lingkaran alas&#10;t : tinggi kerucut&#10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4556" y="629402"/>
            <a:ext cx="4557713" cy="4562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0897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NGERTIAN LIMAS&#10;bangun ruang yang alasnya berbentuk segi banyak&#10;(segitiga, segi empat, atau segi lima) dan bidang sisi&#10;t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399"/>
            <a:ext cx="7620000" cy="572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74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SUR – UNSUR LIMAS&#10;SISI / BIDANG LIMAS&#10;SISI SAMPING LIMAS BERBENTUK&#10;SEGITIGA&#10;B&#10;C&#10;E&#10;Banyak sisi limas&#10;tergantung pada&#10;ala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848600" cy="589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35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USUK LIMAS&#10;Jumlah rusuk limas&#10;bergantung pada&#10;bentuknya.&#10;Rusuk alas = rusuk tegak&#10;Rusuk alas + rusuk tegak = rusuk limas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61204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365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ITIK SUDUT LIMAS&#10;Jumlah titik sudut&#10;limas bergantung pada&#10;bentuk limas.&#10;LIMAS SEGITIGA :&#10;4 TITIK SUDUT&#10;DCBA&#10;N + 1&#10;N = JU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48600" cy="589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79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Broadway" pitchFamily="82" charset="0"/>
              </a:rPr>
              <a:t>PENGERTIAN LIMAS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Snap ITC" pitchFamily="82" charset="0"/>
              </a:rPr>
              <a:t>Limas merupakan bangun ruang sisi datar yang selimutnya terdiri atas bangun datar segitiga dengan satu titik kesatuan.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Snap ITC" pitchFamily="82" charset="0"/>
              </a:rPr>
              <a:t> Dan titik persekutuan itu disebut titik puncak limas.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400" b="1" smtClean="0">
              <a:latin typeface="Snap ITC" pitchFamily="8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Snap ITC" pitchFamily="82" charset="0"/>
              </a:rPr>
              <a:t>Bidang – bidang pembentuk limas disebut bidang limas.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Snap ITC" pitchFamily="82" charset="0"/>
              </a:rPr>
              <a:t>Garis yang merupakan perpotongan antara dua sisi limas disebut rusuk limas.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Snap ITC" pitchFamily="82" charset="0"/>
              </a:rPr>
              <a:t>Jarak antara titik puncak limas dengan bidang alas disebut tinggi limas.</a:t>
            </a:r>
          </a:p>
        </p:txBody>
      </p:sp>
    </p:spTree>
    <p:extLst>
      <p:ext uri="{BB962C8B-B14F-4D97-AF65-F5344CB8AC3E}">
        <p14:creationId xmlns:p14="http://schemas.microsoft.com/office/powerpoint/2010/main" val="41678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IDANG DIAGONAL&#10;Bidang diagonal limas, hanya ada pada&#10;beberapa limas, seperti limas segi&#10;empat, limas segi lima.&#10;A B&#10;CD&#10;E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599"/>
            <a:ext cx="7696200" cy="577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813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ARING – JARING LIMAS&#10;Jaring-jaring limas&#10;diperoleh dengan mengiris&#10;beberapa rusuknya,&#10;kemudian direbahkan.&#10;BEDA LIMAS, B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730756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196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NTOH JARING – JARING LIMAS SEGI EMPAT&#10;CONTOH JARING – JARING&#10;LIMAS SEGITIGA&#10;CONTOH JARING – JARING&#10;LIMAS SEGI LIMA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399"/>
            <a:ext cx="7620000" cy="572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208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UAS PERMUKAAN LIMAS&#10;Luas Permukaan Limas&#10;adalah jumlah seluruh&#10;luas dari bidang – bidang&#10;yang membatasi balok .&#10;Panjang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399"/>
            <a:ext cx="7543800" cy="56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202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OLUME LIMAS&#10;Volume menyatakan&#10;ukuran besar&#10;suatu bangun ruang 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916526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909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NTOH SOAL&#10;Berapakah luas permukaan&#10;limas disamping?&#10;1.&#10;Panjang alas = 12 cm&#10;Tinggi = 8 cm&#10;Bentuk alas = segi empat&#10;O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916526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051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awab :&#10;Panjang TP2 = TO2 + OP2&#10;= 82 + 62&#10;= √100 = 10 cm&#10;Luas alas = sisi x sisi&#10;= 12 x 12&#10;= 144 cm2&#10;Luas segitiga (sisi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61204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579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. Hitunglah volume limas yang mempunyai tinggi 30 cm dan&#10;luas alas 100 cm2 !&#10;Volume = 1/3 x luas alas x tinggi&#10;= 1/3 x 10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61204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480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3.&#10;Diketahui panjang alas sebuah limas&#10;segitiga adalah 12 cm dan tinggi&#10;alas, 8 cm. Jika volumenya adalah&#10;336 cm3, hitung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61204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59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4. Sebuah limas mempunyai 5 titik sudut, dengan&#10;tinggi 4 cm. Sisinya berukuran 6 cm.&#10;a) Limas apakah yang dimaksud?&#10;b) B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1055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30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UNSUR – UNSUR LIMAS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Segiempat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 PQRS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merupakan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bidang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alas limas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Titik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T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merupakan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puncak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limas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Rusuk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rusuk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PQ,QR,RS,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PS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disebut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rusuk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alas limas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Rusuk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–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rusuk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PT,QT,RT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ST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merupakan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rusuk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tegak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limas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egitiga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TPQ,TQR,TRS,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TPS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merupakan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bidang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sisi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tegak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limas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TO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merupakan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tinggi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limas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Garis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tinggi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setiap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sisi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tegak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merupakan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apotema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TV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contoh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salah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satu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apotema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533400" y="1524000"/>
            <a:ext cx="8153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solidFill>
                <a:prstClr val="black"/>
              </a:solidFill>
            </a:endParaRPr>
          </a:p>
          <a:p>
            <a:endParaRPr lang="en-US" sz="2400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8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ATIHAN SOAL&#10;1. Sebuah makanan mempunyai bentuk limas&#10;dengan alas segi empat yang mempunyai 9 cm&#10;sisi dan 7.5 cm panjang 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467600" cy="560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839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3.&#10;4. Bentuk alas sebuah limas adalah segitiga siku-&#10;siku dengan panjang sisi 10 cm, 24 cm, dan 26&#10;cm. Jika tinggi limas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1802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69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51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984807"/>
                </a:solidFill>
              </a:rPr>
              <a:t>SIFAT – SIFAT LIMAS </a:t>
            </a:r>
            <a:endParaRPr lang="en-US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Semua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rusuk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tegaknya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menyatu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satu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puncak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Sisi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tegaknya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berbentuk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segitiga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samakaki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Alasnya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berupa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segi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banyak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Garis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apotema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tegak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lurus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rusuk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alas.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5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asil gambar untuk VOLUME LIMAS SEGITI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7086600" cy="5913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065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asil gambar untuk VOLUME LIMAS SEGITI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7086600" cy="5913023"/>
          </a:xfrm>
          <a:prstGeom prst="rect">
            <a:avLst/>
          </a:prstGeom>
          <a:noFill/>
        </p:spPr>
      </p:pic>
      <p:pic>
        <p:nvPicPr>
          <p:cNvPr id="41986" name="Picture 2" descr="Hasil gambar untuk VOLUME LIMAS SEGIEMP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04800"/>
            <a:ext cx="6629400" cy="6068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3810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asil gambar untuk VOLUME LIMAS SEGITI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767376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482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asil gambar untuk VOLUME LIMAS SEGIEMP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599"/>
            <a:ext cx="7086600" cy="5370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8720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asil gambar untuk VOLUME LIMAS SEGIEMP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7932193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370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357</Words>
  <Application>Microsoft Office PowerPoint</Application>
  <PresentationFormat>On-screen Show (4:3)</PresentationFormat>
  <Paragraphs>47</Paragraphs>
  <Slides>32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Office Theme</vt:lpstr>
      <vt:lpstr>1_Office Theme</vt:lpstr>
      <vt:lpstr>2_Office Theme</vt:lpstr>
      <vt:lpstr>3_Office Theme</vt:lpstr>
      <vt:lpstr>L IMAS</vt:lpstr>
      <vt:lpstr>PENGERTIAN LIMAS</vt:lpstr>
      <vt:lpstr>UNSUR – UNSUR LIMAS</vt:lpstr>
      <vt:lpstr>SIFAT – SIFAT LIMAS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MELUKIS LIMAS BERATURAN</vt:lpstr>
      <vt:lpstr>MEMBUAT JARING-JARING SEBUAH LIMAS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Nurdin</dc:creator>
  <cp:lastModifiedBy>Nurdin</cp:lastModifiedBy>
  <cp:revision>7</cp:revision>
  <dcterms:created xsi:type="dcterms:W3CDTF">2021-01-08T06:31:32Z</dcterms:created>
  <dcterms:modified xsi:type="dcterms:W3CDTF">2021-01-09T06:26:39Z</dcterms:modified>
</cp:coreProperties>
</file>