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9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423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5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30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99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375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604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957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76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97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745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96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063-D23F-4A09-AF36-89FE6300163F}" type="datetimeFigureOut">
              <a:rPr lang="en-ID" smtClean="0"/>
              <a:t>6/4/2022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1405-B358-4294-8226-6CEB01C37F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64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F5970A-EDCD-47B9-B128-EE7C34323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877" y="1860642"/>
            <a:ext cx="5263795" cy="39410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28944" y="2783086"/>
            <a:ext cx="2808207" cy="6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 b="1" dirty="0">
                <a:solidFill>
                  <a:srgbClr val="000000"/>
                </a:solidFill>
                <a:latin typeface="More Sugar"/>
              </a:rPr>
              <a:t>My House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8710" y="3759707"/>
            <a:ext cx="2260316" cy="1128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Describe</a:t>
            </a:r>
          </a:p>
          <a:p>
            <a:pPr algn="ctr">
              <a:lnSpc>
                <a:spcPts val="4594"/>
              </a:lnSpc>
            </a:pPr>
            <a:r>
              <a:rPr lang="en-US" sz="3281" dirty="0">
                <a:solidFill>
                  <a:srgbClr val="000000"/>
                </a:solidFill>
                <a:latin typeface="More Sugar Thin"/>
              </a:rPr>
              <a:t>your house!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5" r="18077" b="76955"/>
          <a:stretch/>
        </p:blipFill>
        <p:spPr>
          <a:xfrm>
            <a:off x="508194" y="280227"/>
            <a:ext cx="6024853" cy="15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478" t="23138" r="3190" b="60641"/>
          <a:stretch>
            <a:fillRect/>
          </a:stretch>
        </p:blipFill>
        <p:spPr>
          <a:xfrm>
            <a:off x="525739" y="748308"/>
            <a:ext cx="8346450" cy="111233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14411" y="2131918"/>
            <a:ext cx="1689653" cy="1689653"/>
            <a:chOff x="0" y="0"/>
            <a:chExt cx="812800" cy="812800"/>
          </a:xfrm>
          <a:solidFill>
            <a:srgbClr val="00B0F0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47625" tIns="47625" rIns="47625" bIns="47625" rtlCol="0" anchor="ctr"/>
            <a:lstStyle/>
            <a:p>
              <a:pPr algn="ctr">
                <a:lnSpc>
                  <a:spcPts val="2363"/>
                </a:lnSpc>
              </a:pPr>
              <a:endParaRPr sz="1688"/>
            </a:p>
          </p:txBody>
        </p:sp>
      </p:grpSp>
      <p:sp>
        <p:nvSpPr>
          <p:cNvPr id="8" name="Freeform 8"/>
          <p:cNvSpPr/>
          <p:nvPr/>
        </p:nvSpPr>
        <p:spPr>
          <a:xfrm>
            <a:off x="1911893" y="4336481"/>
            <a:ext cx="1931032" cy="16896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2CB04B"/>
          </a:solidFill>
          <a:ln>
            <a:solidFill>
              <a:schemeClr val="tx1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4575769" y="2131918"/>
            <a:ext cx="1682113" cy="1689653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FDE59"/>
          </a:solidFill>
          <a:ln>
            <a:solidFill>
              <a:schemeClr val="tx1"/>
            </a:solidFill>
          </a:ln>
        </p:spPr>
      </p:sp>
      <p:sp>
        <p:nvSpPr>
          <p:cNvPr id="14" name="Freeform 14"/>
          <p:cNvSpPr/>
          <p:nvPr/>
        </p:nvSpPr>
        <p:spPr>
          <a:xfrm>
            <a:off x="4655432" y="4098344"/>
            <a:ext cx="3252173" cy="1689653"/>
          </a:xfrm>
          <a:custGeom>
            <a:avLst/>
            <a:gdLst/>
            <a:ahLst/>
            <a:cxnLst/>
            <a:rect l="l" t="t" r="r" b="b"/>
            <a:pathLst>
              <a:path w="1564444" h="812800">
                <a:moveTo>
                  <a:pt x="0" y="0"/>
                </a:moveTo>
                <a:lnTo>
                  <a:pt x="1564444" y="0"/>
                </a:lnTo>
                <a:lnTo>
                  <a:pt x="1564444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1616"/>
          </a:solidFill>
          <a:ln>
            <a:solidFill>
              <a:schemeClr val="tx1"/>
            </a:solidFill>
          </a:ln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3" t="70219" r="36164" b="26647"/>
          <a:stretch/>
        </p:blipFill>
        <p:spPr>
          <a:xfrm>
            <a:off x="5911137" y="1312001"/>
            <a:ext cx="346842" cy="214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3174" y="2318971"/>
            <a:ext cx="5698068" cy="41591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2112767"/>
            <a:ext cx="5505408" cy="53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4"/>
              </a:lnSpc>
            </a:pPr>
            <a:r>
              <a:rPr lang="en-US" sz="3281" b="1" dirty="0">
                <a:solidFill>
                  <a:srgbClr val="000000"/>
                </a:solidFill>
                <a:latin typeface="More Sugar"/>
              </a:rPr>
              <a:t>Where's Grandma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556" y="2958110"/>
            <a:ext cx="3917009" cy="2924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Where is grandma,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where is grandma.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Is she out, is she out?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She's not in the kitchen.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She's not in the kitchen.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Where is she?</a:t>
            </a:r>
          </a:p>
          <a:p>
            <a:pPr>
              <a:lnSpc>
                <a:spcPts val="3280"/>
              </a:lnSpc>
            </a:pPr>
            <a:r>
              <a:rPr lang="en-US" sz="2400" dirty="0">
                <a:solidFill>
                  <a:srgbClr val="000000"/>
                </a:solidFill>
                <a:latin typeface="More Sugar Thin"/>
              </a:rPr>
              <a:t>Do you know?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3" r="18077" b="41890"/>
          <a:stretch/>
        </p:blipFill>
        <p:spPr>
          <a:xfrm>
            <a:off x="0" y="647700"/>
            <a:ext cx="7491046" cy="121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11731" y="2396099"/>
            <a:ext cx="3760369" cy="27447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589288" y="2219067"/>
            <a:ext cx="1668934" cy="15839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70734" y="2743691"/>
            <a:ext cx="840997" cy="385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Circle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01169">
            <a:off x="6329128" y="4051983"/>
            <a:ext cx="1668934" cy="15839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04862" y="4623703"/>
            <a:ext cx="1253678" cy="385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Triangle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8" r="18077" b="21195"/>
          <a:stretch/>
        </p:blipFill>
        <p:spPr>
          <a:xfrm>
            <a:off x="0" y="647700"/>
            <a:ext cx="7491046" cy="121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291" y="2824058"/>
            <a:ext cx="4368438" cy="31885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773" t="4773"/>
          <a:stretch>
            <a:fillRect/>
          </a:stretch>
        </p:blipFill>
        <p:spPr>
          <a:xfrm>
            <a:off x="3911732" y="2396098"/>
            <a:ext cx="3899562" cy="2846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76055">
            <a:off x="2549010" y="1906565"/>
            <a:ext cx="2066206" cy="196101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79998" y="2584140"/>
            <a:ext cx="1488555" cy="385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Rectangle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801169">
            <a:off x="6418610" y="4113277"/>
            <a:ext cx="1730711" cy="16426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816387" y="4698883"/>
            <a:ext cx="1148170" cy="397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2430" dirty="0">
                <a:solidFill>
                  <a:srgbClr val="000000"/>
                </a:solidFill>
                <a:latin typeface="More Sugar Thin"/>
              </a:rPr>
              <a:t>Square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8" r="18077" b="21195"/>
          <a:stretch/>
        </p:blipFill>
        <p:spPr>
          <a:xfrm>
            <a:off x="0" y="647700"/>
            <a:ext cx="7491046" cy="121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886" y="3143655"/>
            <a:ext cx="3785404" cy="27630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1593">
            <a:off x="935853" y="2071569"/>
            <a:ext cx="1777641" cy="1687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01169">
            <a:off x="3133061" y="4497429"/>
            <a:ext cx="1730711" cy="16426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82330" y="1860642"/>
            <a:ext cx="3627379" cy="264767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36166" y="2568891"/>
            <a:ext cx="110594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Color</a:t>
            </a:r>
          </a:p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them,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8432" y="4972481"/>
            <a:ext cx="100356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Color</a:t>
            </a:r>
          </a:p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them,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801169">
            <a:off x="5748720" y="3667268"/>
            <a:ext cx="2455283" cy="23302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79536" y="4221027"/>
            <a:ext cx="170705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and put them</a:t>
            </a:r>
          </a:p>
          <a:p>
            <a:pPr algn="ctr">
              <a:lnSpc>
                <a:spcPts val="2694"/>
              </a:lnSpc>
            </a:pPr>
            <a:r>
              <a:rPr lang="en-US" sz="2343" dirty="0">
                <a:solidFill>
                  <a:srgbClr val="000000"/>
                </a:solidFill>
                <a:latin typeface="More Sugar Thin"/>
              </a:rPr>
              <a:t>on the chair.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8" r="18077" b="21195"/>
          <a:stretch/>
        </p:blipFill>
        <p:spPr>
          <a:xfrm>
            <a:off x="0" y="647700"/>
            <a:ext cx="7491046" cy="121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8712" y="1789772"/>
            <a:ext cx="4421344" cy="33102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2551" y="1977921"/>
            <a:ext cx="3885512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Hi, I am </a:t>
            </a:r>
            <a:r>
              <a:rPr lang="en-US" sz="2200" dirty="0" err="1">
                <a:solidFill>
                  <a:srgbClr val="000000"/>
                </a:solidFill>
                <a:latin typeface="More Sugar Thin"/>
              </a:rPr>
              <a:t>Tigor</a:t>
            </a:r>
            <a:endParaRPr lang="en-US" sz="22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This is my house.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It has one kitchen, one bathroom,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and three bedrooms.</a:t>
            </a:r>
          </a:p>
          <a:p>
            <a:pPr>
              <a:lnSpc>
                <a:spcPts val="2625"/>
              </a:lnSpc>
            </a:pPr>
            <a:endParaRPr lang="en-US" sz="2200" dirty="0">
              <a:solidFill>
                <a:srgbClr val="000000"/>
              </a:solidFill>
              <a:latin typeface="More Sugar Thin"/>
            </a:endParaRP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One bedroom is for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my grandpa and grandma.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One is for my father </a:t>
            </a:r>
            <a:r>
              <a:rPr lang="en-US" sz="2200" dirty="0" smtClean="0">
                <a:solidFill>
                  <a:srgbClr val="000000"/>
                </a:solidFill>
                <a:latin typeface="More Sugar Thin"/>
              </a:rPr>
              <a:t>and </a:t>
            </a:r>
            <a:r>
              <a:rPr lang="en-US" sz="2200" dirty="0">
                <a:solidFill>
                  <a:srgbClr val="000000"/>
                </a:solidFill>
                <a:latin typeface="More Sugar Thin"/>
              </a:rPr>
              <a:t>mother.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One is for me and my brother.</a:t>
            </a:r>
          </a:p>
          <a:p>
            <a:pPr>
              <a:lnSpc>
                <a:spcPts val="2625"/>
              </a:lnSpc>
            </a:pPr>
            <a:r>
              <a:rPr lang="en-US" sz="2200" dirty="0">
                <a:solidFill>
                  <a:srgbClr val="000000"/>
                </a:solidFill>
                <a:latin typeface="More Sugar Thin"/>
              </a:rPr>
              <a:t>We love our </a:t>
            </a:r>
            <a:r>
              <a:rPr lang="en-US" sz="2200" dirty="0" smtClean="0">
                <a:solidFill>
                  <a:srgbClr val="000000"/>
                </a:solidFill>
                <a:latin typeface="More Sugar Thin"/>
              </a:rPr>
              <a:t>house.</a:t>
            </a:r>
            <a:endParaRPr lang="en-US" sz="2200" dirty="0">
              <a:solidFill>
                <a:srgbClr val="000000"/>
              </a:solidFill>
              <a:latin typeface="More Sugar Thi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3" r="18077" b="2540"/>
          <a:stretch/>
        </p:blipFill>
        <p:spPr>
          <a:xfrm>
            <a:off x="0" y="647700"/>
            <a:ext cx="7491046" cy="121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113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More Sugar</vt:lpstr>
      <vt:lpstr>More Sugar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Mayra</dc:creator>
  <cp:lastModifiedBy>Tania Saraswati Saraswati</cp:lastModifiedBy>
  <cp:revision>5</cp:revision>
  <dcterms:created xsi:type="dcterms:W3CDTF">2022-05-30T16:22:07Z</dcterms:created>
  <dcterms:modified xsi:type="dcterms:W3CDTF">2022-06-04T03:24:24Z</dcterms:modified>
</cp:coreProperties>
</file>