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8" r:id="rId3"/>
    <p:sldId id="262" r:id="rId4"/>
    <p:sldId id="263" r:id="rId5"/>
    <p:sldId id="264" r:id="rId6"/>
    <p:sldId id="300" r:id="rId7"/>
    <p:sldId id="301" r:id="rId8"/>
    <p:sldId id="304" r:id="rId9"/>
    <p:sldId id="321" r:id="rId10"/>
    <p:sldId id="305" r:id="rId11"/>
    <p:sldId id="322" r:id="rId12"/>
    <p:sldId id="323" r:id="rId13"/>
    <p:sldId id="324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3CC33"/>
    <a:srgbClr val="BFD101"/>
    <a:srgbClr val="B2D34E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584" autoAdjust="0"/>
  </p:normalViewPr>
  <p:slideViewPr>
    <p:cSldViewPr>
      <p:cViewPr varScale="1">
        <p:scale>
          <a:sx n="98" d="100"/>
          <a:sy n="98" d="100"/>
        </p:scale>
        <p:origin x="5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98"/>
            <a:ext cx="91440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7065" y="30182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84949" y="895350"/>
            <a:ext cx="2329851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1777335"/>
            <a:ext cx="4495800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Pendidikan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Jasmani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Olahraga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Kesehatan</a:t>
            </a:r>
            <a:endParaRPr lang="en-US" sz="2800" b="1" dirty="0" smtClean="0">
              <a:solidFill>
                <a:srgbClr val="33CC33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/>
          <a:stretch/>
        </p:blipFill>
        <p:spPr>
          <a:xfrm>
            <a:off x="1784948" y="1017316"/>
            <a:ext cx="2237617" cy="31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1" y="2114550"/>
            <a:ext cx="8952189" cy="2407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34808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rangkaian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sederhana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1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sebagai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berikut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8570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Rangkaian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sederhana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1 (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sikap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pesawat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terbang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              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berguling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depan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9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3161"/>
            <a:ext cx="9144000" cy="2460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34808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rangkaian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sederhana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2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sebagai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berikut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8570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Rangkaian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sederhana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2 (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meroda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berguling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belakang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7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09751"/>
            <a:ext cx="7841849" cy="27441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34808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rangkaian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sederhana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3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sebagai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berikut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8570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Rangkaian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sederhana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3 (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pesawat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terbang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, 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lompat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berputar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berguling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depan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5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6641" y="497255"/>
            <a:ext cx="6324695" cy="810793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 smtClean="0">
                  <a:solidFill>
                    <a:schemeClr val="tx1"/>
                  </a:solidFill>
                </a:rPr>
                <a:t>SENAM LANTAI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4306"/>
            <a:chOff x="2895601" y="-542991"/>
            <a:chExt cx="960519" cy="96184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258" y="-119089"/>
              <a:ext cx="33222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0087" y="1853600"/>
            <a:ext cx="5728313" cy="2620656"/>
            <a:chOff x="836416" y="2426714"/>
            <a:chExt cx="5728313" cy="2620656"/>
          </a:xfrm>
        </p:grpSpPr>
        <p:grpSp>
          <p:nvGrpSpPr>
            <p:cNvPr id="15" name="Group 14"/>
            <p:cNvGrpSpPr/>
            <p:nvPr/>
          </p:nvGrpSpPr>
          <p:grpSpPr>
            <a:xfrm>
              <a:off x="836416" y="2426714"/>
              <a:ext cx="5728313" cy="2620656"/>
              <a:chOff x="836416" y="2426714"/>
              <a:chExt cx="5728313" cy="262065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36417" y="2985267"/>
                <a:ext cx="5728312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Setelah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mempelajari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materi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pada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bab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ini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siswa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diharapkan</a:t>
                </a:r>
                <a:endParaRPr lang="en-US" sz="1600" dirty="0" smtClean="0">
                  <a:latin typeface="+mj-lt"/>
                  <a:cs typeface="Arial" panose="020B0604020202020204" pitchFamily="34" charset="0"/>
                </a:endParaRPr>
              </a:p>
              <a:p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dapat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menjelaskan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mempraktikkan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: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dasar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senam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lantai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rangkaian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sederhana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1 (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sikap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pesawat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terbang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berguling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ke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depan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);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rangkaian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sederhana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2 (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meroda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berguling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ke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belakang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);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rangkaian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sederhana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3 (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sikap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pesawat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terbang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lompat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berputar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berguling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ke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depan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).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275136" y="133350"/>
            <a:ext cx="4149222" cy="3203709"/>
            <a:chOff x="-5963781" y="1169692"/>
            <a:chExt cx="3992961" cy="3471500"/>
          </a:xfrm>
        </p:grpSpPr>
        <p:grpSp>
          <p:nvGrpSpPr>
            <p:cNvPr id="32" name="Group 31"/>
            <p:cNvGrpSpPr/>
            <p:nvPr/>
          </p:nvGrpSpPr>
          <p:grpSpPr>
            <a:xfrm>
              <a:off x="-5963781" y="1169692"/>
              <a:ext cx="3992961" cy="3471500"/>
              <a:chOff x="-8326649" y="2613321"/>
              <a:chExt cx="4370271" cy="3799535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-8326649" y="2622304"/>
                <a:ext cx="4081143" cy="3790552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8326649" y="2613321"/>
                <a:ext cx="4370271" cy="3799535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30238" y="1177900"/>
              <a:ext cx="3959417" cy="3463292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60110"/>
            <a:ext cx="4299584" cy="344737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7315200" cy="609173"/>
            <a:chOff x="152400" y="267070"/>
            <a:chExt cx="5943600" cy="6091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Dasar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Senam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Lantai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00099" y="1160110"/>
            <a:ext cx="41529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Senam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lantai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senam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lantai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menggunakan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matras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sebagai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alas.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Tujuan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penggunaan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matras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mengurangi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risiko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terjadinya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cedera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5562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Macam-Macam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Senam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Lantai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86" y="1124956"/>
            <a:ext cx="3158049" cy="34390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5222" y="62045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pesawat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terbang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4400" y="140731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pesawat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terbang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senam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lantai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menekankan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keseimbangan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bertumpu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27560"/>
            <a:ext cx="8952189" cy="26015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902553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berguling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depan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menggelindingkan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membulat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depan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Anggota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menyentuh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matras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lebih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dahulu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setelah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tengkuk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berguling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depan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93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6950"/>
            <a:ext cx="9072452" cy="2196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826353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berguling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belakang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menggulingkan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membulat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belakang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222" y="219730"/>
            <a:ext cx="674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berguling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belakang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88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9" y="2266950"/>
            <a:ext cx="8970701" cy="2293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74295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meroda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memutar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arah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samping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tumpuan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telapak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4.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meroda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4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14350"/>
            <a:ext cx="3495764" cy="4106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200150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lompat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berputar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melompat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sambil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memutar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bertumpu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memutar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diayun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menekuk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siku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5.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lompat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berputar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60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293" y="1657350"/>
            <a:ext cx="4949141" cy="306601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52399"/>
            <a:ext cx="8458200" cy="742951"/>
            <a:chOff x="152400" y="267069"/>
            <a:chExt cx="5943600" cy="1276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12763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Variasi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Senam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Lantai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94593" y="971550"/>
            <a:ext cx="3953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Sebelum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variasi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senam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lantai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sebaiknya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pemanasan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terlebih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dahulu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Pemanasan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bermanfaat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agar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tidak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kaku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gerakan-gerakan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senam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mengurangi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risiko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cedera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05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5078</TotalTime>
  <Words>304</Words>
  <Application>Microsoft Office PowerPoint</Application>
  <PresentationFormat>On-screen Show (16:9)</PresentationFormat>
  <Paragraphs>40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Open Sans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User</cp:lastModifiedBy>
  <cp:revision>106</cp:revision>
  <dcterms:created xsi:type="dcterms:W3CDTF">2022-01-17T01:37:52Z</dcterms:created>
  <dcterms:modified xsi:type="dcterms:W3CDTF">2022-06-05T20:12:39Z</dcterms:modified>
</cp:coreProperties>
</file>