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25"/>
  </p:notesMasterIdLst>
  <p:sldIdLst>
    <p:sldId id="258" r:id="rId3"/>
    <p:sldId id="262" r:id="rId4"/>
    <p:sldId id="263" r:id="rId5"/>
    <p:sldId id="264" r:id="rId6"/>
    <p:sldId id="300" r:id="rId7"/>
    <p:sldId id="301" r:id="rId8"/>
    <p:sldId id="304" r:id="rId9"/>
    <p:sldId id="305" r:id="rId10"/>
    <p:sldId id="306" r:id="rId11"/>
    <p:sldId id="307" r:id="rId12"/>
    <p:sldId id="308" r:id="rId13"/>
    <p:sldId id="309" r:id="rId14"/>
    <p:sldId id="310" r:id="rId15"/>
    <p:sldId id="311" r:id="rId16"/>
    <p:sldId id="313" r:id="rId17"/>
    <p:sldId id="314" r:id="rId18"/>
    <p:sldId id="315" r:id="rId19"/>
    <p:sldId id="316" r:id="rId20"/>
    <p:sldId id="317" r:id="rId21"/>
    <p:sldId id="318" r:id="rId22"/>
    <p:sldId id="319" r:id="rId23"/>
    <p:sldId id="320" r:id="rId24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000000"/>
    <a:srgbClr val="33CC33"/>
    <a:srgbClr val="BFD101"/>
    <a:srgbClr val="B2D34E"/>
    <a:srgbClr val="C9C011"/>
    <a:srgbClr val="00C06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92584" autoAdjust="0"/>
  </p:normalViewPr>
  <p:slideViewPr>
    <p:cSldViewPr>
      <p:cViewPr varScale="1">
        <p:scale>
          <a:sx n="98" d="100"/>
          <a:sy n="98" d="100"/>
        </p:scale>
        <p:origin x="576" y="84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FFB6CB9-FC61-42C7-AB0E-E239B60C3C51}" type="datetimeFigureOut">
              <a:rPr lang="en-US" smtClean="0"/>
              <a:t>5/26/2022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38EA237-A359-4CC0-951A-F3A14D13DA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79076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8EA237-A359-4CC0-951A-F3A14D13DA26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513895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Jika</a:t>
            </a:r>
            <a:r>
              <a:rPr lang="en-US" dirty="0" smtClean="0"/>
              <a:t> </a:t>
            </a:r>
            <a:r>
              <a:rPr lang="en-US" dirty="0" err="1" smtClean="0"/>
              <a:t>terdapat</a:t>
            </a:r>
            <a:r>
              <a:rPr lang="en-US" dirty="0" smtClean="0"/>
              <a:t> </a:t>
            </a:r>
            <a:r>
              <a:rPr lang="en-US" dirty="0" err="1" smtClean="0"/>
              <a:t>gambar</a:t>
            </a:r>
            <a:r>
              <a:rPr lang="en-US" dirty="0" smtClean="0"/>
              <a:t> </a:t>
            </a:r>
            <a:r>
              <a:rPr lang="en-US" dirty="0" err="1" smtClean="0"/>
              <a:t>cantumkan</a:t>
            </a:r>
            <a:r>
              <a:rPr lang="en-US" dirty="0" smtClean="0"/>
              <a:t> </a:t>
            </a:r>
            <a:r>
              <a:rPr lang="en-US" dirty="0" err="1" smtClean="0"/>
              <a:t>sumber</a:t>
            </a:r>
            <a:r>
              <a:rPr lang="en-US" dirty="0" smtClean="0"/>
              <a:t> </a:t>
            </a:r>
            <a:r>
              <a:rPr lang="en-US" dirty="0" err="1" smtClean="0"/>
              <a:t>gambar</a:t>
            </a:r>
            <a:r>
              <a:rPr lang="en-US" dirty="0" smtClean="0"/>
              <a:t> </a:t>
            </a:r>
            <a:r>
              <a:rPr lang="en-US" dirty="0" err="1" smtClean="0"/>
              <a:t>dgn</a:t>
            </a:r>
            <a:r>
              <a:rPr lang="en-US" dirty="0" smtClean="0"/>
              <a:t> </a:t>
            </a:r>
            <a:r>
              <a:rPr lang="en-US" dirty="0" err="1" smtClean="0"/>
              <a:t>ukuran</a:t>
            </a:r>
            <a:r>
              <a:rPr lang="en-US" dirty="0" smtClean="0"/>
              <a:t> font 10pt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8EA237-A359-4CC0-951A-F3A14D13DA26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69394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60997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4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60375"/>
            <a:ext cx="5486400" cy="30861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900"/>
            <a:ext cx="5486400" cy="6032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4637"/>
          </a:xfrm>
          <a:prstGeom prst="rect">
            <a:avLst/>
          </a:prstGeom>
        </p:spPr>
        <p:txBody>
          <a:bodyPr/>
          <a:lstStyle/>
          <a:p>
            <a:fld id="{D28AFCA0-8392-426D-B17B-44E436961E4E}" type="datetimeFigureOut">
              <a:rPr lang="en-US" smtClean="0"/>
              <a:t>5/26/2022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4637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4637"/>
          </a:xfrm>
          <a:prstGeom prst="rect">
            <a:avLst/>
          </a:prstGeom>
        </p:spPr>
        <p:txBody>
          <a:bodyPr/>
          <a:lstStyle/>
          <a:p>
            <a:fld id="{CF5173EB-D75B-49DC-8703-0B33855A70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82801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200150"/>
            <a:ext cx="8229600" cy="339407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4637"/>
          </a:xfrm>
          <a:prstGeom prst="rect">
            <a:avLst/>
          </a:prstGeom>
        </p:spPr>
        <p:txBody>
          <a:bodyPr/>
          <a:lstStyle/>
          <a:p>
            <a:fld id="{D28AFCA0-8392-426D-B17B-44E436961E4E}" type="datetimeFigureOut">
              <a:rPr lang="en-US" smtClean="0"/>
              <a:t>5/26/2022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4637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4637"/>
          </a:xfrm>
          <a:prstGeom prst="rect">
            <a:avLst/>
          </a:prstGeom>
        </p:spPr>
        <p:txBody>
          <a:bodyPr/>
          <a:lstStyle/>
          <a:p>
            <a:fld id="{CF5173EB-D75B-49DC-8703-0B33855A70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739621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6375"/>
            <a:ext cx="2057400" cy="4387850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6375"/>
            <a:ext cx="6019800" cy="438785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4637"/>
          </a:xfrm>
          <a:prstGeom prst="rect">
            <a:avLst/>
          </a:prstGeom>
        </p:spPr>
        <p:txBody>
          <a:bodyPr/>
          <a:lstStyle/>
          <a:p>
            <a:fld id="{D28AFCA0-8392-426D-B17B-44E436961E4E}" type="datetimeFigureOut">
              <a:rPr lang="en-US" smtClean="0"/>
              <a:t>5/26/2022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4637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4637"/>
          </a:xfrm>
          <a:prstGeom prst="rect">
            <a:avLst/>
          </a:prstGeom>
        </p:spPr>
        <p:txBody>
          <a:bodyPr/>
          <a:lstStyle/>
          <a:p>
            <a:fld id="{CF5173EB-D75B-49DC-8703-0B33855A70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79203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097894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257802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987295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0"/>
            <a:ext cx="4038600" cy="3394075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0"/>
            <a:ext cx="4038600" cy="3394075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4637"/>
          </a:xfrm>
          <a:prstGeom prst="rect">
            <a:avLst/>
          </a:prstGeom>
        </p:spPr>
        <p:txBody>
          <a:bodyPr/>
          <a:lstStyle/>
          <a:p>
            <a:fld id="{D28AFCA0-8392-426D-B17B-44E436961E4E}" type="datetimeFigureOut">
              <a:rPr lang="en-US" smtClean="0"/>
              <a:t>5/26/2022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4637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4637"/>
          </a:xfrm>
          <a:prstGeom prst="rect">
            <a:avLst/>
          </a:prstGeom>
        </p:spPr>
        <p:txBody>
          <a:bodyPr/>
          <a:lstStyle/>
          <a:p>
            <a:fld id="{CF5173EB-D75B-49DC-8703-0B33855A70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51810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0938"/>
            <a:ext cx="4040188" cy="4810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950"/>
            <a:ext cx="4040188" cy="2962275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150938"/>
            <a:ext cx="4041775" cy="4810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631950"/>
            <a:ext cx="4041775" cy="2962275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4637"/>
          </a:xfrm>
          <a:prstGeom prst="rect">
            <a:avLst/>
          </a:prstGeom>
        </p:spPr>
        <p:txBody>
          <a:bodyPr/>
          <a:lstStyle/>
          <a:p>
            <a:fld id="{D28AFCA0-8392-426D-B17B-44E436961E4E}" type="datetimeFigureOut">
              <a:rPr lang="en-US" smtClean="0"/>
              <a:t>5/26/2022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4637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4637"/>
          </a:xfrm>
          <a:prstGeom prst="rect">
            <a:avLst/>
          </a:prstGeom>
        </p:spPr>
        <p:txBody>
          <a:bodyPr/>
          <a:lstStyle/>
          <a:p>
            <a:fld id="{CF5173EB-D75B-49DC-8703-0B33855A70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02788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4637"/>
          </a:xfrm>
          <a:prstGeom prst="rect">
            <a:avLst/>
          </a:prstGeom>
        </p:spPr>
        <p:txBody>
          <a:bodyPr/>
          <a:lstStyle/>
          <a:p>
            <a:fld id="{D28AFCA0-8392-426D-B17B-44E436961E4E}" type="datetimeFigureOut">
              <a:rPr lang="en-US" smtClean="0"/>
              <a:t>5/26/2022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4637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4637"/>
          </a:xfrm>
          <a:prstGeom prst="rect">
            <a:avLst/>
          </a:prstGeom>
        </p:spPr>
        <p:txBody>
          <a:bodyPr/>
          <a:lstStyle/>
          <a:p>
            <a:fld id="{CF5173EB-D75B-49DC-8703-0B33855A70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31698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4637"/>
          </a:xfrm>
          <a:prstGeom prst="rect">
            <a:avLst/>
          </a:prstGeom>
        </p:spPr>
        <p:txBody>
          <a:bodyPr/>
          <a:lstStyle/>
          <a:p>
            <a:fld id="{D28AFCA0-8392-426D-B17B-44E436961E4E}" type="datetimeFigureOut">
              <a:rPr lang="en-US" smtClean="0"/>
              <a:t>5/26/2022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4637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4637"/>
          </a:xfrm>
          <a:prstGeom prst="rect">
            <a:avLst/>
          </a:prstGeom>
        </p:spPr>
        <p:txBody>
          <a:bodyPr/>
          <a:lstStyle/>
          <a:p>
            <a:fld id="{CF5173EB-D75B-49DC-8703-0B33855A70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77816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4788"/>
            <a:ext cx="3008313" cy="871537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437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076325"/>
            <a:ext cx="3008313" cy="35179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4637"/>
          </a:xfrm>
          <a:prstGeom prst="rect">
            <a:avLst/>
          </a:prstGeom>
        </p:spPr>
        <p:txBody>
          <a:bodyPr/>
          <a:lstStyle/>
          <a:p>
            <a:fld id="{D28AFCA0-8392-426D-B17B-44E436961E4E}" type="datetimeFigureOut">
              <a:rPr lang="en-US" smtClean="0"/>
              <a:t>5/26/2022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4637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4637"/>
          </a:xfrm>
          <a:prstGeom prst="rect">
            <a:avLst/>
          </a:prstGeom>
        </p:spPr>
        <p:txBody>
          <a:bodyPr/>
          <a:lstStyle/>
          <a:p>
            <a:fld id="{CF5173EB-D75B-49DC-8703-0B33855A70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10031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4.xml"/><Relationship Id="rId7" Type="http://schemas.openxmlformats.org/officeDocument/2006/relationships/slideLayout" Target="../slideLayouts/slideLayout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6" Type="http://schemas.openxmlformats.org/officeDocument/2006/relationships/slideLayout" Target="../slideLayouts/slideLayout7.xml"/><Relationship Id="rId11" Type="http://schemas.openxmlformats.org/officeDocument/2006/relationships/slideLayout" Target="../slideLayouts/slideLayout12.xml"/><Relationship Id="rId5" Type="http://schemas.openxmlformats.org/officeDocument/2006/relationships/slideLayout" Target="../slideLayouts/slideLayout6.xml"/><Relationship Id="rId10" Type="http://schemas.openxmlformats.org/officeDocument/2006/relationships/slideLayout" Target="../slideLayouts/slideLayout11.xml"/><Relationship Id="rId4" Type="http://schemas.openxmlformats.org/officeDocument/2006/relationships/slideLayout" Target="../slideLayouts/slideLayout5.xml"/><Relationship Id="rId9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03258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632198"/>
            <a:ext cx="9144000" cy="5303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2696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0" y="0"/>
            <a:ext cx="9135880" cy="5143500"/>
          </a:xfrm>
          <a:prstGeom prst="rect">
            <a:avLst/>
          </a:prstGeom>
        </p:spPr>
      </p:pic>
      <p:cxnSp>
        <p:nvCxnSpPr>
          <p:cNvPr id="9" name="直線コネクタ 9"/>
          <p:cNvCxnSpPr/>
          <p:nvPr/>
        </p:nvCxnSpPr>
        <p:spPr>
          <a:xfrm>
            <a:off x="4572000" y="2876550"/>
            <a:ext cx="3733800" cy="0"/>
          </a:xfrm>
          <a:prstGeom prst="line">
            <a:avLst/>
          </a:prstGeom>
          <a:noFill/>
          <a:ln w="28575" cap="flat" cmpd="sng" algn="ctr">
            <a:solidFill>
              <a:schemeClr val="tx1">
                <a:lumMod val="65000"/>
                <a:lumOff val="35000"/>
              </a:schemeClr>
            </a:solidFill>
            <a:prstDash val="solid"/>
            <a:headEnd type="oval"/>
            <a:tailEnd type="oval"/>
          </a:ln>
          <a:effectLst/>
        </p:spPr>
      </p:cxnSp>
      <p:sp>
        <p:nvSpPr>
          <p:cNvPr id="10" name="タイトル 1"/>
          <p:cNvSpPr txBox="1">
            <a:spLocks/>
          </p:cNvSpPr>
          <p:nvPr/>
        </p:nvSpPr>
        <p:spPr>
          <a:xfrm>
            <a:off x="3810000" y="1336846"/>
            <a:ext cx="5073868" cy="469019"/>
          </a:xfrm>
          <a:prstGeom prst="rect">
            <a:avLst/>
          </a:prstGeom>
        </p:spPr>
        <p:txBody>
          <a:bodyPr lIns="68580" tIns="34290" rIns="68580" bIns="34290" anchor="b"/>
          <a:lstStyle>
            <a:lvl1pPr algn="ctr" defTabSz="914400" rtl="0" eaLnBrk="1" latinLnBrk="0" hangingPunct="1">
              <a:spcBef>
                <a:spcPct val="0"/>
              </a:spcBef>
              <a:buNone/>
              <a:defRPr sz="9600" kern="1200" spc="15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1632713">
              <a:defRPr/>
            </a:pPr>
            <a:r>
              <a:rPr kumimoji="1" lang="en-US" altLang="ja-JP" sz="3200" b="1" spc="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MEDIA MENGAJAR</a:t>
            </a:r>
            <a:endParaRPr kumimoji="1" lang="ja-JP" altLang="en-US" sz="3200" b="1" spc="0" dirty="0">
              <a:solidFill>
                <a:schemeClr val="tx1">
                  <a:lumMod val="65000"/>
                  <a:lumOff val="3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5307065" y="3018279"/>
            <a:ext cx="2079737" cy="315471"/>
          </a:xfrm>
          <a:prstGeom prst="rect">
            <a:avLst/>
          </a:prstGeom>
        </p:spPr>
        <p:txBody>
          <a:bodyPr wrap="none" lIns="68580" tIns="34290" rIns="68580" bIns="34290">
            <a:spAutoFit/>
          </a:bodyPr>
          <a:lstStyle/>
          <a:p>
            <a:pPr algn="ctr"/>
            <a:r>
              <a:rPr lang="en-US" sz="16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UNTUK </a:t>
            </a:r>
            <a:r>
              <a:rPr lang="en-US" sz="16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SD/MI </a:t>
            </a:r>
            <a:r>
              <a:rPr lang="en-US" sz="16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KELAS </a:t>
            </a:r>
            <a:r>
              <a:rPr lang="en-US" sz="16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1</a:t>
            </a:r>
            <a:endParaRPr lang="id-ID" sz="16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3" name="Cube 12"/>
          <p:cNvSpPr/>
          <p:nvPr/>
        </p:nvSpPr>
        <p:spPr>
          <a:xfrm>
            <a:off x="1784949" y="895350"/>
            <a:ext cx="2329851" cy="3287686"/>
          </a:xfrm>
          <a:prstGeom prst="cube">
            <a:avLst>
              <a:gd name="adj" fmla="val 3711"/>
            </a:avLst>
          </a:prstGeom>
          <a:gradFill flip="none" rotWithShape="1">
            <a:gsLst>
              <a:gs pos="0">
                <a:schemeClr val="bg1">
                  <a:lumMod val="75000"/>
                  <a:shade val="30000"/>
                  <a:satMod val="115000"/>
                </a:schemeClr>
              </a:gs>
              <a:gs pos="50000">
                <a:schemeClr val="bg1">
                  <a:lumMod val="75000"/>
                  <a:shade val="67500"/>
                  <a:satMod val="115000"/>
                </a:schemeClr>
              </a:gs>
              <a:gs pos="100000">
                <a:schemeClr val="bg1">
                  <a:lumMod val="75000"/>
                  <a:shade val="100000"/>
                  <a:satMod val="115000"/>
                </a:schemeClr>
              </a:gs>
            </a:gsLst>
            <a:lin ang="0" scaled="1"/>
            <a:tileRect/>
          </a:gra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テキスト プレースホルダー 11"/>
          <p:cNvSpPr txBox="1">
            <a:spLocks/>
          </p:cNvSpPr>
          <p:nvPr/>
        </p:nvSpPr>
        <p:spPr>
          <a:xfrm>
            <a:off x="4081130" y="1777335"/>
            <a:ext cx="4495800" cy="718215"/>
          </a:xfrm>
          <a:prstGeom prst="rect">
            <a:avLst/>
          </a:prstGeom>
        </p:spPr>
        <p:txBody>
          <a:bodyPr anchor="t">
            <a:noAutofit/>
          </a:bodyPr>
          <a:lstStyle>
            <a:lvl1pPr marL="342900" indent="-342900" algn="ctr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4000" kern="1200" spc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None/>
            </a:pPr>
            <a:r>
              <a:rPr lang="en-US" sz="2800" b="1" dirty="0" err="1" smtClean="0">
                <a:solidFill>
                  <a:srgbClr val="33CC33"/>
                </a:solidFill>
                <a:cs typeface="Arial" pitchFamily="34" charset="0"/>
              </a:rPr>
              <a:t>Pendidikan</a:t>
            </a:r>
            <a:r>
              <a:rPr lang="en-US" sz="2800" b="1" dirty="0" smtClean="0">
                <a:solidFill>
                  <a:srgbClr val="33CC33"/>
                </a:solidFill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33CC33"/>
                </a:solidFill>
                <a:cs typeface="Arial" pitchFamily="34" charset="0"/>
              </a:rPr>
              <a:t>Jasmani</a:t>
            </a:r>
            <a:r>
              <a:rPr lang="en-US" sz="2800" b="1" dirty="0" smtClean="0">
                <a:solidFill>
                  <a:srgbClr val="33CC33"/>
                </a:solidFill>
                <a:cs typeface="Arial" pitchFamily="34" charset="0"/>
              </a:rPr>
              <a:t>, </a:t>
            </a:r>
            <a:r>
              <a:rPr lang="en-US" sz="2800" b="1" dirty="0" err="1" smtClean="0">
                <a:solidFill>
                  <a:srgbClr val="33CC33"/>
                </a:solidFill>
                <a:cs typeface="Arial" pitchFamily="34" charset="0"/>
              </a:rPr>
              <a:t>Olahraga</a:t>
            </a:r>
            <a:r>
              <a:rPr lang="en-US" sz="2800" b="1" dirty="0" smtClean="0">
                <a:solidFill>
                  <a:srgbClr val="33CC33"/>
                </a:solidFill>
                <a:cs typeface="Arial" pitchFamily="34" charset="0"/>
              </a:rPr>
              <a:t>, </a:t>
            </a:r>
            <a:r>
              <a:rPr lang="en-US" sz="2800" b="1" dirty="0" err="1" smtClean="0">
                <a:solidFill>
                  <a:srgbClr val="33CC33"/>
                </a:solidFill>
                <a:cs typeface="Arial" pitchFamily="34" charset="0"/>
              </a:rPr>
              <a:t>dan</a:t>
            </a:r>
            <a:r>
              <a:rPr lang="en-US" sz="2800" b="1" dirty="0" smtClean="0">
                <a:solidFill>
                  <a:srgbClr val="33CC33"/>
                </a:solidFill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33CC33"/>
                </a:solidFill>
                <a:cs typeface="Arial" pitchFamily="34" charset="0"/>
              </a:rPr>
              <a:t>Kesehatan</a:t>
            </a:r>
            <a:endParaRPr lang="en-US" sz="2800" b="1" dirty="0" smtClean="0">
              <a:solidFill>
                <a:srgbClr val="33CC33"/>
              </a:solidFill>
              <a:cs typeface="Arial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4950" y="1007196"/>
            <a:ext cx="2177450" cy="3175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2710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decel="100000" fill="hold" grpId="0" nodeType="withEffect">
                                  <p:stCondLst>
                                    <p:cond delay="50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600"/>
                            </p:stCondLst>
                            <p:childTnLst>
                              <p:par>
                                <p:cTn id="14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5000" y="1207751"/>
            <a:ext cx="2441503" cy="3346889"/>
          </a:xfrm>
          <a:prstGeom prst="rect">
            <a:avLst/>
          </a:prstGeom>
        </p:spPr>
      </p:pic>
      <p:grpSp>
        <p:nvGrpSpPr>
          <p:cNvPr id="3" name="Group 2"/>
          <p:cNvGrpSpPr/>
          <p:nvPr/>
        </p:nvGrpSpPr>
        <p:grpSpPr>
          <a:xfrm>
            <a:off x="152400" y="-1"/>
            <a:ext cx="8839200" cy="1276351"/>
            <a:chOff x="152400" y="267069"/>
            <a:chExt cx="5943600" cy="1276351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2400" y="267069"/>
              <a:ext cx="5791200" cy="1276351"/>
            </a:xfrm>
            <a:prstGeom prst="rect">
              <a:avLst/>
            </a:prstGeom>
          </p:spPr>
        </p:pic>
        <p:sp>
          <p:nvSpPr>
            <p:cNvPr id="5" name="Rectangle 4"/>
            <p:cNvSpPr/>
            <p:nvPr/>
          </p:nvSpPr>
          <p:spPr>
            <a:xfrm>
              <a:off x="533400" y="269282"/>
              <a:ext cx="5562600" cy="117570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10000"/>
                </a:lnSpc>
                <a:buSzPct val="100000"/>
              </a:pPr>
              <a:r>
                <a:rPr lang="en-US" sz="3200" b="1" dirty="0" smtClean="0">
                  <a:solidFill>
                    <a:schemeClr val="bg1"/>
                  </a:solidFill>
                  <a:latin typeface="+mj-lt"/>
                  <a:cs typeface="Arial" pitchFamily="34" charset="0"/>
                </a:rPr>
                <a:t>C</a:t>
              </a:r>
              <a:r>
                <a:rPr lang="en-US" sz="3200" b="1" dirty="0" smtClean="0">
                  <a:solidFill>
                    <a:schemeClr val="bg1"/>
                  </a:solidFill>
                  <a:latin typeface="+mj-lt"/>
                  <a:cs typeface="Arial" pitchFamily="34" charset="0"/>
                </a:rPr>
                <a:t>. </a:t>
              </a:r>
              <a:r>
                <a:rPr lang="en-US" sz="3200" b="1" dirty="0" err="1" smtClean="0">
                  <a:solidFill>
                    <a:schemeClr val="bg1"/>
                  </a:solidFill>
                  <a:latin typeface="+mj-lt"/>
                  <a:cs typeface="Arial" pitchFamily="34" charset="0"/>
                </a:rPr>
                <a:t>Bagian</a:t>
              </a:r>
              <a:r>
                <a:rPr lang="en-US" sz="3200" b="1" dirty="0" smtClean="0">
                  <a:solidFill>
                    <a:schemeClr val="bg1"/>
                  </a:solidFill>
                  <a:latin typeface="+mj-lt"/>
                  <a:cs typeface="Arial" pitchFamily="34" charset="0"/>
                </a:rPr>
                <a:t> </a:t>
              </a:r>
              <a:r>
                <a:rPr lang="en-US" sz="3200" b="1" dirty="0" err="1" smtClean="0">
                  <a:solidFill>
                    <a:schemeClr val="bg1"/>
                  </a:solidFill>
                  <a:latin typeface="+mj-lt"/>
                  <a:cs typeface="Arial" pitchFamily="34" charset="0"/>
                </a:rPr>
                <a:t>Tubuh</a:t>
              </a:r>
              <a:r>
                <a:rPr lang="en-US" sz="3200" b="1" dirty="0" smtClean="0">
                  <a:solidFill>
                    <a:schemeClr val="bg1"/>
                  </a:solidFill>
                  <a:latin typeface="+mj-lt"/>
                  <a:cs typeface="Arial" pitchFamily="34" charset="0"/>
                </a:rPr>
                <a:t> yang </a:t>
              </a:r>
              <a:r>
                <a:rPr lang="en-US" sz="3200" b="1" dirty="0" err="1" smtClean="0">
                  <a:solidFill>
                    <a:schemeClr val="bg1"/>
                  </a:solidFill>
                  <a:latin typeface="+mj-lt"/>
                  <a:cs typeface="Arial" pitchFamily="34" charset="0"/>
                </a:rPr>
                <a:t>Tidak</a:t>
              </a:r>
              <a:r>
                <a:rPr lang="en-US" sz="3200" b="1" dirty="0" smtClean="0">
                  <a:solidFill>
                    <a:schemeClr val="bg1"/>
                  </a:solidFill>
                  <a:latin typeface="+mj-lt"/>
                  <a:cs typeface="Arial" pitchFamily="34" charset="0"/>
                </a:rPr>
                <a:t> </a:t>
              </a:r>
              <a:r>
                <a:rPr lang="en-US" sz="3200" b="1" dirty="0" err="1" smtClean="0">
                  <a:solidFill>
                    <a:schemeClr val="bg1"/>
                  </a:solidFill>
                  <a:latin typeface="+mj-lt"/>
                  <a:cs typeface="Arial" pitchFamily="34" charset="0"/>
                </a:rPr>
                <a:t>Boleh</a:t>
              </a:r>
              <a:r>
                <a:rPr lang="en-US" sz="3200" b="1" dirty="0" smtClean="0">
                  <a:solidFill>
                    <a:schemeClr val="bg1"/>
                  </a:solidFill>
                  <a:latin typeface="+mj-lt"/>
                  <a:cs typeface="Arial" pitchFamily="34" charset="0"/>
                </a:rPr>
                <a:t> </a:t>
              </a:r>
              <a:r>
                <a:rPr lang="en-US" sz="3200" b="1" dirty="0" err="1" smtClean="0">
                  <a:solidFill>
                    <a:schemeClr val="bg1"/>
                  </a:solidFill>
                  <a:latin typeface="+mj-lt"/>
                  <a:cs typeface="Arial" pitchFamily="34" charset="0"/>
                </a:rPr>
                <a:t>Disentuh</a:t>
              </a:r>
              <a:r>
                <a:rPr lang="en-US" sz="3200" b="1" dirty="0" smtClean="0">
                  <a:solidFill>
                    <a:schemeClr val="bg1"/>
                  </a:solidFill>
                  <a:latin typeface="+mj-lt"/>
                  <a:cs typeface="Arial" pitchFamily="34" charset="0"/>
                </a:rPr>
                <a:t> </a:t>
              </a:r>
            </a:p>
            <a:p>
              <a:pPr>
                <a:lnSpc>
                  <a:spcPct val="110000"/>
                </a:lnSpc>
                <a:buSzPct val="100000"/>
              </a:pPr>
              <a:r>
                <a:rPr lang="en-US" sz="3200" b="1" dirty="0" smtClean="0">
                  <a:solidFill>
                    <a:schemeClr val="bg1"/>
                  </a:solidFill>
                  <a:latin typeface="+mj-lt"/>
                  <a:cs typeface="Arial" pitchFamily="34" charset="0"/>
                </a:rPr>
                <a:t>Orang Lain</a:t>
              </a:r>
              <a:endParaRPr lang="en-US" sz="3200" b="1" dirty="0">
                <a:solidFill>
                  <a:schemeClr val="bg1"/>
                </a:solidFill>
                <a:latin typeface="+mj-lt"/>
                <a:cs typeface="Arial" pitchFamily="34" charset="0"/>
              </a:endParaRPr>
            </a:p>
          </p:txBody>
        </p:sp>
      </p:grpSp>
      <p:sp>
        <p:nvSpPr>
          <p:cNvPr id="6" name="TextBox 5"/>
          <p:cNvSpPr txBox="1"/>
          <p:nvPr/>
        </p:nvSpPr>
        <p:spPr>
          <a:xfrm>
            <a:off x="694592" y="1504950"/>
            <a:ext cx="479176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latin typeface="+mj-lt"/>
                <a:cs typeface="Arial" panose="020B0604020202020204" pitchFamily="34" charset="0"/>
              </a:rPr>
              <a:t>Bagian</a:t>
            </a:r>
            <a:r>
              <a:rPr lang="en-US" sz="2400" dirty="0" smtClean="0">
                <a:latin typeface="+mj-lt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+mj-lt"/>
                <a:cs typeface="Arial" panose="020B0604020202020204" pitchFamily="34" charset="0"/>
              </a:rPr>
              <a:t>tubuh</a:t>
            </a:r>
            <a:r>
              <a:rPr lang="en-US" sz="2400" dirty="0" smtClean="0">
                <a:latin typeface="+mj-lt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+mj-lt"/>
                <a:cs typeface="Arial" panose="020B0604020202020204" pitchFamily="34" charset="0"/>
              </a:rPr>
              <a:t>wajib</a:t>
            </a:r>
            <a:r>
              <a:rPr lang="en-US" sz="2400" dirty="0" smtClean="0">
                <a:latin typeface="+mj-lt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+mj-lt"/>
                <a:cs typeface="Arial" panose="020B0604020202020204" pitchFamily="34" charset="0"/>
              </a:rPr>
              <a:t>dirawat</a:t>
            </a:r>
            <a:r>
              <a:rPr lang="en-US" sz="2400" dirty="0" smtClean="0">
                <a:latin typeface="+mj-lt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+mj-lt"/>
                <a:cs typeface="Arial" panose="020B0604020202020204" pitchFamily="34" charset="0"/>
              </a:rPr>
              <a:t>dan</a:t>
            </a:r>
            <a:r>
              <a:rPr lang="en-US" sz="2400" dirty="0" smtClean="0">
                <a:latin typeface="+mj-lt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+mj-lt"/>
                <a:cs typeface="Arial" panose="020B0604020202020204" pitchFamily="34" charset="0"/>
              </a:rPr>
              <a:t>dijaga</a:t>
            </a:r>
            <a:r>
              <a:rPr lang="en-US" sz="2400" dirty="0" smtClean="0">
                <a:latin typeface="+mj-lt"/>
                <a:cs typeface="Arial" panose="020B0604020202020204" pitchFamily="34" charset="0"/>
              </a:rPr>
              <a:t>.</a:t>
            </a:r>
          </a:p>
          <a:p>
            <a:r>
              <a:rPr lang="en-US" sz="2400" dirty="0" smtClean="0">
                <a:latin typeface="+mj-lt"/>
                <a:cs typeface="Arial" panose="020B0604020202020204" pitchFamily="34" charset="0"/>
              </a:rPr>
              <a:t>Ada </a:t>
            </a:r>
            <a:r>
              <a:rPr lang="en-US" sz="2400" dirty="0" err="1" smtClean="0">
                <a:latin typeface="+mj-lt"/>
                <a:cs typeface="Arial" panose="020B0604020202020204" pitchFamily="34" charset="0"/>
              </a:rPr>
              <a:t>bagian</a:t>
            </a:r>
            <a:r>
              <a:rPr lang="en-US" sz="2400" dirty="0" smtClean="0">
                <a:latin typeface="+mj-lt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+mj-lt"/>
                <a:cs typeface="Arial" panose="020B0604020202020204" pitchFamily="34" charset="0"/>
              </a:rPr>
              <a:t>tubuh</a:t>
            </a:r>
            <a:r>
              <a:rPr lang="en-US" sz="2400" dirty="0" smtClean="0">
                <a:latin typeface="+mj-lt"/>
                <a:cs typeface="Arial" panose="020B0604020202020204" pitchFamily="34" charset="0"/>
              </a:rPr>
              <a:t> yang </a:t>
            </a:r>
            <a:r>
              <a:rPr lang="en-US" sz="2400" dirty="0" err="1" smtClean="0">
                <a:latin typeface="+mj-lt"/>
                <a:cs typeface="Arial" panose="020B0604020202020204" pitchFamily="34" charset="0"/>
              </a:rPr>
              <a:t>tidak</a:t>
            </a:r>
            <a:r>
              <a:rPr lang="en-US" sz="2400" dirty="0" smtClean="0">
                <a:latin typeface="+mj-lt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+mj-lt"/>
                <a:cs typeface="Arial" panose="020B0604020202020204" pitchFamily="34" charset="0"/>
              </a:rPr>
              <a:t>boleh</a:t>
            </a:r>
            <a:r>
              <a:rPr lang="en-US" sz="2400" dirty="0" smtClean="0">
                <a:latin typeface="+mj-lt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+mj-lt"/>
                <a:cs typeface="Arial" panose="020B0604020202020204" pitchFamily="34" charset="0"/>
              </a:rPr>
              <a:t>disentuh</a:t>
            </a:r>
            <a:r>
              <a:rPr lang="en-US" sz="2400" dirty="0" smtClean="0">
                <a:latin typeface="+mj-lt"/>
                <a:cs typeface="Arial" panose="020B0604020202020204" pitchFamily="34" charset="0"/>
              </a:rPr>
              <a:t> orang lain.</a:t>
            </a:r>
          </a:p>
        </p:txBody>
      </p:sp>
    </p:spTree>
    <p:extLst>
      <p:ext uri="{BB962C8B-B14F-4D97-AF65-F5344CB8AC3E}">
        <p14:creationId xmlns:p14="http://schemas.microsoft.com/office/powerpoint/2010/main" val="258497381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000"/>
                            </p:stCondLst>
                            <p:childTnLst>
                              <p:par>
                                <p:cTn id="1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1078" y="655359"/>
            <a:ext cx="1624444" cy="354068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3482" y="574271"/>
            <a:ext cx="1606008" cy="3597679"/>
          </a:xfrm>
          <a:prstGeom prst="rect">
            <a:avLst/>
          </a:prstGeom>
        </p:spPr>
      </p:pic>
      <p:grpSp>
        <p:nvGrpSpPr>
          <p:cNvPr id="4" name="Group 3"/>
          <p:cNvGrpSpPr/>
          <p:nvPr/>
        </p:nvGrpSpPr>
        <p:grpSpPr>
          <a:xfrm>
            <a:off x="2878136" y="1961652"/>
            <a:ext cx="3446464" cy="1524498"/>
            <a:chOff x="629243" y="5799738"/>
            <a:chExt cx="4831451" cy="2665539"/>
          </a:xfrm>
        </p:grpSpPr>
        <p:sp>
          <p:nvSpPr>
            <p:cNvPr id="5" name="Rounded Rectangle 4"/>
            <p:cNvSpPr/>
            <p:nvPr/>
          </p:nvSpPr>
          <p:spPr>
            <a:xfrm>
              <a:off x="629243" y="5799738"/>
              <a:ext cx="4723970" cy="2665539"/>
            </a:xfrm>
            <a:prstGeom prst="round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200">
                <a:latin typeface="+mj-lt"/>
              </a:endParaRP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842887" y="6077147"/>
              <a:ext cx="4617807" cy="19372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200" dirty="0" err="1" smtClean="0">
                  <a:latin typeface="+mj-lt"/>
                  <a:cs typeface="Arial" panose="020B0604020202020204" pitchFamily="34" charset="0"/>
                </a:rPr>
                <a:t>Bagian</a:t>
              </a:r>
              <a:r>
                <a:rPr lang="en-US" sz="2200" dirty="0" smtClean="0">
                  <a:latin typeface="+mj-lt"/>
                  <a:cs typeface="Arial" panose="020B0604020202020204" pitchFamily="34" charset="0"/>
                </a:rPr>
                <a:t> </a:t>
              </a:r>
              <a:r>
                <a:rPr lang="en-US" sz="2200" dirty="0" err="1" smtClean="0">
                  <a:latin typeface="+mj-lt"/>
                  <a:cs typeface="Arial" panose="020B0604020202020204" pitchFamily="34" charset="0"/>
                </a:rPr>
                <a:t>tubuh</a:t>
              </a:r>
              <a:r>
                <a:rPr lang="en-US" sz="2200" dirty="0" smtClean="0">
                  <a:latin typeface="+mj-lt"/>
                  <a:cs typeface="Arial" panose="020B0604020202020204" pitchFamily="34" charset="0"/>
                </a:rPr>
                <a:t> yang </a:t>
              </a:r>
              <a:r>
                <a:rPr lang="en-US" sz="2200" dirty="0" err="1" smtClean="0">
                  <a:latin typeface="+mj-lt"/>
                  <a:cs typeface="Arial" panose="020B0604020202020204" pitchFamily="34" charset="0"/>
                </a:rPr>
                <a:t>dilingkari</a:t>
              </a:r>
              <a:r>
                <a:rPr lang="en-US" sz="2200" dirty="0" smtClean="0">
                  <a:latin typeface="+mj-lt"/>
                  <a:cs typeface="Arial" panose="020B0604020202020204" pitchFamily="34" charset="0"/>
                </a:rPr>
                <a:t> </a:t>
              </a:r>
              <a:r>
                <a:rPr lang="en-US" sz="2200" dirty="0" err="1" smtClean="0">
                  <a:latin typeface="+mj-lt"/>
                  <a:cs typeface="Arial" panose="020B0604020202020204" pitchFamily="34" charset="0"/>
                </a:rPr>
                <a:t>merah</a:t>
              </a:r>
              <a:r>
                <a:rPr lang="en-US" sz="2200" dirty="0" smtClean="0">
                  <a:latin typeface="+mj-lt"/>
                  <a:cs typeface="Arial" panose="020B0604020202020204" pitchFamily="34" charset="0"/>
                </a:rPr>
                <a:t> </a:t>
              </a:r>
              <a:r>
                <a:rPr lang="en-US" sz="2200" b="1" dirty="0" err="1">
                  <a:latin typeface="+mj-lt"/>
                  <a:cs typeface="Arial" panose="020B0604020202020204" pitchFamily="34" charset="0"/>
                </a:rPr>
                <a:t>t</a:t>
              </a:r>
              <a:r>
                <a:rPr lang="en-US" sz="2200" b="1" dirty="0" err="1" smtClean="0">
                  <a:latin typeface="+mj-lt"/>
                  <a:cs typeface="Arial" panose="020B0604020202020204" pitchFamily="34" charset="0"/>
                </a:rPr>
                <a:t>idak</a:t>
              </a:r>
              <a:r>
                <a:rPr lang="en-US" sz="2200" b="1" dirty="0" smtClean="0">
                  <a:latin typeface="+mj-lt"/>
                  <a:cs typeface="Arial" panose="020B0604020202020204" pitchFamily="34" charset="0"/>
                </a:rPr>
                <a:t> </a:t>
              </a:r>
              <a:r>
                <a:rPr lang="en-US" sz="2200" b="1" dirty="0" err="1" smtClean="0">
                  <a:latin typeface="+mj-lt"/>
                  <a:cs typeface="Arial" panose="020B0604020202020204" pitchFamily="34" charset="0"/>
                </a:rPr>
                <a:t>boleh</a:t>
              </a:r>
              <a:r>
                <a:rPr lang="en-US" sz="2200" b="1" dirty="0" smtClean="0">
                  <a:latin typeface="+mj-lt"/>
                  <a:cs typeface="Arial" panose="020B0604020202020204" pitchFamily="34" charset="0"/>
                </a:rPr>
                <a:t> </a:t>
              </a:r>
              <a:r>
                <a:rPr lang="en-US" sz="2200" dirty="0" err="1" smtClean="0">
                  <a:latin typeface="+mj-lt"/>
                  <a:cs typeface="Arial" panose="020B0604020202020204" pitchFamily="34" charset="0"/>
                </a:rPr>
                <a:t>disentuh</a:t>
              </a:r>
              <a:r>
                <a:rPr lang="en-US" sz="2200" dirty="0" smtClean="0">
                  <a:latin typeface="+mj-lt"/>
                  <a:cs typeface="Arial" panose="020B0604020202020204" pitchFamily="34" charset="0"/>
                </a:rPr>
                <a:t> orang lain.</a:t>
              </a:r>
              <a:endParaRPr lang="en-US" sz="2200" dirty="0">
                <a:latin typeface="+mj-lt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60063596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9200" y="1199114"/>
            <a:ext cx="3735754" cy="3435291"/>
          </a:xfrm>
          <a:prstGeom prst="rect">
            <a:avLst/>
          </a:prstGeom>
        </p:spPr>
      </p:pic>
      <p:grpSp>
        <p:nvGrpSpPr>
          <p:cNvPr id="3" name="Group 2"/>
          <p:cNvGrpSpPr/>
          <p:nvPr/>
        </p:nvGrpSpPr>
        <p:grpSpPr>
          <a:xfrm>
            <a:off x="152400" y="209550"/>
            <a:ext cx="8839200" cy="895351"/>
            <a:chOff x="152400" y="267069"/>
            <a:chExt cx="5943600" cy="1276351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2400" y="267069"/>
              <a:ext cx="5791200" cy="1276351"/>
            </a:xfrm>
            <a:prstGeom prst="rect">
              <a:avLst/>
            </a:prstGeom>
          </p:spPr>
        </p:pic>
        <p:sp>
          <p:nvSpPr>
            <p:cNvPr id="5" name="Rectangle 4"/>
            <p:cNvSpPr/>
            <p:nvPr/>
          </p:nvSpPr>
          <p:spPr>
            <a:xfrm>
              <a:off x="533400" y="269282"/>
              <a:ext cx="5562600" cy="60696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10000"/>
                </a:lnSpc>
                <a:buSzPct val="100000"/>
              </a:pPr>
              <a:r>
                <a:rPr lang="en-US" sz="3200" b="1" dirty="0" smtClean="0">
                  <a:solidFill>
                    <a:schemeClr val="bg1"/>
                  </a:solidFill>
                  <a:latin typeface="+mj-lt"/>
                  <a:cs typeface="Arial" pitchFamily="34" charset="0"/>
                </a:rPr>
                <a:t>D</a:t>
              </a:r>
              <a:r>
                <a:rPr lang="en-US" sz="3200" b="1" dirty="0" smtClean="0">
                  <a:solidFill>
                    <a:schemeClr val="bg1"/>
                  </a:solidFill>
                  <a:latin typeface="+mj-lt"/>
                  <a:cs typeface="Arial" pitchFamily="34" charset="0"/>
                </a:rPr>
                <a:t>. Cara </a:t>
              </a:r>
              <a:r>
                <a:rPr lang="en-US" sz="3200" b="1" dirty="0" err="1" smtClean="0">
                  <a:solidFill>
                    <a:schemeClr val="bg1"/>
                  </a:solidFill>
                  <a:latin typeface="+mj-lt"/>
                  <a:cs typeface="Arial" pitchFamily="34" charset="0"/>
                </a:rPr>
                <a:t>Menjaga</a:t>
              </a:r>
              <a:r>
                <a:rPr lang="en-US" sz="3200" b="1" dirty="0" smtClean="0">
                  <a:solidFill>
                    <a:schemeClr val="bg1"/>
                  </a:solidFill>
                  <a:latin typeface="+mj-lt"/>
                  <a:cs typeface="Arial" pitchFamily="34" charset="0"/>
                </a:rPr>
                <a:t> </a:t>
              </a:r>
              <a:r>
                <a:rPr lang="en-US" sz="3200" b="1" dirty="0" err="1" smtClean="0">
                  <a:solidFill>
                    <a:schemeClr val="bg1"/>
                  </a:solidFill>
                  <a:latin typeface="+mj-lt"/>
                  <a:cs typeface="Arial" pitchFamily="34" charset="0"/>
                </a:rPr>
                <a:t>Kebersihan</a:t>
              </a:r>
              <a:r>
                <a:rPr lang="en-US" sz="3200" b="1" dirty="0" smtClean="0">
                  <a:solidFill>
                    <a:schemeClr val="bg1"/>
                  </a:solidFill>
                  <a:latin typeface="+mj-lt"/>
                  <a:cs typeface="Arial" pitchFamily="34" charset="0"/>
                </a:rPr>
                <a:t> </a:t>
              </a:r>
              <a:r>
                <a:rPr lang="en-US" sz="3200" b="1" dirty="0" err="1" smtClean="0">
                  <a:solidFill>
                    <a:schemeClr val="bg1"/>
                  </a:solidFill>
                  <a:latin typeface="+mj-lt"/>
                  <a:cs typeface="Arial" pitchFamily="34" charset="0"/>
                </a:rPr>
                <a:t>Tubuh</a:t>
              </a:r>
              <a:endParaRPr lang="en-US" sz="3200" b="1" dirty="0">
                <a:solidFill>
                  <a:schemeClr val="bg1"/>
                </a:solidFill>
                <a:latin typeface="+mj-lt"/>
                <a:cs typeface="Arial" pitchFamily="34" charset="0"/>
              </a:endParaRPr>
            </a:p>
          </p:txBody>
        </p:sp>
      </p:grpSp>
      <p:sp>
        <p:nvSpPr>
          <p:cNvPr id="6" name="TextBox 5"/>
          <p:cNvSpPr txBox="1"/>
          <p:nvPr/>
        </p:nvSpPr>
        <p:spPr>
          <a:xfrm>
            <a:off x="694593" y="1504950"/>
            <a:ext cx="395360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  <a:cs typeface="Arial" panose="020B0604020202020204" pitchFamily="34" charset="0"/>
              </a:rPr>
              <a:t>Kita </a:t>
            </a:r>
            <a:r>
              <a:rPr lang="en-US" sz="2400" dirty="0" err="1" smtClean="0">
                <a:latin typeface="+mj-lt"/>
                <a:cs typeface="Arial" panose="020B0604020202020204" pitchFamily="34" charset="0"/>
              </a:rPr>
              <a:t>wajib</a:t>
            </a:r>
            <a:r>
              <a:rPr lang="en-US" sz="2400" dirty="0" smtClean="0">
                <a:latin typeface="+mj-lt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+mj-lt"/>
                <a:cs typeface="Arial" panose="020B0604020202020204" pitchFamily="34" charset="0"/>
              </a:rPr>
              <a:t>menjaga</a:t>
            </a:r>
            <a:r>
              <a:rPr lang="en-US" sz="2400" dirty="0" smtClean="0">
                <a:latin typeface="+mj-lt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+mj-lt"/>
                <a:cs typeface="Arial" panose="020B0604020202020204" pitchFamily="34" charset="0"/>
              </a:rPr>
              <a:t>kebersihan</a:t>
            </a:r>
            <a:r>
              <a:rPr lang="en-US" sz="2400" dirty="0" smtClean="0">
                <a:latin typeface="+mj-lt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+mj-lt"/>
                <a:cs typeface="Arial" panose="020B0604020202020204" pitchFamily="34" charset="0"/>
              </a:rPr>
              <a:t>tubuh</a:t>
            </a:r>
            <a:r>
              <a:rPr lang="en-US" sz="2400" dirty="0" smtClean="0">
                <a:latin typeface="+mj-lt"/>
                <a:cs typeface="Arial" panose="020B0604020202020204" pitchFamily="34" charset="0"/>
              </a:rPr>
              <a:t>.</a:t>
            </a:r>
          </a:p>
          <a:p>
            <a:r>
              <a:rPr lang="en-US" sz="2400" dirty="0" err="1" smtClean="0">
                <a:latin typeface="+mj-lt"/>
                <a:cs typeface="Arial" panose="020B0604020202020204" pitchFamily="34" charset="0"/>
              </a:rPr>
              <a:t>Tujuannya</a:t>
            </a:r>
            <a:r>
              <a:rPr lang="en-US" sz="2400" dirty="0" smtClean="0">
                <a:latin typeface="+mj-lt"/>
                <a:cs typeface="Arial" panose="020B0604020202020204" pitchFamily="34" charset="0"/>
              </a:rPr>
              <a:t> agar </a:t>
            </a:r>
            <a:r>
              <a:rPr lang="en-US" sz="2400" dirty="0" err="1" smtClean="0">
                <a:latin typeface="+mj-lt"/>
                <a:cs typeface="Arial" panose="020B0604020202020204" pitchFamily="34" charset="0"/>
              </a:rPr>
              <a:t>tubuh</a:t>
            </a:r>
            <a:r>
              <a:rPr lang="en-US" sz="2400" dirty="0" smtClean="0">
                <a:latin typeface="+mj-lt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+mj-lt"/>
                <a:cs typeface="Arial" panose="020B0604020202020204" pitchFamily="34" charset="0"/>
              </a:rPr>
              <a:t>tetap</a:t>
            </a:r>
            <a:r>
              <a:rPr lang="en-US" sz="2400" dirty="0" smtClean="0">
                <a:latin typeface="+mj-lt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+mj-lt"/>
                <a:cs typeface="Arial" panose="020B0604020202020204" pitchFamily="34" charset="0"/>
              </a:rPr>
              <a:t>sehat</a:t>
            </a:r>
            <a:r>
              <a:rPr lang="en-US" sz="2400" dirty="0" smtClean="0">
                <a:latin typeface="+mj-lt"/>
                <a:cs typeface="Arial" panose="020B0604020202020204" pitchFamily="34" charset="0"/>
              </a:rPr>
              <a:t>.</a:t>
            </a:r>
          </a:p>
          <a:p>
            <a:r>
              <a:rPr lang="en-US" sz="2400" dirty="0" err="1" smtClean="0">
                <a:latin typeface="+mj-lt"/>
                <a:cs typeface="Arial" panose="020B0604020202020204" pitchFamily="34" charset="0"/>
              </a:rPr>
              <a:t>Tubuh</a:t>
            </a:r>
            <a:r>
              <a:rPr lang="en-US" sz="2400" dirty="0" smtClean="0">
                <a:latin typeface="+mj-lt"/>
                <a:cs typeface="Arial" panose="020B0604020202020204" pitchFamily="34" charset="0"/>
              </a:rPr>
              <a:t> juga </a:t>
            </a:r>
            <a:r>
              <a:rPr lang="en-US" sz="2400" dirty="0" err="1" smtClean="0">
                <a:latin typeface="+mj-lt"/>
                <a:cs typeface="Arial" panose="020B0604020202020204" pitchFamily="34" charset="0"/>
              </a:rPr>
              <a:t>terhindar</a:t>
            </a:r>
            <a:r>
              <a:rPr lang="en-US" sz="2400" dirty="0" smtClean="0">
                <a:latin typeface="+mj-lt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+mj-lt"/>
                <a:cs typeface="Arial" panose="020B0604020202020204" pitchFamily="34" charset="0"/>
              </a:rPr>
              <a:t>dari</a:t>
            </a:r>
            <a:r>
              <a:rPr lang="en-US" sz="2400" dirty="0" smtClean="0">
                <a:latin typeface="+mj-lt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+mj-lt"/>
                <a:cs typeface="Arial" panose="020B0604020202020204" pitchFamily="34" charset="0"/>
              </a:rPr>
              <a:t>penyakit</a:t>
            </a:r>
            <a:r>
              <a:rPr lang="en-US" sz="2400" dirty="0" smtClean="0">
                <a:latin typeface="+mj-lt"/>
                <a:cs typeface="Arial" panose="020B0604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93721306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drap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000"/>
                            </p:stCondLst>
                            <p:childTnLst>
                              <p:par>
                                <p:cTn id="1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4800" y="133350"/>
            <a:ext cx="725140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err="1" smtClean="0">
                <a:solidFill>
                  <a:srgbClr val="00B0F0"/>
                </a:solidFill>
                <a:latin typeface="+mj-lt"/>
                <a:cs typeface="Arial" panose="020B0604020202020204" pitchFamily="34" charset="0"/>
              </a:rPr>
              <a:t>Macam-macam</a:t>
            </a:r>
            <a:r>
              <a:rPr lang="en-US" sz="2800" b="1" dirty="0" smtClean="0">
                <a:solidFill>
                  <a:srgbClr val="00B0F0"/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rgbClr val="00B0F0"/>
                </a:solidFill>
                <a:latin typeface="+mj-lt"/>
                <a:cs typeface="Arial" panose="020B0604020202020204" pitchFamily="34" charset="0"/>
              </a:rPr>
              <a:t>cara</a:t>
            </a:r>
            <a:r>
              <a:rPr lang="en-US" sz="2800" b="1" dirty="0" smtClean="0">
                <a:solidFill>
                  <a:srgbClr val="00B0F0"/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rgbClr val="00B0F0"/>
                </a:solidFill>
                <a:latin typeface="+mj-lt"/>
                <a:cs typeface="Arial" panose="020B0604020202020204" pitchFamily="34" charset="0"/>
              </a:rPr>
              <a:t>menjaga</a:t>
            </a:r>
            <a:r>
              <a:rPr lang="en-US" sz="2800" b="1" dirty="0" smtClean="0">
                <a:solidFill>
                  <a:srgbClr val="00B0F0"/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rgbClr val="00B0F0"/>
                </a:solidFill>
                <a:latin typeface="+mj-lt"/>
                <a:cs typeface="Arial" panose="020B0604020202020204" pitchFamily="34" charset="0"/>
              </a:rPr>
              <a:t>kebersihan</a:t>
            </a:r>
            <a:r>
              <a:rPr lang="en-US" sz="2800" b="1" dirty="0" smtClean="0">
                <a:solidFill>
                  <a:srgbClr val="00B0F0"/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rgbClr val="00B0F0"/>
                </a:solidFill>
                <a:latin typeface="+mj-lt"/>
                <a:cs typeface="Arial" panose="020B0604020202020204" pitchFamily="34" charset="0"/>
              </a:rPr>
              <a:t>tubuh</a:t>
            </a:r>
            <a:endParaRPr lang="en-US" sz="2800" b="1" dirty="0">
              <a:solidFill>
                <a:srgbClr val="00B0F0"/>
              </a:solidFill>
              <a:latin typeface="+mj-lt"/>
              <a:cs typeface="Arial" panose="020B060402020202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1367315"/>
            <a:ext cx="3810000" cy="3088804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45222" y="620457"/>
            <a:ext cx="453157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tabLst>
                <a:tab pos="466725" algn="l"/>
              </a:tabLst>
            </a:pPr>
            <a:r>
              <a:rPr lang="en-US" sz="2800" dirty="0" smtClean="0">
                <a:solidFill>
                  <a:srgbClr val="00B0F0"/>
                </a:solidFill>
                <a:latin typeface="+mj-lt"/>
                <a:cs typeface="Arial" panose="020B0604020202020204" pitchFamily="34" charset="0"/>
              </a:rPr>
              <a:t>1. </a:t>
            </a:r>
            <a:r>
              <a:rPr lang="en-US" sz="2800" dirty="0">
                <a:solidFill>
                  <a:srgbClr val="00B0F0"/>
                </a:solidFill>
                <a:latin typeface="+mj-lt"/>
                <a:cs typeface="Arial" panose="020B0604020202020204" pitchFamily="34" charset="0"/>
              </a:rPr>
              <a:t>	</a:t>
            </a:r>
            <a:r>
              <a:rPr lang="en-US" sz="2800" dirty="0" err="1" smtClean="0">
                <a:solidFill>
                  <a:srgbClr val="00B0F0"/>
                </a:solidFill>
                <a:latin typeface="+mj-lt"/>
                <a:cs typeface="Arial" panose="020B0604020202020204" pitchFamily="34" charset="0"/>
              </a:rPr>
              <a:t>Kebersihan</a:t>
            </a:r>
            <a:r>
              <a:rPr lang="en-US" sz="2800" dirty="0" smtClean="0">
                <a:solidFill>
                  <a:srgbClr val="00B0F0"/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rgbClr val="00B0F0"/>
                </a:solidFill>
                <a:latin typeface="+mj-lt"/>
                <a:cs typeface="Arial" panose="020B0604020202020204" pitchFamily="34" charset="0"/>
              </a:rPr>
              <a:t>badan</a:t>
            </a:r>
            <a:endParaRPr lang="en-US" sz="2800" dirty="0">
              <a:solidFill>
                <a:srgbClr val="00B0F0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419600" y="1407310"/>
            <a:ext cx="41910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latin typeface="+mj-lt"/>
                <a:cs typeface="Arial" panose="020B0604020202020204" pitchFamily="34" charset="0"/>
              </a:rPr>
              <a:t>Mandilah</a:t>
            </a:r>
            <a:r>
              <a:rPr lang="en-US" sz="2400" dirty="0" smtClean="0">
                <a:latin typeface="+mj-lt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+mj-lt"/>
                <a:cs typeface="Arial" panose="020B0604020202020204" pitchFamily="34" charset="0"/>
              </a:rPr>
              <a:t>dua</a:t>
            </a:r>
            <a:r>
              <a:rPr lang="en-US" sz="2400" dirty="0" smtClean="0">
                <a:latin typeface="+mj-lt"/>
                <a:cs typeface="Arial" panose="020B0604020202020204" pitchFamily="34" charset="0"/>
              </a:rPr>
              <a:t> kali </a:t>
            </a:r>
            <a:r>
              <a:rPr lang="en-US" sz="2400" dirty="0" err="1" smtClean="0">
                <a:latin typeface="+mj-lt"/>
                <a:cs typeface="Arial" panose="020B0604020202020204" pitchFamily="34" charset="0"/>
              </a:rPr>
              <a:t>sehari</a:t>
            </a:r>
            <a:r>
              <a:rPr lang="en-US" sz="2400" dirty="0" smtClean="0">
                <a:latin typeface="+mj-lt"/>
                <a:cs typeface="Arial" panose="020B0604020202020204" pitchFamily="34" charset="0"/>
              </a:rPr>
              <a:t>.</a:t>
            </a:r>
          </a:p>
          <a:p>
            <a:r>
              <a:rPr lang="en-US" sz="2400" dirty="0" err="1" smtClean="0">
                <a:latin typeface="+mj-lt"/>
                <a:cs typeface="Arial" panose="020B0604020202020204" pitchFamily="34" charset="0"/>
              </a:rPr>
              <a:t>Gosok</a:t>
            </a:r>
            <a:r>
              <a:rPr lang="en-US" sz="2400" dirty="0" smtClean="0">
                <a:latin typeface="+mj-lt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+mj-lt"/>
                <a:cs typeface="Arial" panose="020B0604020202020204" pitchFamily="34" charset="0"/>
              </a:rPr>
              <a:t>badan</a:t>
            </a:r>
            <a:r>
              <a:rPr lang="en-US" sz="2400" dirty="0" smtClean="0">
                <a:latin typeface="+mj-lt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+mj-lt"/>
                <a:cs typeface="Arial" panose="020B0604020202020204" pitchFamily="34" charset="0"/>
              </a:rPr>
              <a:t>dengan</a:t>
            </a:r>
            <a:r>
              <a:rPr lang="en-US" sz="2400" dirty="0" smtClean="0">
                <a:latin typeface="+mj-lt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+mj-lt"/>
                <a:cs typeface="Arial" panose="020B0604020202020204" pitchFamily="34" charset="0"/>
              </a:rPr>
              <a:t>sabun</a:t>
            </a:r>
            <a:r>
              <a:rPr lang="en-US" sz="2400" dirty="0" smtClean="0">
                <a:latin typeface="+mj-lt"/>
                <a:cs typeface="Arial" panose="020B0604020202020204" pitchFamily="34" charset="0"/>
              </a:rPr>
              <a:t>.</a:t>
            </a:r>
          </a:p>
          <a:p>
            <a:r>
              <a:rPr lang="en-US" sz="2400" dirty="0" err="1" smtClean="0">
                <a:latin typeface="+mj-lt"/>
                <a:cs typeface="Arial" panose="020B0604020202020204" pitchFamily="34" charset="0"/>
              </a:rPr>
              <a:t>Bilaslah</a:t>
            </a:r>
            <a:r>
              <a:rPr lang="en-US" sz="2400" dirty="0" smtClean="0">
                <a:latin typeface="+mj-lt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+mj-lt"/>
                <a:cs typeface="Arial" panose="020B0604020202020204" pitchFamily="34" charset="0"/>
              </a:rPr>
              <a:t>hingga</a:t>
            </a:r>
            <a:r>
              <a:rPr lang="en-US" sz="2400" dirty="0" smtClean="0">
                <a:latin typeface="+mj-lt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+mj-lt"/>
                <a:cs typeface="Arial" panose="020B0604020202020204" pitchFamily="34" charset="0"/>
              </a:rPr>
              <a:t>bersih</a:t>
            </a:r>
            <a:r>
              <a:rPr lang="en-US" sz="2400" dirty="0" smtClean="0">
                <a:latin typeface="+mj-lt"/>
                <a:cs typeface="Arial" panose="020B0604020202020204" pitchFamily="34" charset="0"/>
              </a:rPr>
              <a:t>.</a:t>
            </a:r>
          </a:p>
          <a:p>
            <a:r>
              <a:rPr lang="en-US" sz="2400" dirty="0" err="1" smtClean="0">
                <a:latin typeface="+mj-lt"/>
                <a:cs typeface="Arial" panose="020B0604020202020204" pitchFamily="34" charset="0"/>
              </a:rPr>
              <a:t>Keringkan</a:t>
            </a:r>
            <a:r>
              <a:rPr lang="en-US" sz="2400" dirty="0" smtClean="0">
                <a:latin typeface="+mj-lt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+mj-lt"/>
                <a:cs typeface="Arial" panose="020B0604020202020204" pitchFamily="34" charset="0"/>
              </a:rPr>
              <a:t>badan</a:t>
            </a:r>
            <a:r>
              <a:rPr lang="en-US" sz="2400" dirty="0" smtClean="0">
                <a:latin typeface="+mj-lt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+mj-lt"/>
                <a:cs typeface="Arial" panose="020B0604020202020204" pitchFamily="34" charset="0"/>
              </a:rPr>
              <a:t>dengan</a:t>
            </a:r>
            <a:r>
              <a:rPr lang="en-US" sz="2400" dirty="0" smtClean="0">
                <a:latin typeface="+mj-lt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+mj-lt"/>
                <a:cs typeface="Arial" panose="020B0604020202020204" pitchFamily="34" charset="0"/>
              </a:rPr>
              <a:t>handuk</a:t>
            </a:r>
            <a:r>
              <a:rPr lang="en-US" sz="2400" dirty="0" smtClean="0">
                <a:latin typeface="+mj-lt"/>
                <a:cs typeface="Arial" panose="020B0604020202020204" pitchFamily="34" charset="0"/>
              </a:rPr>
              <a:t>.</a:t>
            </a:r>
            <a:endParaRPr lang="en-US" sz="2400" dirty="0" smtClean="0">
              <a:latin typeface="+mj-lt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6972696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000"/>
                            </p:stCondLst>
                            <p:childTnLst>
                              <p:par>
                                <p:cTn id="1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485" y="1007755"/>
            <a:ext cx="3692630" cy="3088804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21422" y="260897"/>
            <a:ext cx="453157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tabLst>
                <a:tab pos="466725" algn="l"/>
              </a:tabLst>
            </a:pPr>
            <a:r>
              <a:rPr lang="en-US" sz="2800" dirty="0" smtClean="0">
                <a:solidFill>
                  <a:srgbClr val="00B0F0"/>
                </a:solidFill>
                <a:latin typeface="+mj-lt"/>
                <a:cs typeface="Arial" panose="020B0604020202020204" pitchFamily="34" charset="0"/>
              </a:rPr>
              <a:t>2. </a:t>
            </a:r>
            <a:r>
              <a:rPr lang="en-US" sz="2800" dirty="0">
                <a:solidFill>
                  <a:srgbClr val="00B0F0"/>
                </a:solidFill>
                <a:latin typeface="+mj-lt"/>
                <a:cs typeface="Arial" panose="020B0604020202020204" pitchFamily="34" charset="0"/>
              </a:rPr>
              <a:t>	</a:t>
            </a:r>
            <a:r>
              <a:rPr lang="en-US" sz="2800" dirty="0" err="1" smtClean="0">
                <a:solidFill>
                  <a:srgbClr val="00B0F0"/>
                </a:solidFill>
                <a:latin typeface="+mj-lt"/>
                <a:cs typeface="Arial" panose="020B0604020202020204" pitchFamily="34" charset="0"/>
              </a:rPr>
              <a:t>Kebersihan</a:t>
            </a:r>
            <a:r>
              <a:rPr lang="en-US" sz="2800" dirty="0" smtClean="0">
                <a:solidFill>
                  <a:srgbClr val="00B0F0"/>
                </a:solidFill>
                <a:latin typeface="+mj-lt"/>
                <a:cs typeface="Arial" panose="020B0604020202020204" pitchFamily="34" charset="0"/>
              </a:rPr>
              <a:t> kuku</a:t>
            </a:r>
            <a:endParaRPr lang="en-US" sz="2800" dirty="0">
              <a:solidFill>
                <a:srgbClr val="00B0F0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648200" y="2136658"/>
            <a:ext cx="4191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latin typeface="+mj-lt"/>
                <a:cs typeface="Arial" panose="020B0604020202020204" pitchFamily="34" charset="0"/>
              </a:rPr>
              <a:t>Sikat</a:t>
            </a:r>
            <a:r>
              <a:rPr lang="en-US" sz="2400" dirty="0" smtClean="0">
                <a:latin typeface="+mj-lt"/>
                <a:cs typeface="Arial" panose="020B0604020202020204" pitchFamily="34" charset="0"/>
              </a:rPr>
              <a:t> kuku </a:t>
            </a:r>
            <a:r>
              <a:rPr lang="en-US" sz="2400" dirty="0" err="1" smtClean="0">
                <a:latin typeface="+mj-lt"/>
                <a:cs typeface="Arial" panose="020B0604020202020204" pitchFamily="34" charset="0"/>
              </a:rPr>
              <a:t>pada</a:t>
            </a:r>
            <a:r>
              <a:rPr lang="en-US" sz="2400" dirty="0" smtClean="0">
                <a:latin typeface="+mj-lt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+mj-lt"/>
                <a:cs typeface="Arial" panose="020B0604020202020204" pitchFamily="34" charset="0"/>
              </a:rPr>
              <a:t>saat</a:t>
            </a:r>
            <a:r>
              <a:rPr lang="en-US" sz="2400" dirty="0" smtClean="0">
                <a:latin typeface="+mj-lt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+mj-lt"/>
                <a:cs typeface="Arial" panose="020B0604020202020204" pitchFamily="34" charset="0"/>
              </a:rPr>
              <a:t>mandi</a:t>
            </a:r>
            <a:r>
              <a:rPr lang="en-US" sz="2400" dirty="0" smtClean="0">
                <a:latin typeface="+mj-lt"/>
                <a:cs typeface="Arial" panose="020B0604020202020204" pitchFamily="34" charset="0"/>
              </a:rPr>
              <a:t>.</a:t>
            </a:r>
          </a:p>
          <a:p>
            <a:r>
              <a:rPr lang="en-US" sz="2400" dirty="0" err="1" smtClean="0">
                <a:latin typeface="+mj-lt"/>
                <a:cs typeface="Arial" panose="020B0604020202020204" pitchFamily="34" charset="0"/>
              </a:rPr>
              <a:t>Potong</a:t>
            </a:r>
            <a:r>
              <a:rPr lang="en-US" sz="2400" dirty="0" smtClean="0">
                <a:latin typeface="+mj-lt"/>
                <a:cs typeface="Arial" panose="020B0604020202020204" pitchFamily="34" charset="0"/>
              </a:rPr>
              <a:t> kuku </a:t>
            </a:r>
            <a:r>
              <a:rPr lang="en-US" sz="2400" dirty="0" err="1" smtClean="0">
                <a:latin typeface="+mj-lt"/>
                <a:cs typeface="Arial" panose="020B0604020202020204" pitchFamily="34" charset="0"/>
              </a:rPr>
              <a:t>secara</a:t>
            </a:r>
            <a:r>
              <a:rPr lang="en-US" sz="2400" dirty="0" smtClean="0">
                <a:latin typeface="+mj-lt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+mj-lt"/>
                <a:cs typeface="Arial" panose="020B0604020202020204" pitchFamily="34" charset="0"/>
              </a:rPr>
              <a:t>berkala</a:t>
            </a:r>
            <a:r>
              <a:rPr lang="en-US" sz="2400" dirty="0" smtClean="0">
                <a:latin typeface="+mj-lt"/>
                <a:cs typeface="Arial" panose="020B0604020202020204" pitchFamily="34" charset="0"/>
              </a:rPr>
              <a:t>.</a:t>
            </a:r>
            <a:endParaRPr lang="en-US" sz="2400" dirty="0" smtClean="0">
              <a:latin typeface="+mj-lt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4600971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000"/>
                            </p:stCondLst>
                            <p:childTnLst>
                              <p:par>
                                <p:cTn id="1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659"/>
          <a:stretch/>
        </p:blipFill>
        <p:spPr>
          <a:xfrm>
            <a:off x="5261764" y="594496"/>
            <a:ext cx="3044035" cy="4110853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21422" y="260897"/>
            <a:ext cx="453157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tabLst>
                <a:tab pos="466725" algn="l"/>
              </a:tabLst>
            </a:pPr>
            <a:r>
              <a:rPr lang="en-US" sz="2800" dirty="0" smtClean="0">
                <a:solidFill>
                  <a:srgbClr val="00B0F0"/>
                </a:solidFill>
                <a:latin typeface="+mj-lt"/>
                <a:cs typeface="Arial" panose="020B0604020202020204" pitchFamily="34" charset="0"/>
              </a:rPr>
              <a:t>3. </a:t>
            </a:r>
            <a:r>
              <a:rPr lang="en-US" sz="2800" dirty="0">
                <a:solidFill>
                  <a:srgbClr val="00B0F0"/>
                </a:solidFill>
                <a:latin typeface="+mj-lt"/>
                <a:cs typeface="Arial" panose="020B0604020202020204" pitchFamily="34" charset="0"/>
              </a:rPr>
              <a:t>	</a:t>
            </a:r>
            <a:r>
              <a:rPr lang="en-US" sz="2800" dirty="0" err="1" smtClean="0">
                <a:solidFill>
                  <a:srgbClr val="00B0F0"/>
                </a:solidFill>
                <a:latin typeface="+mj-lt"/>
                <a:cs typeface="Arial" panose="020B0604020202020204" pitchFamily="34" charset="0"/>
              </a:rPr>
              <a:t>Kebersihan</a:t>
            </a:r>
            <a:r>
              <a:rPr lang="en-US" sz="2800" dirty="0" smtClean="0">
                <a:solidFill>
                  <a:srgbClr val="00B0F0"/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rgbClr val="00B0F0"/>
                </a:solidFill>
                <a:latin typeface="+mj-lt"/>
                <a:cs typeface="Arial" panose="020B0604020202020204" pitchFamily="34" charset="0"/>
              </a:rPr>
              <a:t>kulit</a:t>
            </a:r>
            <a:endParaRPr lang="en-US" sz="2800" dirty="0">
              <a:solidFill>
                <a:srgbClr val="00B0F0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914400" y="1428750"/>
            <a:ext cx="41910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latin typeface="+mj-lt"/>
                <a:cs typeface="Arial" panose="020B0604020202020204" pitchFamily="34" charset="0"/>
              </a:rPr>
              <a:t>Mandi</a:t>
            </a:r>
            <a:r>
              <a:rPr lang="en-US" sz="2400" dirty="0" smtClean="0">
                <a:latin typeface="+mj-lt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+mj-lt"/>
                <a:cs typeface="Arial" panose="020B0604020202020204" pitchFamily="34" charset="0"/>
              </a:rPr>
              <a:t>merupakan</a:t>
            </a:r>
            <a:r>
              <a:rPr lang="en-US" sz="2400" dirty="0" smtClean="0">
                <a:latin typeface="+mj-lt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+mj-lt"/>
                <a:cs typeface="Arial" panose="020B0604020202020204" pitchFamily="34" charset="0"/>
              </a:rPr>
              <a:t>cara</a:t>
            </a:r>
            <a:r>
              <a:rPr lang="en-US" sz="2400" dirty="0" smtClean="0">
                <a:latin typeface="+mj-lt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+mj-lt"/>
                <a:cs typeface="Arial" panose="020B0604020202020204" pitchFamily="34" charset="0"/>
              </a:rPr>
              <a:t>membersihkan</a:t>
            </a:r>
            <a:r>
              <a:rPr lang="en-US" sz="2400" dirty="0" smtClean="0">
                <a:latin typeface="+mj-lt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+mj-lt"/>
                <a:cs typeface="Arial" panose="020B0604020202020204" pitchFamily="34" charset="0"/>
              </a:rPr>
              <a:t>kulit</a:t>
            </a:r>
            <a:r>
              <a:rPr lang="en-US" sz="2400" dirty="0" smtClean="0">
                <a:latin typeface="+mj-lt"/>
                <a:cs typeface="Arial" panose="020B0604020202020204" pitchFamily="34" charset="0"/>
              </a:rPr>
              <a:t>.</a:t>
            </a:r>
          </a:p>
          <a:p>
            <a:r>
              <a:rPr lang="en-US" sz="2400" dirty="0" err="1" smtClean="0">
                <a:latin typeface="+mj-lt"/>
                <a:cs typeface="Arial" panose="020B0604020202020204" pitchFamily="34" charset="0"/>
              </a:rPr>
              <a:t>Jangan</a:t>
            </a:r>
            <a:r>
              <a:rPr lang="en-US" sz="2400" dirty="0" smtClean="0">
                <a:latin typeface="+mj-lt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+mj-lt"/>
                <a:cs typeface="Arial" panose="020B0604020202020204" pitchFamily="34" charset="0"/>
              </a:rPr>
              <a:t>menggaruk</a:t>
            </a:r>
            <a:r>
              <a:rPr lang="en-US" sz="2400" dirty="0" smtClean="0">
                <a:latin typeface="+mj-lt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+mj-lt"/>
                <a:cs typeface="Arial" panose="020B0604020202020204" pitchFamily="34" charset="0"/>
              </a:rPr>
              <a:t>dengan</a:t>
            </a:r>
            <a:r>
              <a:rPr lang="en-US" sz="2400" dirty="0" smtClean="0">
                <a:latin typeface="+mj-lt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+mj-lt"/>
                <a:cs typeface="Arial" panose="020B0604020202020204" pitchFamily="34" charset="0"/>
              </a:rPr>
              <a:t>benda</a:t>
            </a:r>
            <a:r>
              <a:rPr lang="en-US" sz="2400" dirty="0" smtClean="0">
                <a:latin typeface="+mj-lt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+mj-lt"/>
                <a:cs typeface="Arial" panose="020B0604020202020204" pitchFamily="34" charset="0"/>
              </a:rPr>
              <a:t>kasar</a:t>
            </a:r>
            <a:r>
              <a:rPr lang="en-US" sz="2400" dirty="0" smtClean="0">
                <a:latin typeface="+mj-lt"/>
                <a:cs typeface="Arial" panose="020B0604020202020204" pitchFamily="34" charset="0"/>
              </a:rPr>
              <a:t>.</a:t>
            </a:r>
          </a:p>
          <a:p>
            <a:r>
              <a:rPr lang="en-US" sz="2400" dirty="0" err="1" smtClean="0">
                <a:latin typeface="+mj-lt"/>
                <a:cs typeface="Arial" panose="020B0604020202020204" pitchFamily="34" charset="0"/>
              </a:rPr>
              <a:t>Minum</a:t>
            </a:r>
            <a:r>
              <a:rPr lang="en-US" sz="2400" dirty="0" smtClean="0">
                <a:latin typeface="+mj-lt"/>
                <a:cs typeface="Arial" panose="020B0604020202020204" pitchFamily="34" charset="0"/>
              </a:rPr>
              <a:t> air </a:t>
            </a:r>
            <a:r>
              <a:rPr lang="en-US" sz="2400" dirty="0" err="1" smtClean="0">
                <a:latin typeface="+mj-lt"/>
                <a:cs typeface="Arial" panose="020B0604020202020204" pitchFamily="34" charset="0"/>
              </a:rPr>
              <a:t>putih</a:t>
            </a:r>
            <a:r>
              <a:rPr lang="en-US" sz="2400" dirty="0" smtClean="0">
                <a:latin typeface="+mj-lt"/>
                <a:cs typeface="Arial" panose="020B0604020202020204" pitchFamily="34" charset="0"/>
              </a:rPr>
              <a:t> yang </a:t>
            </a:r>
            <a:r>
              <a:rPr lang="en-US" sz="2400" dirty="0" err="1" smtClean="0">
                <a:latin typeface="+mj-lt"/>
                <a:cs typeface="Arial" panose="020B0604020202020204" pitchFamily="34" charset="0"/>
              </a:rPr>
              <a:t>banyak</a:t>
            </a:r>
            <a:r>
              <a:rPr lang="en-US" sz="2400" dirty="0" smtClean="0">
                <a:latin typeface="+mj-lt"/>
                <a:cs typeface="Arial" panose="020B0604020202020204" pitchFamily="34" charset="0"/>
              </a:rPr>
              <a:t>.</a:t>
            </a:r>
          </a:p>
          <a:p>
            <a:r>
              <a:rPr lang="en-US" sz="2400" dirty="0" err="1" smtClean="0">
                <a:latin typeface="+mj-lt"/>
                <a:cs typeface="Arial" panose="020B0604020202020204" pitchFamily="34" charset="0"/>
              </a:rPr>
              <a:t>Rajin</a:t>
            </a:r>
            <a:r>
              <a:rPr lang="en-US" sz="2400" dirty="0" smtClean="0">
                <a:latin typeface="+mj-lt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+mj-lt"/>
                <a:cs typeface="Arial" panose="020B0604020202020204" pitchFamily="34" charset="0"/>
              </a:rPr>
              <a:t>makan</a:t>
            </a:r>
            <a:r>
              <a:rPr lang="en-US" sz="2400" dirty="0" smtClean="0">
                <a:latin typeface="+mj-lt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+mj-lt"/>
                <a:cs typeface="Arial" panose="020B0604020202020204" pitchFamily="34" charset="0"/>
              </a:rPr>
              <a:t>buah</a:t>
            </a:r>
            <a:r>
              <a:rPr lang="en-US" sz="2400" dirty="0" smtClean="0">
                <a:latin typeface="+mj-lt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+mj-lt"/>
                <a:cs typeface="Arial" panose="020B0604020202020204" pitchFamily="34" charset="0"/>
              </a:rPr>
              <a:t>dan</a:t>
            </a:r>
            <a:r>
              <a:rPr lang="en-US" sz="2400" dirty="0" smtClean="0">
                <a:latin typeface="+mj-lt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+mj-lt"/>
                <a:cs typeface="Arial" panose="020B0604020202020204" pitchFamily="34" charset="0"/>
              </a:rPr>
              <a:t>sayur</a:t>
            </a:r>
            <a:r>
              <a:rPr lang="en-US" sz="2400" dirty="0" smtClean="0">
                <a:latin typeface="+mj-lt"/>
                <a:cs typeface="Arial" panose="020B0604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00296029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prestig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000"/>
                            </p:stCondLst>
                            <p:childTnLst>
                              <p:par>
                                <p:cTn id="1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61764" y="608437"/>
            <a:ext cx="3044035" cy="408297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21422" y="260897"/>
            <a:ext cx="453157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tabLst>
                <a:tab pos="466725" algn="l"/>
              </a:tabLst>
            </a:pPr>
            <a:r>
              <a:rPr lang="en-US" sz="2800" dirty="0" smtClean="0">
                <a:solidFill>
                  <a:srgbClr val="00B0F0"/>
                </a:solidFill>
                <a:latin typeface="+mj-lt"/>
                <a:cs typeface="Arial" panose="020B0604020202020204" pitchFamily="34" charset="0"/>
              </a:rPr>
              <a:t>4. </a:t>
            </a:r>
            <a:r>
              <a:rPr lang="en-US" sz="2800" dirty="0">
                <a:solidFill>
                  <a:srgbClr val="00B0F0"/>
                </a:solidFill>
                <a:latin typeface="+mj-lt"/>
                <a:cs typeface="Arial" panose="020B0604020202020204" pitchFamily="34" charset="0"/>
              </a:rPr>
              <a:t>	</a:t>
            </a:r>
            <a:r>
              <a:rPr lang="en-US" sz="2800" dirty="0" err="1" smtClean="0">
                <a:solidFill>
                  <a:srgbClr val="00B0F0"/>
                </a:solidFill>
                <a:latin typeface="+mj-lt"/>
                <a:cs typeface="Arial" panose="020B0604020202020204" pitchFamily="34" charset="0"/>
              </a:rPr>
              <a:t>Kebersihan</a:t>
            </a:r>
            <a:r>
              <a:rPr lang="en-US" sz="2800" dirty="0" smtClean="0">
                <a:solidFill>
                  <a:srgbClr val="00B0F0"/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rgbClr val="00B0F0"/>
                </a:solidFill>
                <a:latin typeface="+mj-lt"/>
                <a:cs typeface="Arial" panose="020B0604020202020204" pitchFamily="34" charset="0"/>
              </a:rPr>
              <a:t>gigi</a:t>
            </a:r>
            <a:endParaRPr lang="en-US" sz="2800" dirty="0">
              <a:solidFill>
                <a:srgbClr val="00B0F0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914400" y="1047750"/>
            <a:ext cx="41910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latin typeface="+mj-lt"/>
                <a:cs typeface="Arial" panose="020B0604020202020204" pitchFamily="34" charset="0"/>
              </a:rPr>
              <a:t>Gosok</a:t>
            </a:r>
            <a:r>
              <a:rPr lang="en-US" sz="2400" dirty="0" smtClean="0">
                <a:latin typeface="+mj-lt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+mj-lt"/>
                <a:cs typeface="Arial" panose="020B0604020202020204" pitchFamily="34" charset="0"/>
              </a:rPr>
              <a:t>gigi</a:t>
            </a:r>
            <a:r>
              <a:rPr lang="en-US" sz="2400" dirty="0" smtClean="0">
                <a:latin typeface="+mj-lt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+mj-lt"/>
                <a:cs typeface="Arial" panose="020B0604020202020204" pitchFamily="34" charset="0"/>
              </a:rPr>
              <a:t>setelah</a:t>
            </a:r>
            <a:r>
              <a:rPr lang="en-US" sz="2400" dirty="0" smtClean="0">
                <a:latin typeface="+mj-lt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+mj-lt"/>
                <a:cs typeface="Arial" panose="020B0604020202020204" pitchFamily="34" charset="0"/>
              </a:rPr>
              <a:t>makan</a:t>
            </a:r>
            <a:r>
              <a:rPr lang="en-US" sz="2400" dirty="0" smtClean="0">
                <a:latin typeface="+mj-lt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+mj-lt"/>
                <a:cs typeface="Arial" panose="020B0604020202020204" pitchFamily="34" charset="0"/>
              </a:rPr>
              <a:t>dan</a:t>
            </a:r>
            <a:r>
              <a:rPr lang="en-US" sz="2400" dirty="0" smtClean="0">
                <a:latin typeface="+mj-lt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+mj-lt"/>
                <a:cs typeface="Arial" panose="020B0604020202020204" pitchFamily="34" charset="0"/>
              </a:rPr>
              <a:t>sebelum</a:t>
            </a:r>
            <a:r>
              <a:rPr lang="en-US" sz="2400" dirty="0" smtClean="0">
                <a:latin typeface="+mj-lt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+mj-lt"/>
                <a:cs typeface="Arial" panose="020B0604020202020204" pitchFamily="34" charset="0"/>
              </a:rPr>
              <a:t>tidur</a:t>
            </a:r>
            <a:r>
              <a:rPr lang="en-US" sz="2400" dirty="0" smtClean="0">
                <a:latin typeface="+mj-lt"/>
                <a:cs typeface="Arial" panose="020B0604020202020204" pitchFamily="34" charset="0"/>
              </a:rPr>
              <a:t>.</a:t>
            </a:r>
          </a:p>
          <a:p>
            <a:r>
              <a:rPr lang="en-US" sz="2400" dirty="0" err="1" smtClean="0">
                <a:latin typeface="+mj-lt"/>
                <a:cs typeface="Arial" panose="020B0604020202020204" pitchFamily="34" charset="0"/>
              </a:rPr>
              <a:t>Hindari</a:t>
            </a:r>
            <a:r>
              <a:rPr lang="en-US" sz="2400" dirty="0" smtClean="0">
                <a:latin typeface="+mj-lt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+mj-lt"/>
                <a:cs typeface="Arial" panose="020B0604020202020204" pitchFamily="34" charset="0"/>
              </a:rPr>
              <a:t>makan</a:t>
            </a:r>
            <a:r>
              <a:rPr lang="en-US" sz="2400" dirty="0" smtClean="0">
                <a:latin typeface="+mj-lt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+mj-lt"/>
                <a:cs typeface="Arial" panose="020B0604020202020204" pitchFamily="34" charset="0"/>
              </a:rPr>
              <a:t>dan</a:t>
            </a:r>
            <a:r>
              <a:rPr lang="en-US" sz="2400" dirty="0" smtClean="0">
                <a:latin typeface="+mj-lt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+mj-lt"/>
                <a:cs typeface="Arial" panose="020B0604020202020204" pitchFamily="34" charset="0"/>
              </a:rPr>
              <a:t>minum</a:t>
            </a:r>
            <a:r>
              <a:rPr lang="en-US" sz="2400" dirty="0" smtClean="0">
                <a:latin typeface="+mj-lt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+mj-lt"/>
                <a:cs typeface="Arial" panose="020B0604020202020204" pitchFamily="34" charset="0"/>
              </a:rPr>
              <a:t>terlalu</a:t>
            </a:r>
            <a:r>
              <a:rPr lang="en-US" sz="2400" dirty="0" smtClean="0">
                <a:latin typeface="+mj-lt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+mj-lt"/>
                <a:cs typeface="Arial" panose="020B0604020202020204" pitchFamily="34" charset="0"/>
              </a:rPr>
              <a:t>panas</a:t>
            </a:r>
            <a:r>
              <a:rPr lang="en-US" sz="2400" dirty="0" smtClean="0">
                <a:latin typeface="+mj-lt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+mj-lt"/>
                <a:cs typeface="Arial" panose="020B0604020202020204" pitchFamily="34" charset="0"/>
              </a:rPr>
              <a:t>atau</a:t>
            </a:r>
            <a:r>
              <a:rPr lang="en-US" sz="2400" dirty="0" smtClean="0">
                <a:latin typeface="+mj-lt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+mj-lt"/>
                <a:cs typeface="Arial" panose="020B0604020202020204" pitchFamily="34" charset="0"/>
              </a:rPr>
              <a:t>dingin</a:t>
            </a:r>
            <a:r>
              <a:rPr lang="en-US" sz="2400" dirty="0" smtClean="0">
                <a:latin typeface="+mj-lt"/>
                <a:cs typeface="Arial" panose="020B0604020202020204" pitchFamily="34" charset="0"/>
              </a:rPr>
              <a:t>.</a:t>
            </a:r>
          </a:p>
          <a:p>
            <a:r>
              <a:rPr lang="en-US" sz="2400" dirty="0" err="1" smtClean="0">
                <a:latin typeface="+mj-lt"/>
                <a:cs typeface="Arial" panose="020B0604020202020204" pitchFamily="34" charset="0"/>
              </a:rPr>
              <a:t>Hindari</a:t>
            </a:r>
            <a:r>
              <a:rPr lang="en-US" sz="2400" dirty="0" smtClean="0">
                <a:latin typeface="+mj-lt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+mj-lt"/>
                <a:cs typeface="Arial" panose="020B0604020202020204" pitchFamily="34" charset="0"/>
              </a:rPr>
              <a:t>makanan</a:t>
            </a:r>
            <a:r>
              <a:rPr lang="en-US" sz="2400" dirty="0" smtClean="0">
                <a:latin typeface="+mj-lt"/>
                <a:cs typeface="Arial" panose="020B0604020202020204" pitchFamily="34" charset="0"/>
              </a:rPr>
              <a:t> yang </a:t>
            </a:r>
            <a:r>
              <a:rPr lang="en-US" sz="2400" dirty="0" err="1" smtClean="0">
                <a:latin typeface="+mj-lt"/>
                <a:cs typeface="Arial" panose="020B0604020202020204" pitchFamily="34" charset="0"/>
              </a:rPr>
              <a:t>terlalu</a:t>
            </a:r>
            <a:r>
              <a:rPr lang="en-US" sz="2400" dirty="0" smtClean="0">
                <a:latin typeface="+mj-lt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+mj-lt"/>
                <a:cs typeface="Arial" panose="020B0604020202020204" pitchFamily="34" charset="0"/>
              </a:rPr>
              <a:t>manis</a:t>
            </a:r>
            <a:r>
              <a:rPr lang="en-US" sz="2400" dirty="0" smtClean="0">
                <a:latin typeface="+mj-lt"/>
                <a:cs typeface="Arial" panose="020B0604020202020204" pitchFamily="34" charset="0"/>
              </a:rPr>
              <a:t>.</a:t>
            </a:r>
          </a:p>
          <a:p>
            <a:r>
              <a:rPr lang="en-US" sz="2400" dirty="0" err="1" smtClean="0">
                <a:latin typeface="+mj-lt"/>
                <a:cs typeface="Arial" panose="020B0604020202020204" pitchFamily="34" charset="0"/>
              </a:rPr>
              <a:t>Lakukan</a:t>
            </a:r>
            <a:r>
              <a:rPr lang="en-US" sz="2400" dirty="0" smtClean="0">
                <a:latin typeface="+mj-lt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+mj-lt"/>
                <a:cs typeface="Arial" panose="020B0604020202020204" pitchFamily="34" charset="0"/>
              </a:rPr>
              <a:t>pemeriksaan</a:t>
            </a:r>
            <a:r>
              <a:rPr lang="en-US" sz="2400" dirty="0" smtClean="0">
                <a:latin typeface="+mj-lt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+mj-lt"/>
                <a:cs typeface="Arial" panose="020B0604020202020204" pitchFamily="34" charset="0"/>
              </a:rPr>
              <a:t>gigi</a:t>
            </a:r>
            <a:r>
              <a:rPr lang="en-US" sz="2400" dirty="0" smtClean="0">
                <a:latin typeface="+mj-lt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+mj-lt"/>
                <a:cs typeface="Arial" panose="020B0604020202020204" pitchFamily="34" charset="0"/>
              </a:rPr>
              <a:t>secara</a:t>
            </a:r>
            <a:r>
              <a:rPr lang="en-US" sz="2400" dirty="0" smtClean="0">
                <a:latin typeface="+mj-lt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+mj-lt"/>
                <a:cs typeface="Arial" panose="020B0604020202020204" pitchFamily="34" charset="0"/>
              </a:rPr>
              <a:t>berkala</a:t>
            </a:r>
            <a:r>
              <a:rPr lang="en-US" sz="2400" dirty="0" smtClean="0">
                <a:latin typeface="+mj-lt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+mj-lt"/>
                <a:cs typeface="Arial" panose="020B0604020202020204" pitchFamily="34" charset="0"/>
              </a:rPr>
              <a:t>ke</a:t>
            </a:r>
            <a:r>
              <a:rPr lang="en-US" sz="2400" dirty="0" smtClean="0">
                <a:latin typeface="+mj-lt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+mj-lt"/>
                <a:cs typeface="Arial" panose="020B0604020202020204" pitchFamily="34" charset="0"/>
              </a:rPr>
              <a:t>dokter</a:t>
            </a:r>
            <a:r>
              <a:rPr lang="en-US" sz="2400" dirty="0" smtClean="0">
                <a:latin typeface="+mj-lt"/>
                <a:cs typeface="Arial" panose="020B0604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92467222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000"/>
                            </p:stCondLst>
                            <p:childTnLst>
                              <p:par>
                                <p:cTn id="1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825085"/>
            <a:ext cx="3657600" cy="368697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21422" y="260897"/>
            <a:ext cx="453157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tabLst>
                <a:tab pos="466725" algn="l"/>
              </a:tabLst>
            </a:pPr>
            <a:r>
              <a:rPr lang="en-US" sz="2800" dirty="0" smtClean="0">
                <a:solidFill>
                  <a:srgbClr val="00B0F0"/>
                </a:solidFill>
                <a:latin typeface="+mj-lt"/>
                <a:cs typeface="Arial" panose="020B0604020202020204" pitchFamily="34" charset="0"/>
              </a:rPr>
              <a:t>5. </a:t>
            </a:r>
            <a:r>
              <a:rPr lang="en-US" sz="2800" dirty="0">
                <a:solidFill>
                  <a:srgbClr val="00B0F0"/>
                </a:solidFill>
                <a:latin typeface="+mj-lt"/>
                <a:cs typeface="Arial" panose="020B0604020202020204" pitchFamily="34" charset="0"/>
              </a:rPr>
              <a:t>	</a:t>
            </a:r>
            <a:r>
              <a:rPr lang="en-US" sz="2800" dirty="0" err="1" smtClean="0">
                <a:solidFill>
                  <a:srgbClr val="00B0F0"/>
                </a:solidFill>
                <a:latin typeface="+mj-lt"/>
                <a:cs typeface="Arial" panose="020B0604020202020204" pitchFamily="34" charset="0"/>
              </a:rPr>
              <a:t>Kebersihan</a:t>
            </a:r>
            <a:r>
              <a:rPr lang="en-US" sz="2800" dirty="0" smtClean="0">
                <a:solidFill>
                  <a:srgbClr val="00B0F0"/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rgbClr val="00B0F0"/>
                </a:solidFill>
                <a:latin typeface="+mj-lt"/>
                <a:cs typeface="Arial" panose="020B0604020202020204" pitchFamily="34" charset="0"/>
              </a:rPr>
              <a:t>rambut</a:t>
            </a:r>
            <a:endParaRPr lang="en-US" sz="2800" dirty="0">
              <a:solidFill>
                <a:srgbClr val="00B0F0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724400" y="1885950"/>
            <a:ext cx="41910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latin typeface="+mj-lt"/>
                <a:cs typeface="Arial" panose="020B0604020202020204" pitchFamily="34" charset="0"/>
              </a:rPr>
              <a:t>Cucilah</a:t>
            </a:r>
            <a:r>
              <a:rPr lang="en-US" sz="2400" dirty="0" smtClean="0">
                <a:latin typeface="+mj-lt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+mj-lt"/>
                <a:cs typeface="Arial" panose="020B0604020202020204" pitchFamily="34" charset="0"/>
              </a:rPr>
              <a:t>rambut</a:t>
            </a:r>
            <a:r>
              <a:rPr lang="en-US" sz="2400" dirty="0" smtClean="0">
                <a:latin typeface="+mj-lt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+mj-lt"/>
                <a:cs typeface="Arial" panose="020B0604020202020204" pitchFamily="34" charset="0"/>
              </a:rPr>
              <a:t>secara</a:t>
            </a:r>
            <a:r>
              <a:rPr lang="en-US" sz="2400" dirty="0" smtClean="0">
                <a:latin typeface="+mj-lt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+mj-lt"/>
                <a:cs typeface="Arial" panose="020B0604020202020204" pitchFamily="34" charset="0"/>
              </a:rPr>
              <a:t>teratur</a:t>
            </a:r>
            <a:r>
              <a:rPr lang="en-US" sz="2400" dirty="0" smtClean="0">
                <a:latin typeface="+mj-lt"/>
                <a:cs typeface="Arial" panose="020B0604020202020204" pitchFamily="34" charset="0"/>
              </a:rPr>
              <a:t>.</a:t>
            </a:r>
          </a:p>
          <a:p>
            <a:r>
              <a:rPr lang="en-US" sz="2400" dirty="0" err="1" smtClean="0">
                <a:latin typeface="+mj-lt"/>
                <a:cs typeface="Arial" panose="020B0604020202020204" pitchFamily="34" charset="0"/>
              </a:rPr>
              <a:t>Gunakan</a:t>
            </a:r>
            <a:r>
              <a:rPr lang="en-US" sz="2400" dirty="0" smtClean="0">
                <a:latin typeface="+mj-lt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+mj-lt"/>
                <a:cs typeface="Arial" panose="020B0604020202020204" pitchFamily="34" charset="0"/>
              </a:rPr>
              <a:t>sampo</a:t>
            </a:r>
            <a:r>
              <a:rPr lang="en-US" sz="2400" dirty="0" smtClean="0">
                <a:latin typeface="+mj-lt"/>
                <a:cs typeface="Arial" panose="020B0604020202020204" pitchFamily="34" charset="0"/>
              </a:rPr>
              <a:t> yang </a:t>
            </a:r>
            <a:r>
              <a:rPr lang="en-US" sz="2400" dirty="0" err="1" smtClean="0">
                <a:latin typeface="+mj-lt"/>
                <a:cs typeface="Arial" panose="020B0604020202020204" pitchFamily="34" charset="0"/>
              </a:rPr>
              <a:t>aman</a:t>
            </a:r>
            <a:r>
              <a:rPr lang="en-US" sz="2400" dirty="0" smtClean="0">
                <a:latin typeface="+mj-lt"/>
                <a:cs typeface="Arial" panose="020B0604020202020204" pitchFamily="34" charset="0"/>
              </a:rPr>
              <a:t>.</a:t>
            </a:r>
          </a:p>
          <a:p>
            <a:r>
              <a:rPr lang="en-US" sz="2400" dirty="0" err="1" smtClean="0">
                <a:latin typeface="+mj-lt"/>
                <a:cs typeface="Arial" panose="020B0604020202020204" pitchFamily="34" charset="0"/>
              </a:rPr>
              <a:t>Sisirlah</a:t>
            </a:r>
            <a:r>
              <a:rPr lang="en-US" sz="2400" dirty="0" smtClean="0">
                <a:latin typeface="+mj-lt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+mj-lt"/>
                <a:cs typeface="Arial" panose="020B0604020202020204" pitchFamily="34" charset="0"/>
              </a:rPr>
              <a:t>rambut</a:t>
            </a:r>
            <a:r>
              <a:rPr lang="en-US" sz="2400" dirty="0" smtClean="0">
                <a:latin typeface="+mj-lt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+mj-lt"/>
                <a:cs typeface="Arial" panose="020B0604020202020204" pitchFamily="34" charset="0"/>
              </a:rPr>
              <a:t>dengan</a:t>
            </a:r>
            <a:r>
              <a:rPr lang="en-US" sz="2400" dirty="0" smtClean="0">
                <a:latin typeface="+mj-lt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+mj-lt"/>
                <a:cs typeface="Arial" panose="020B0604020202020204" pitchFamily="34" charset="0"/>
              </a:rPr>
              <a:t>rapi</a:t>
            </a:r>
            <a:r>
              <a:rPr lang="en-US" sz="2400" dirty="0" smtClean="0">
                <a:latin typeface="+mj-lt"/>
                <a:cs typeface="Arial" panose="020B0604020202020204" pitchFamily="34" charset="0"/>
              </a:rPr>
              <a:t>.</a:t>
            </a:r>
          </a:p>
          <a:p>
            <a:r>
              <a:rPr lang="en-US" sz="2400" dirty="0" err="1" smtClean="0">
                <a:latin typeface="+mj-lt"/>
                <a:cs typeface="Arial" panose="020B0604020202020204" pitchFamily="34" charset="0"/>
              </a:rPr>
              <a:t>Potonglah</a:t>
            </a:r>
            <a:r>
              <a:rPr lang="en-US" sz="2400" dirty="0" smtClean="0">
                <a:latin typeface="+mj-lt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+mj-lt"/>
                <a:cs typeface="Arial" panose="020B0604020202020204" pitchFamily="34" charset="0"/>
              </a:rPr>
              <a:t>rambut</a:t>
            </a:r>
            <a:r>
              <a:rPr lang="en-US" sz="2400" dirty="0" smtClean="0">
                <a:latin typeface="+mj-lt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+mj-lt"/>
                <a:cs typeface="Arial" panose="020B0604020202020204" pitchFamily="34" charset="0"/>
              </a:rPr>
              <a:t>secara</a:t>
            </a:r>
            <a:r>
              <a:rPr lang="en-US" sz="2400" dirty="0" smtClean="0">
                <a:latin typeface="+mj-lt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+mj-lt"/>
                <a:cs typeface="Arial" panose="020B0604020202020204" pitchFamily="34" charset="0"/>
              </a:rPr>
              <a:t>berkala</a:t>
            </a:r>
            <a:r>
              <a:rPr lang="en-US" sz="2400" dirty="0" smtClean="0">
                <a:latin typeface="+mj-lt"/>
                <a:cs typeface="Arial" panose="020B0604020202020204" pitchFamily="34" charset="0"/>
              </a:rPr>
              <a:t>.</a:t>
            </a:r>
            <a:endParaRPr lang="en-US" sz="2400" dirty="0" smtClean="0">
              <a:latin typeface="+mj-lt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6105065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000"/>
                            </p:stCondLst>
                            <p:childTnLst>
                              <p:par>
                                <p:cTn id="1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03967" y="608437"/>
            <a:ext cx="2159628" cy="408297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21422" y="260897"/>
            <a:ext cx="453157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tabLst>
                <a:tab pos="466725" algn="l"/>
              </a:tabLst>
            </a:pPr>
            <a:r>
              <a:rPr lang="en-US" sz="2800" dirty="0" smtClean="0">
                <a:solidFill>
                  <a:srgbClr val="00B0F0"/>
                </a:solidFill>
                <a:latin typeface="+mj-lt"/>
                <a:cs typeface="Arial" panose="020B0604020202020204" pitchFamily="34" charset="0"/>
              </a:rPr>
              <a:t>6. </a:t>
            </a:r>
            <a:r>
              <a:rPr lang="en-US" sz="2800" dirty="0">
                <a:solidFill>
                  <a:srgbClr val="00B0F0"/>
                </a:solidFill>
                <a:latin typeface="+mj-lt"/>
                <a:cs typeface="Arial" panose="020B0604020202020204" pitchFamily="34" charset="0"/>
              </a:rPr>
              <a:t>	</a:t>
            </a:r>
            <a:r>
              <a:rPr lang="en-US" sz="2800" dirty="0" err="1" smtClean="0">
                <a:solidFill>
                  <a:srgbClr val="00B0F0"/>
                </a:solidFill>
                <a:latin typeface="+mj-lt"/>
                <a:cs typeface="Arial" panose="020B0604020202020204" pitchFamily="34" charset="0"/>
              </a:rPr>
              <a:t>Kebersihan</a:t>
            </a:r>
            <a:r>
              <a:rPr lang="en-US" sz="2800" dirty="0" smtClean="0">
                <a:solidFill>
                  <a:srgbClr val="00B0F0"/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rgbClr val="00B0F0"/>
                </a:solidFill>
                <a:latin typeface="+mj-lt"/>
                <a:cs typeface="Arial" panose="020B0604020202020204" pitchFamily="34" charset="0"/>
              </a:rPr>
              <a:t>hidung</a:t>
            </a:r>
            <a:endParaRPr lang="en-US" sz="2800" dirty="0">
              <a:solidFill>
                <a:srgbClr val="00B0F0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62000" y="1581150"/>
            <a:ext cx="4191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latin typeface="+mj-lt"/>
                <a:cs typeface="Arial" panose="020B0604020202020204" pitchFamily="34" charset="0"/>
              </a:rPr>
              <a:t>Saat</a:t>
            </a:r>
            <a:r>
              <a:rPr lang="en-US" sz="2400" dirty="0" smtClean="0">
                <a:latin typeface="+mj-lt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+mj-lt"/>
                <a:cs typeface="Arial" panose="020B0604020202020204" pitchFamily="34" charset="0"/>
              </a:rPr>
              <a:t>mandi</a:t>
            </a:r>
            <a:r>
              <a:rPr lang="en-US" sz="2400" dirty="0" smtClean="0">
                <a:latin typeface="+mj-lt"/>
                <a:cs typeface="Arial" panose="020B0604020202020204" pitchFamily="34" charset="0"/>
              </a:rPr>
              <a:t>, </a:t>
            </a:r>
            <a:r>
              <a:rPr lang="en-US" sz="2400" dirty="0" err="1" smtClean="0">
                <a:latin typeface="+mj-lt"/>
                <a:cs typeface="Arial" panose="020B0604020202020204" pitchFamily="34" charset="0"/>
              </a:rPr>
              <a:t>bersihkan</a:t>
            </a:r>
            <a:r>
              <a:rPr lang="en-US" sz="2400" dirty="0" smtClean="0">
                <a:latin typeface="+mj-lt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+mj-lt"/>
                <a:cs typeface="Arial" panose="020B0604020202020204" pitchFamily="34" charset="0"/>
              </a:rPr>
              <a:t>hidung</a:t>
            </a:r>
            <a:r>
              <a:rPr lang="en-US" sz="2400" dirty="0" smtClean="0">
                <a:latin typeface="+mj-lt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+mj-lt"/>
                <a:cs typeface="Arial" panose="020B0604020202020204" pitchFamily="34" charset="0"/>
              </a:rPr>
              <a:t>dengan</a:t>
            </a:r>
            <a:r>
              <a:rPr lang="en-US" sz="2400" dirty="0" smtClean="0">
                <a:latin typeface="+mj-lt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+mj-lt"/>
                <a:cs typeface="Arial" panose="020B0604020202020204" pitchFamily="34" charset="0"/>
              </a:rPr>
              <a:t>tangan</a:t>
            </a:r>
            <a:r>
              <a:rPr lang="en-US" sz="2400" dirty="0" smtClean="0">
                <a:latin typeface="+mj-lt"/>
                <a:cs typeface="Arial" panose="020B0604020202020204" pitchFamily="34" charset="0"/>
              </a:rPr>
              <a:t>.</a:t>
            </a:r>
          </a:p>
          <a:p>
            <a:r>
              <a:rPr lang="en-US" sz="2400" dirty="0" err="1" smtClean="0">
                <a:latin typeface="+mj-lt"/>
                <a:cs typeface="Arial" panose="020B0604020202020204" pitchFamily="34" charset="0"/>
              </a:rPr>
              <a:t>Saat</a:t>
            </a:r>
            <a:r>
              <a:rPr lang="en-US" sz="2400" dirty="0" smtClean="0">
                <a:latin typeface="+mj-lt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+mj-lt"/>
                <a:cs typeface="Arial" panose="020B0604020202020204" pitchFamily="34" charset="0"/>
              </a:rPr>
              <a:t>bersin</a:t>
            </a:r>
            <a:r>
              <a:rPr lang="en-US" sz="2400" dirty="0" smtClean="0">
                <a:latin typeface="+mj-lt"/>
                <a:cs typeface="Arial" panose="020B0604020202020204" pitchFamily="34" charset="0"/>
              </a:rPr>
              <a:t>, </a:t>
            </a:r>
            <a:r>
              <a:rPr lang="en-US" sz="2400" dirty="0" err="1" smtClean="0">
                <a:latin typeface="+mj-lt"/>
                <a:cs typeface="Arial" panose="020B0604020202020204" pitchFamily="34" charset="0"/>
              </a:rPr>
              <a:t>gunakan</a:t>
            </a:r>
            <a:r>
              <a:rPr lang="en-US" sz="2400" dirty="0" smtClean="0">
                <a:latin typeface="+mj-lt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+mj-lt"/>
                <a:cs typeface="Arial" panose="020B0604020202020204" pitchFamily="34" charset="0"/>
              </a:rPr>
              <a:t>tisu</a:t>
            </a:r>
            <a:r>
              <a:rPr lang="en-US" sz="2400" dirty="0" smtClean="0">
                <a:latin typeface="+mj-lt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+mj-lt"/>
                <a:cs typeface="Arial" panose="020B0604020202020204" pitchFamily="34" charset="0"/>
              </a:rPr>
              <a:t>atau</a:t>
            </a:r>
            <a:r>
              <a:rPr lang="en-US" sz="2400" dirty="0" smtClean="0">
                <a:latin typeface="+mj-lt"/>
                <a:cs typeface="Arial" panose="020B0604020202020204" pitchFamily="34" charset="0"/>
              </a:rPr>
              <a:t> masker </a:t>
            </a:r>
            <a:r>
              <a:rPr lang="en-US" sz="2400" dirty="0" err="1" smtClean="0">
                <a:latin typeface="+mj-lt"/>
                <a:cs typeface="Arial" panose="020B0604020202020204" pitchFamily="34" charset="0"/>
              </a:rPr>
              <a:t>untuk</a:t>
            </a:r>
            <a:r>
              <a:rPr lang="en-US" sz="2400" dirty="0" smtClean="0">
                <a:latin typeface="+mj-lt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+mj-lt"/>
                <a:cs typeface="Arial" panose="020B0604020202020204" pitchFamily="34" charset="0"/>
              </a:rPr>
              <a:t>menutup</a:t>
            </a:r>
            <a:r>
              <a:rPr lang="en-US" sz="2400" dirty="0" smtClean="0">
                <a:latin typeface="+mj-lt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+mj-lt"/>
                <a:cs typeface="Arial" panose="020B0604020202020204" pitchFamily="34" charset="0"/>
              </a:rPr>
              <a:t>hidung</a:t>
            </a:r>
            <a:r>
              <a:rPr lang="en-US" sz="2400" dirty="0" smtClean="0">
                <a:latin typeface="+mj-lt"/>
                <a:cs typeface="Arial" panose="020B0604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56222396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000"/>
                            </p:stCondLst>
                            <p:childTnLst>
                              <p:par>
                                <p:cTn id="1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1011148"/>
            <a:ext cx="3657600" cy="331484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21422" y="260897"/>
            <a:ext cx="453157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tabLst>
                <a:tab pos="466725" algn="l"/>
              </a:tabLst>
            </a:pPr>
            <a:r>
              <a:rPr lang="en-US" sz="2800" dirty="0" smtClean="0">
                <a:solidFill>
                  <a:srgbClr val="00B0F0"/>
                </a:solidFill>
                <a:latin typeface="+mj-lt"/>
                <a:cs typeface="Arial" panose="020B0604020202020204" pitchFamily="34" charset="0"/>
              </a:rPr>
              <a:t>7. </a:t>
            </a:r>
            <a:r>
              <a:rPr lang="en-US" sz="2800" dirty="0">
                <a:solidFill>
                  <a:srgbClr val="00B0F0"/>
                </a:solidFill>
                <a:latin typeface="+mj-lt"/>
                <a:cs typeface="Arial" panose="020B0604020202020204" pitchFamily="34" charset="0"/>
              </a:rPr>
              <a:t>	</a:t>
            </a:r>
            <a:r>
              <a:rPr lang="en-US" sz="2800" dirty="0" err="1" smtClean="0">
                <a:solidFill>
                  <a:srgbClr val="00B0F0"/>
                </a:solidFill>
                <a:latin typeface="+mj-lt"/>
                <a:cs typeface="Arial" panose="020B0604020202020204" pitchFamily="34" charset="0"/>
              </a:rPr>
              <a:t>Kebersihan</a:t>
            </a:r>
            <a:r>
              <a:rPr lang="en-US" sz="2800" dirty="0" smtClean="0">
                <a:solidFill>
                  <a:srgbClr val="00B0F0"/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rgbClr val="00B0F0"/>
                </a:solidFill>
                <a:latin typeface="+mj-lt"/>
                <a:cs typeface="Arial" panose="020B0604020202020204" pitchFamily="34" charset="0"/>
              </a:rPr>
              <a:t>telinga</a:t>
            </a:r>
            <a:endParaRPr lang="en-US" sz="2800" dirty="0">
              <a:solidFill>
                <a:srgbClr val="00B0F0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724400" y="1200150"/>
            <a:ext cx="40386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latin typeface="+mj-lt"/>
                <a:cs typeface="Arial" panose="020B0604020202020204" pitchFamily="34" charset="0"/>
              </a:rPr>
              <a:t>Telinga</a:t>
            </a:r>
            <a:r>
              <a:rPr lang="en-US" sz="2400" dirty="0" smtClean="0">
                <a:latin typeface="+mj-lt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+mj-lt"/>
                <a:cs typeface="Arial" panose="020B0604020202020204" pitchFamily="34" charset="0"/>
              </a:rPr>
              <a:t>harus</a:t>
            </a:r>
            <a:r>
              <a:rPr lang="en-US" sz="2400" dirty="0" smtClean="0">
                <a:latin typeface="+mj-lt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+mj-lt"/>
                <a:cs typeface="Arial" panose="020B0604020202020204" pitchFamily="34" charset="0"/>
              </a:rPr>
              <a:t>dijaga</a:t>
            </a:r>
            <a:r>
              <a:rPr lang="en-US" sz="2400" dirty="0" smtClean="0">
                <a:latin typeface="+mj-lt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+mj-lt"/>
                <a:cs typeface="Arial" panose="020B0604020202020204" pitchFamily="34" charset="0"/>
              </a:rPr>
              <a:t>dan</a:t>
            </a:r>
            <a:r>
              <a:rPr lang="en-US" sz="2400" dirty="0" smtClean="0">
                <a:latin typeface="+mj-lt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+mj-lt"/>
                <a:cs typeface="Arial" panose="020B0604020202020204" pitchFamily="34" charset="0"/>
              </a:rPr>
              <a:t>dirawat</a:t>
            </a:r>
            <a:r>
              <a:rPr lang="en-US" sz="2400" dirty="0" smtClean="0">
                <a:latin typeface="+mj-lt"/>
                <a:cs typeface="Arial" panose="020B0604020202020204" pitchFamily="34" charset="0"/>
              </a:rPr>
              <a:t>.</a:t>
            </a:r>
          </a:p>
          <a:p>
            <a:r>
              <a:rPr lang="en-US" sz="2400" dirty="0" err="1" smtClean="0">
                <a:latin typeface="+mj-lt"/>
                <a:cs typeface="Arial" panose="020B0604020202020204" pitchFamily="34" charset="0"/>
              </a:rPr>
              <a:t>Hindari</a:t>
            </a:r>
            <a:r>
              <a:rPr lang="en-US" sz="2400" dirty="0" smtClean="0">
                <a:latin typeface="+mj-lt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+mj-lt"/>
                <a:cs typeface="Arial" panose="020B0604020202020204" pitchFamily="34" charset="0"/>
              </a:rPr>
              <a:t>suara</a:t>
            </a:r>
            <a:r>
              <a:rPr lang="en-US" sz="2400" dirty="0" smtClean="0">
                <a:latin typeface="+mj-lt"/>
                <a:cs typeface="Arial" panose="020B0604020202020204" pitchFamily="34" charset="0"/>
              </a:rPr>
              <a:t> yang </a:t>
            </a:r>
            <a:r>
              <a:rPr lang="en-US" sz="2400" dirty="0" err="1" smtClean="0">
                <a:latin typeface="+mj-lt"/>
                <a:cs typeface="Arial" panose="020B0604020202020204" pitchFamily="34" charset="0"/>
              </a:rPr>
              <a:t>terlalu</a:t>
            </a:r>
            <a:r>
              <a:rPr lang="en-US" sz="2400" dirty="0" smtClean="0">
                <a:latin typeface="+mj-lt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+mj-lt"/>
                <a:cs typeface="Arial" panose="020B0604020202020204" pitchFamily="34" charset="0"/>
              </a:rPr>
              <a:t>keras</a:t>
            </a:r>
            <a:r>
              <a:rPr lang="en-US" sz="2400" dirty="0" smtClean="0">
                <a:latin typeface="+mj-lt"/>
                <a:cs typeface="Arial" panose="020B0604020202020204" pitchFamily="34" charset="0"/>
              </a:rPr>
              <a:t>.</a:t>
            </a:r>
          </a:p>
          <a:p>
            <a:r>
              <a:rPr lang="en-US" sz="2400" dirty="0" err="1" smtClean="0">
                <a:latin typeface="+mj-lt"/>
                <a:cs typeface="Arial" panose="020B0604020202020204" pitchFamily="34" charset="0"/>
              </a:rPr>
              <a:t>Mintalah</a:t>
            </a:r>
            <a:r>
              <a:rPr lang="en-US" sz="2400" dirty="0" smtClean="0">
                <a:latin typeface="+mj-lt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+mj-lt"/>
                <a:cs typeface="Arial" panose="020B0604020202020204" pitchFamily="34" charset="0"/>
              </a:rPr>
              <a:t>bantuan</a:t>
            </a:r>
            <a:r>
              <a:rPr lang="en-US" sz="2400" dirty="0" smtClean="0">
                <a:latin typeface="+mj-lt"/>
                <a:cs typeface="Arial" panose="020B0604020202020204" pitchFamily="34" charset="0"/>
              </a:rPr>
              <a:t> orang </a:t>
            </a:r>
            <a:r>
              <a:rPr lang="en-US" sz="2400" dirty="0" err="1" smtClean="0">
                <a:latin typeface="+mj-lt"/>
                <a:cs typeface="Arial" panose="020B0604020202020204" pitchFamily="34" charset="0"/>
              </a:rPr>
              <a:t>tua</a:t>
            </a:r>
            <a:r>
              <a:rPr lang="en-US" sz="2400" dirty="0" smtClean="0">
                <a:latin typeface="+mj-lt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+mj-lt"/>
                <a:cs typeface="Arial" panose="020B0604020202020204" pitchFamily="34" charset="0"/>
              </a:rPr>
              <a:t>untuk</a:t>
            </a:r>
            <a:r>
              <a:rPr lang="en-US" sz="2400" dirty="0" smtClean="0">
                <a:latin typeface="+mj-lt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+mj-lt"/>
                <a:cs typeface="Arial" panose="020B0604020202020204" pitchFamily="34" charset="0"/>
              </a:rPr>
              <a:t>membersihkan</a:t>
            </a:r>
            <a:r>
              <a:rPr lang="en-US" sz="2400" dirty="0" smtClean="0">
                <a:latin typeface="+mj-lt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+mj-lt"/>
                <a:cs typeface="Arial" panose="020B0604020202020204" pitchFamily="34" charset="0"/>
              </a:rPr>
              <a:t>telinga</a:t>
            </a:r>
            <a:r>
              <a:rPr lang="en-US" sz="2400" dirty="0" smtClean="0">
                <a:latin typeface="+mj-lt"/>
                <a:cs typeface="Arial" panose="020B0604020202020204" pitchFamily="34" charset="0"/>
              </a:rPr>
              <a:t>.</a:t>
            </a:r>
          </a:p>
          <a:p>
            <a:r>
              <a:rPr lang="en-US" sz="2400" dirty="0" err="1" smtClean="0">
                <a:latin typeface="+mj-lt"/>
                <a:cs typeface="Arial" panose="020B0604020202020204" pitchFamily="34" charset="0"/>
              </a:rPr>
              <a:t>Lakukan</a:t>
            </a:r>
            <a:r>
              <a:rPr lang="en-US" sz="2400" dirty="0" smtClean="0">
                <a:latin typeface="+mj-lt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+mj-lt"/>
                <a:cs typeface="Arial" panose="020B0604020202020204" pitchFamily="34" charset="0"/>
              </a:rPr>
              <a:t>pemeriksaan</a:t>
            </a:r>
            <a:r>
              <a:rPr lang="en-US" sz="2400" dirty="0" smtClean="0">
                <a:latin typeface="+mj-lt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+mj-lt"/>
                <a:cs typeface="Arial" panose="020B0604020202020204" pitchFamily="34" charset="0"/>
              </a:rPr>
              <a:t>berkala</a:t>
            </a:r>
            <a:r>
              <a:rPr lang="en-US" sz="2400" dirty="0" smtClean="0">
                <a:latin typeface="+mj-lt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+mj-lt"/>
                <a:cs typeface="Arial" panose="020B0604020202020204" pitchFamily="34" charset="0"/>
              </a:rPr>
              <a:t>ke</a:t>
            </a:r>
            <a:r>
              <a:rPr lang="en-US" sz="2400" dirty="0" smtClean="0">
                <a:latin typeface="+mj-lt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+mj-lt"/>
                <a:cs typeface="Arial" panose="020B0604020202020204" pitchFamily="34" charset="0"/>
              </a:rPr>
              <a:t>dokter</a:t>
            </a:r>
            <a:r>
              <a:rPr lang="en-US" sz="2400" dirty="0">
                <a:latin typeface="+mj-lt"/>
                <a:cs typeface="Arial" panose="020B0604020202020204" pitchFamily="34" charset="0"/>
              </a:rPr>
              <a:t>.</a:t>
            </a:r>
            <a:endParaRPr lang="en-US" sz="2400" dirty="0" smtClean="0">
              <a:latin typeface="+mj-lt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2488500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drap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000"/>
                            </p:stCondLst>
                            <p:childTnLst>
                              <p:par>
                                <p:cTn id="1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1126641" y="497255"/>
            <a:ext cx="6324695" cy="810793"/>
            <a:chOff x="1611544" y="3352296"/>
            <a:chExt cx="5883878" cy="625617"/>
          </a:xfrm>
        </p:grpSpPr>
        <p:sp>
          <p:nvSpPr>
            <p:cNvPr id="17" name="Parallelogram 16"/>
            <p:cNvSpPr/>
            <p:nvPr/>
          </p:nvSpPr>
          <p:spPr>
            <a:xfrm>
              <a:off x="1611544" y="3352296"/>
              <a:ext cx="5883878" cy="609244"/>
            </a:xfrm>
            <a:prstGeom prst="parallelogram">
              <a:avLst>
                <a:gd name="adj" fmla="val 45313"/>
              </a:avLst>
            </a:prstGeom>
            <a:solidFill>
              <a:schemeClr val="accent3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/>
            </a:p>
          </p:txBody>
        </p:sp>
        <p:sp>
          <p:nvSpPr>
            <p:cNvPr id="18" name="テキスト プレースホルダー 17"/>
            <p:cNvSpPr txBox="1">
              <a:spLocks/>
            </p:cNvSpPr>
            <p:nvPr/>
          </p:nvSpPr>
          <p:spPr>
            <a:xfrm>
              <a:off x="2534568" y="3368313"/>
              <a:ext cx="4415612" cy="609600"/>
            </a:xfrm>
            <a:prstGeom prst="rect">
              <a:avLst/>
            </a:prstGeom>
          </p:spPr>
          <p:txBody>
            <a:bodyPr vert="horz" lIns="36000" tIns="36000" rIns="36000" bIns="36000" rtlCol="0" anchor="ctr">
              <a:noAutofit/>
            </a:bodyPr>
            <a:lstStyle>
              <a:lvl1pPr marL="342900" indent="-342900" algn="l" defTabSz="1632753" rtl="0" eaLnBrk="1" latinLnBrk="0" hangingPunct="1">
                <a:lnSpc>
                  <a:spcPct val="120000"/>
                </a:lnSpc>
                <a:spcBef>
                  <a:spcPts val="1200"/>
                </a:spcBef>
                <a:buClr>
                  <a:schemeClr val="accent5"/>
                </a:buClr>
                <a:buFont typeface="Wingdings" panose="05000000000000000000" pitchFamily="2" charset="2"/>
                <a:buChar char="l"/>
                <a:defRPr kumimoji="1" sz="2000" kern="1200" baseline="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1pPr>
              <a:lvl2pPr marL="1326612" indent="-510235" algn="l" defTabSz="1632753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kumimoji="1" sz="5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2040941" indent="-408188" algn="l" defTabSz="1632753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kumimoji="1" sz="43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2857317" indent="-408188" algn="l" defTabSz="1632753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kumimoji="1"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3673693" indent="-408188" algn="l" defTabSz="1632753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»"/>
                <a:defRPr kumimoji="1"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4490070" indent="-408188" algn="l" defTabSz="1632753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kumimoji="1"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5306446" indent="-408188" algn="l" defTabSz="1632753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kumimoji="1"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6122822" indent="-408188" algn="l" defTabSz="1632753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kumimoji="1"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6939199" indent="-408188" algn="l" defTabSz="1632753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kumimoji="1"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Clr>
                  <a:srgbClr val="FFA513"/>
                </a:buClr>
                <a:buNone/>
                <a:defRPr/>
              </a:pPr>
              <a:r>
                <a:rPr lang="fi-FI" sz="3200" b="1" dirty="0" smtClean="0">
                  <a:solidFill>
                    <a:schemeClr val="tx1"/>
                  </a:solidFill>
                </a:rPr>
                <a:t>PERILAKU HIDUP SEHAT</a:t>
              </a:r>
              <a:endParaRPr lang="nn-NO" sz="3200" b="1" dirty="0">
                <a:solidFill>
                  <a:schemeClr val="tx1"/>
                </a:solidFill>
              </a:endParaRPr>
            </a:p>
          </p:txBody>
        </p:sp>
      </p:grpSp>
      <p:sp>
        <p:nvSpPr>
          <p:cNvPr id="19" name="直角三角形 28"/>
          <p:cNvSpPr/>
          <p:nvPr/>
        </p:nvSpPr>
        <p:spPr>
          <a:xfrm rot="2700000">
            <a:off x="316014" y="335803"/>
            <a:ext cx="1157922" cy="1157922"/>
          </a:xfrm>
          <a:prstGeom prst="rtTriangle">
            <a:avLst/>
          </a:prstGeom>
          <a:solidFill>
            <a:schemeClr val="accent4">
              <a:lumMod val="75000"/>
            </a:schemeClr>
          </a:solidFill>
          <a:ln w="25400" cap="flat" cmpd="sng" algn="ctr">
            <a:noFill/>
            <a:prstDash val="sysDot"/>
          </a:ln>
          <a:effectLst/>
        </p:spPr>
        <p:txBody>
          <a:bodyPr rot="0" spcFirstLastPara="0" vertOverflow="overflow" horzOverflow="overflow" vert="horz" wrap="square" lIns="121917" tIns="60958" rIns="121917" bIns="6095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1219170">
              <a:defRPr/>
            </a:pPr>
            <a:endParaRPr kumimoji="1" lang="ja-JP" altLang="en-US" kern="0" dirty="0">
              <a:solidFill>
                <a:srgbClr val="5BB8D1"/>
              </a:solidFill>
              <a:latin typeface="Open Sans"/>
            </a:endParaRPr>
          </a:p>
        </p:txBody>
      </p:sp>
      <p:sp>
        <p:nvSpPr>
          <p:cNvPr id="20" name="直角三角形 8"/>
          <p:cNvSpPr/>
          <p:nvPr/>
        </p:nvSpPr>
        <p:spPr>
          <a:xfrm rot="2700000">
            <a:off x="538794" y="335814"/>
            <a:ext cx="1157922" cy="1157922"/>
          </a:xfrm>
          <a:prstGeom prst="rtTriangle">
            <a:avLst/>
          </a:prstGeom>
          <a:solidFill>
            <a:schemeClr val="accent4">
              <a:lumMod val="60000"/>
              <a:lumOff val="40000"/>
            </a:schemeClr>
          </a:solidFill>
          <a:ln w="25400" cap="flat" cmpd="sng" algn="ctr">
            <a:noFill/>
            <a:prstDash val="sysDot"/>
          </a:ln>
          <a:effectLst/>
        </p:spPr>
        <p:txBody>
          <a:bodyPr rot="0" spcFirstLastPara="0" vertOverflow="overflow" horzOverflow="overflow" vert="horz" wrap="square" lIns="121917" tIns="60958" rIns="121917" bIns="6095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1219170">
              <a:defRPr/>
            </a:pPr>
            <a:endParaRPr kumimoji="1" lang="ja-JP" altLang="en-US" kern="0" dirty="0">
              <a:solidFill>
                <a:srgbClr val="5BB8D1"/>
              </a:solidFill>
              <a:latin typeface="Open Sans"/>
            </a:endParaRPr>
          </a:p>
        </p:txBody>
      </p:sp>
      <p:sp>
        <p:nvSpPr>
          <p:cNvPr id="21" name="直角三角形 4"/>
          <p:cNvSpPr/>
          <p:nvPr/>
        </p:nvSpPr>
        <p:spPr>
          <a:xfrm rot="13500000">
            <a:off x="538794" y="335813"/>
            <a:ext cx="1157922" cy="1157922"/>
          </a:xfrm>
          <a:prstGeom prst="rtTriangle">
            <a:avLst/>
          </a:prstGeom>
          <a:solidFill>
            <a:schemeClr val="accent4">
              <a:lumMod val="40000"/>
              <a:lumOff val="60000"/>
            </a:schemeClr>
          </a:solidFill>
          <a:ln w="25400" cap="flat" cmpd="sng" algn="ctr">
            <a:noFill/>
            <a:prstDash val="sysDot"/>
          </a:ln>
          <a:effectLst/>
        </p:spPr>
        <p:txBody>
          <a:bodyPr rot="0" spcFirstLastPara="0" vertOverflow="overflow" horzOverflow="overflow" vert="horz" wrap="square" lIns="121917" tIns="60958" rIns="121917" bIns="6095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1219170">
              <a:defRPr/>
            </a:pPr>
            <a:endParaRPr kumimoji="1" lang="ja-JP" altLang="en-US" kern="0">
              <a:solidFill>
                <a:srgbClr val="5BB8D1"/>
              </a:solidFill>
              <a:latin typeface="Open Sans"/>
            </a:endParaRPr>
          </a:p>
        </p:txBody>
      </p:sp>
      <p:grpSp>
        <p:nvGrpSpPr>
          <p:cNvPr id="22" name="Group 21"/>
          <p:cNvGrpSpPr/>
          <p:nvPr/>
        </p:nvGrpSpPr>
        <p:grpSpPr>
          <a:xfrm>
            <a:off x="616297" y="449427"/>
            <a:ext cx="1002917" cy="1004306"/>
            <a:chOff x="2895601" y="-542991"/>
            <a:chExt cx="960519" cy="961848"/>
          </a:xfrm>
        </p:grpSpPr>
        <p:grpSp>
          <p:nvGrpSpPr>
            <p:cNvPr id="23" name="Group 22"/>
            <p:cNvGrpSpPr/>
            <p:nvPr/>
          </p:nvGrpSpPr>
          <p:grpSpPr>
            <a:xfrm>
              <a:off x="2895601" y="-542991"/>
              <a:ext cx="960519" cy="960519"/>
              <a:chOff x="2895601" y="-542991"/>
              <a:chExt cx="960519" cy="960519"/>
            </a:xfrm>
          </p:grpSpPr>
          <p:sp>
            <p:nvSpPr>
              <p:cNvPr id="26" name="Oval 25"/>
              <p:cNvSpPr/>
              <p:nvPr/>
            </p:nvSpPr>
            <p:spPr>
              <a:xfrm>
                <a:off x="2895601" y="-542991"/>
                <a:ext cx="960519" cy="960519"/>
              </a:xfrm>
              <a:prstGeom prst="ellipse">
                <a:avLst/>
              </a:prstGeom>
              <a:solidFill>
                <a:srgbClr val="00B0F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1100" dirty="0">
                  <a:solidFill>
                    <a:srgbClr val="4F81BD"/>
                  </a:solidFill>
                </a:endParaRPr>
              </a:p>
            </p:txBody>
          </p:sp>
          <p:sp>
            <p:nvSpPr>
              <p:cNvPr id="27" name="Oval 26"/>
              <p:cNvSpPr/>
              <p:nvPr/>
            </p:nvSpPr>
            <p:spPr>
              <a:xfrm>
                <a:off x="2926336" y="-512255"/>
                <a:ext cx="898264" cy="898263"/>
              </a:xfrm>
              <a:prstGeom prst="ellipse">
                <a:avLst/>
              </a:prstGeom>
              <a:solidFill>
                <a:srgbClr val="7030A0"/>
              </a:solidFill>
              <a:ln>
                <a:noFill/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1100" dirty="0"/>
              </a:p>
            </p:txBody>
          </p:sp>
        </p:grpSp>
        <p:sp>
          <p:nvSpPr>
            <p:cNvPr id="24" name="Rectangle 23"/>
            <p:cNvSpPr/>
            <p:nvPr/>
          </p:nvSpPr>
          <p:spPr>
            <a:xfrm>
              <a:off x="3080572" y="-488577"/>
              <a:ext cx="589789" cy="418852"/>
            </a:xfrm>
            <a:prstGeom prst="rect">
              <a:avLst/>
            </a:prstGeom>
            <a:noFill/>
          </p:spPr>
          <p:txBody>
            <a:bodyPr wrap="none" lIns="68580" tIns="34290" rIns="68580" bIns="34290">
              <a:spAutoFit/>
            </a:bodyPr>
            <a:lstStyle/>
            <a:p>
              <a:pPr algn="ctr"/>
              <a:r>
                <a:rPr lang="en-US" sz="3200" b="1" dirty="0">
                  <a:ln w="0"/>
                  <a:solidFill>
                    <a:schemeClr val="bg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Bab</a:t>
              </a:r>
            </a:p>
          </p:txBody>
        </p:sp>
        <p:sp>
          <p:nvSpPr>
            <p:cNvPr id="25" name="Rectangle 24"/>
            <p:cNvSpPr/>
            <p:nvPr/>
          </p:nvSpPr>
          <p:spPr>
            <a:xfrm>
              <a:off x="3218258" y="-119089"/>
              <a:ext cx="332226" cy="537946"/>
            </a:xfrm>
            <a:prstGeom prst="rect">
              <a:avLst/>
            </a:prstGeom>
            <a:noFill/>
          </p:spPr>
          <p:txBody>
            <a:bodyPr wrap="none" lIns="68580" tIns="34290" rIns="68580" bIns="34290">
              <a:spAutoFit/>
            </a:bodyPr>
            <a:lstStyle/>
            <a:p>
              <a:pPr algn="ctr"/>
              <a:r>
                <a:rPr lang="en-US" sz="3200" b="1" dirty="0" smtClean="0">
                  <a:ln w="0"/>
                  <a:solidFill>
                    <a:schemeClr val="bg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6</a:t>
              </a:r>
              <a:endParaRPr lang="en-US" sz="3200" b="1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520087" y="1853600"/>
            <a:ext cx="4789907" cy="2620656"/>
            <a:chOff x="836416" y="2426714"/>
            <a:chExt cx="4789907" cy="2620656"/>
          </a:xfrm>
        </p:grpSpPr>
        <p:grpSp>
          <p:nvGrpSpPr>
            <p:cNvPr id="15" name="Group 14"/>
            <p:cNvGrpSpPr/>
            <p:nvPr/>
          </p:nvGrpSpPr>
          <p:grpSpPr>
            <a:xfrm>
              <a:off x="836416" y="2426714"/>
              <a:ext cx="4789907" cy="2620656"/>
              <a:chOff x="836416" y="2426714"/>
              <a:chExt cx="4789907" cy="2620656"/>
            </a:xfrm>
          </p:grpSpPr>
          <p:sp>
            <p:nvSpPr>
              <p:cNvPr id="29" name="Rectangle 28"/>
              <p:cNvSpPr/>
              <p:nvPr/>
            </p:nvSpPr>
            <p:spPr>
              <a:xfrm>
                <a:off x="836417" y="2985267"/>
                <a:ext cx="4789906" cy="206210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1600" dirty="0" err="1" smtClean="0">
                    <a:latin typeface="+mj-lt"/>
                    <a:cs typeface="Arial" panose="020B0604020202020204" pitchFamily="34" charset="0"/>
                  </a:rPr>
                  <a:t>Setelah</a:t>
                </a:r>
                <a:r>
                  <a:rPr lang="en-US" sz="1600" dirty="0" smtClean="0">
                    <a:latin typeface="+mj-lt"/>
                    <a:cs typeface="Arial" panose="020B0604020202020204" pitchFamily="34" charset="0"/>
                  </a:rPr>
                  <a:t> </a:t>
                </a:r>
                <a:r>
                  <a:rPr lang="en-US" sz="1600" dirty="0" err="1" smtClean="0">
                    <a:latin typeface="+mj-lt"/>
                    <a:cs typeface="Arial" panose="020B0604020202020204" pitchFamily="34" charset="0"/>
                  </a:rPr>
                  <a:t>mempelajari</a:t>
                </a:r>
                <a:r>
                  <a:rPr lang="en-US" sz="1600" dirty="0" smtClean="0">
                    <a:latin typeface="+mj-lt"/>
                    <a:cs typeface="Arial" panose="020B0604020202020204" pitchFamily="34" charset="0"/>
                  </a:rPr>
                  <a:t> </a:t>
                </a:r>
                <a:r>
                  <a:rPr lang="en-US" sz="1600" dirty="0" err="1" smtClean="0">
                    <a:latin typeface="+mj-lt"/>
                    <a:cs typeface="Arial" panose="020B0604020202020204" pitchFamily="34" charset="0"/>
                  </a:rPr>
                  <a:t>materi</a:t>
                </a:r>
                <a:r>
                  <a:rPr lang="en-US" sz="1600" dirty="0" smtClean="0">
                    <a:latin typeface="+mj-lt"/>
                    <a:cs typeface="Arial" panose="020B0604020202020204" pitchFamily="34" charset="0"/>
                  </a:rPr>
                  <a:t> </a:t>
                </a:r>
                <a:r>
                  <a:rPr lang="en-US" sz="1600" dirty="0" err="1" smtClean="0">
                    <a:latin typeface="+mj-lt"/>
                    <a:cs typeface="Arial" panose="020B0604020202020204" pitchFamily="34" charset="0"/>
                  </a:rPr>
                  <a:t>pada</a:t>
                </a:r>
                <a:r>
                  <a:rPr lang="en-US" sz="1600" dirty="0" smtClean="0">
                    <a:latin typeface="+mj-lt"/>
                    <a:cs typeface="Arial" panose="020B0604020202020204" pitchFamily="34" charset="0"/>
                  </a:rPr>
                  <a:t> </a:t>
                </a:r>
                <a:r>
                  <a:rPr lang="en-US" sz="1600" dirty="0" err="1" smtClean="0">
                    <a:latin typeface="+mj-lt"/>
                    <a:cs typeface="Arial" panose="020B0604020202020204" pitchFamily="34" charset="0"/>
                  </a:rPr>
                  <a:t>bab</a:t>
                </a:r>
                <a:r>
                  <a:rPr lang="en-US" sz="1600" dirty="0" smtClean="0">
                    <a:latin typeface="+mj-lt"/>
                    <a:cs typeface="Arial" panose="020B0604020202020204" pitchFamily="34" charset="0"/>
                  </a:rPr>
                  <a:t> </a:t>
                </a:r>
                <a:r>
                  <a:rPr lang="en-US" sz="1600" dirty="0" err="1" smtClean="0">
                    <a:latin typeface="+mj-lt"/>
                    <a:cs typeface="Arial" panose="020B0604020202020204" pitchFamily="34" charset="0"/>
                  </a:rPr>
                  <a:t>ini</a:t>
                </a:r>
                <a:r>
                  <a:rPr lang="en-US" sz="1600" dirty="0" smtClean="0">
                    <a:latin typeface="+mj-lt"/>
                    <a:cs typeface="Arial" panose="020B0604020202020204" pitchFamily="34" charset="0"/>
                  </a:rPr>
                  <a:t>, </a:t>
                </a:r>
                <a:r>
                  <a:rPr lang="en-US" sz="1600" dirty="0" err="1" smtClean="0">
                    <a:latin typeface="+mj-lt"/>
                    <a:cs typeface="Arial" panose="020B0604020202020204" pitchFamily="34" charset="0"/>
                  </a:rPr>
                  <a:t>siswa</a:t>
                </a:r>
                <a:r>
                  <a:rPr lang="en-US" sz="1600" dirty="0" smtClean="0">
                    <a:latin typeface="+mj-lt"/>
                    <a:cs typeface="Arial" panose="020B0604020202020204" pitchFamily="34" charset="0"/>
                  </a:rPr>
                  <a:t> </a:t>
                </a:r>
                <a:r>
                  <a:rPr lang="en-US" sz="1600" dirty="0" err="1" smtClean="0">
                    <a:latin typeface="+mj-lt"/>
                    <a:cs typeface="Arial" panose="020B0604020202020204" pitchFamily="34" charset="0"/>
                  </a:rPr>
                  <a:t>diharapkan</a:t>
                </a:r>
                <a:r>
                  <a:rPr lang="en-US" sz="1600" dirty="0" smtClean="0">
                    <a:latin typeface="+mj-lt"/>
                    <a:cs typeface="Arial" panose="020B0604020202020204" pitchFamily="34" charset="0"/>
                  </a:rPr>
                  <a:t> </a:t>
                </a:r>
                <a:r>
                  <a:rPr lang="en-US" sz="1600" dirty="0" err="1" smtClean="0">
                    <a:latin typeface="+mj-lt"/>
                    <a:cs typeface="Arial" panose="020B0604020202020204" pitchFamily="34" charset="0"/>
                  </a:rPr>
                  <a:t>dapat</a:t>
                </a:r>
                <a:r>
                  <a:rPr lang="en-US" sz="1600" dirty="0" smtClean="0">
                    <a:latin typeface="+mj-lt"/>
                    <a:cs typeface="Arial" panose="020B0604020202020204" pitchFamily="34" charset="0"/>
                  </a:rPr>
                  <a:t> </a:t>
                </a:r>
                <a:r>
                  <a:rPr lang="en-US" sz="1600" dirty="0" err="1" smtClean="0">
                    <a:latin typeface="+mj-lt"/>
                    <a:cs typeface="Arial" panose="020B0604020202020204" pitchFamily="34" charset="0"/>
                  </a:rPr>
                  <a:t>menjelaskan</a:t>
                </a:r>
                <a:r>
                  <a:rPr lang="en-US" sz="1600" dirty="0" smtClean="0">
                    <a:latin typeface="+mj-lt"/>
                    <a:cs typeface="Arial" panose="020B0604020202020204" pitchFamily="34" charset="0"/>
                  </a:rPr>
                  <a:t> </a:t>
                </a:r>
                <a:r>
                  <a:rPr lang="en-US" sz="1600" dirty="0" err="1" smtClean="0">
                    <a:latin typeface="+mj-lt"/>
                    <a:cs typeface="Arial" panose="020B0604020202020204" pitchFamily="34" charset="0"/>
                  </a:rPr>
                  <a:t>dan</a:t>
                </a:r>
                <a:r>
                  <a:rPr lang="en-US" sz="1600" dirty="0" smtClean="0">
                    <a:latin typeface="+mj-lt"/>
                    <a:cs typeface="Arial" panose="020B0604020202020204" pitchFamily="34" charset="0"/>
                  </a:rPr>
                  <a:t> </a:t>
                </a:r>
                <a:r>
                  <a:rPr lang="en-US" sz="1600" dirty="0" err="1" smtClean="0">
                    <a:latin typeface="+mj-lt"/>
                    <a:cs typeface="Arial" panose="020B0604020202020204" pitchFamily="34" charset="0"/>
                  </a:rPr>
                  <a:t>mempraktikkan</a:t>
                </a:r>
                <a:r>
                  <a:rPr lang="en-US" sz="1600" dirty="0" smtClean="0">
                    <a:latin typeface="+mj-lt"/>
                    <a:cs typeface="Arial" panose="020B0604020202020204" pitchFamily="34" charset="0"/>
                  </a:rPr>
                  <a:t>:</a:t>
                </a:r>
              </a:p>
              <a:p>
                <a:pPr marL="346075" indent="-346075">
                  <a:buAutoNum type="arabicPeriod"/>
                </a:pPr>
                <a:r>
                  <a:rPr lang="en-US" sz="1600" dirty="0" err="1" smtClean="0">
                    <a:latin typeface="+mj-lt"/>
                    <a:cs typeface="Arial" panose="020B0604020202020204" pitchFamily="34" charset="0"/>
                  </a:rPr>
                  <a:t>Menyebutkan</a:t>
                </a:r>
                <a:r>
                  <a:rPr lang="en-US" sz="1600" dirty="0" smtClean="0">
                    <a:latin typeface="+mj-lt"/>
                    <a:cs typeface="Arial" panose="020B0604020202020204" pitchFamily="34" charset="0"/>
                  </a:rPr>
                  <a:t> </a:t>
                </a:r>
                <a:r>
                  <a:rPr lang="en-US" sz="1600" dirty="0" err="1" smtClean="0">
                    <a:latin typeface="+mj-lt"/>
                    <a:cs typeface="Arial" panose="020B0604020202020204" pitchFamily="34" charset="0"/>
                  </a:rPr>
                  <a:t>bagian-bagian</a:t>
                </a:r>
                <a:r>
                  <a:rPr lang="en-US" sz="1600" dirty="0" smtClean="0">
                    <a:latin typeface="+mj-lt"/>
                    <a:cs typeface="Arial" panose="020B0604020202020204" pitchFamily="34" charset="0"/>
                  </a:rPr>
                  <a:t> </a:t>
                </a:r>
                <a:r>
                  <a:rPr lang="en-US" sz="1600" dirty="0" err="1" smtClean="0">
                    <a:latin typeface="+mj-lt"/>
                    <a:cs typeface="Arial" panose="020B0604020202020204" pitchFamily="34" charset="0"/>
                  </a:rPr>
                  <a:t>tubuh</a:t>
                </a:r>
                <a:r>
                  <a:rPr lang="en-US" sz="1600" dirty="0" smtClean="0">
                    <a:latin typeface="+mj-lt"/>
                    <a:cs typeface="Arial" panose="020B0604020202020204" pitchFamily="34" charset="0"/>
                  </a:rPr>
                  <a:t>;</a:t>
                </a:r>
              </a:p>
              <a:p>
                <a:pPr marL="346075" indent="-346075">
                  <a:buAutoNum type="arabicPeriod"/>
                </a:pPr>
                <a:r>
                  <a:rPr lang="en-US" sz="1600" dirty="0" err="1" smtClean="0">
                    <a:latin typeface="+mj-lt"/>
                    <a:cs typeface="Arial" panose="020B0604020202020204" pitchFamily="34" charset="0"/>
                  </a:rPr>
                  <a:t>Menyebutkan</a:t>
                </a:r>
                <a:r>
                  <a:rPr lang="en-US" sz="1600" dirty="0" smtClean="0">
                    <a:latin typeface="+mj-lt"/>
                    <a:cs typeface="Arial" panose="020B0604020202020204" pitchFamily="34" charset="0"/>
                  </a:rPr>
                  <a:t> </a:t>
                </a:r>
                <a:r>
                  <a:rPr lang="en-US" sz="1600" dirty="0" err="1" smtClean="0">
                    <a:latin typeface="+mj-lt"/>
                    <a:cs typeface="Arial" panose="020B0604020202020204" pitchFamily="34" charset="0"/>
                  </a:rPr>
                  <a:t>bagian</a:t>
                </a:r>
                <a:r>
                  <a:rPr lang="en-US" sz="1600" dirty="0">
                    <a:latin typeface="+mj-lt"/>
                    <a:cs typeface="Arial" panose="020B0604020202020204" pitchFamily="34" charset="0"/>
                  </a:rPr>
                  <a:t> </a:t>
                </a:r>
                <a:r>
                  <a:rPr lang="en-US" sz="1600" dirty="0" err="1" smtClean="0">
                    <a:latin typeface="+mj-lt"/>
                    <a:cs typeface="Arial" panose="020B0604020202020204" pitchFamily="34" charset="0"/>
                  </a:rPr>
                  <a:t>tubuh</a:t>
                </a:r>
                <a:r>
                  <a:rPr lang="en-US" sz="1600" dirty="0" smtClean="0">
                    <a:latin typeface="+mj-lt"/>
                    <a:cs typeface="Arial" panose="020B0604020202020204" pitchFamily="34" charset="0"/>
                  </a:rPr>
                  <a:t> yang </a:t>
                </a:r>
                <a:r>
                  <a:rPr lang="en-US" sz="1600" dirty="0" err="1" smtClean="0">
                    <a:latin typeface="+mj-lt"/>
                    <a:cs typeface="Arial" panose="020B0604020202020204" pitchFamily="34" charset="0"/>
                  </a:rPr>
                  <a:t>boleh</a:t>
                </a:r>
                <a:r>
                  <a:rPr lang="en-US" sz="1600" dirty="0" smtClean="0">
                    <a:latin typeface="+mj-lt"/>
                    <a:cs typeface="Arial" panose="020B0604020202020204" pitchFamily="34" charset="0"/>
                  </a:rPr>
                  <a:t> </a:t>
                </a:r>
                <a:r>
                  <a:rPr lang="en-US" sz="1600" dirty="0" err="1" smtClean="0">
                    <a:latin typeface="+mj-lt"/>
                    <a:cs typeface="Arial" panose="020B0604020202020204" pitchFamily="34" charset="0"/>
                  </a:rPr>
                  <a:t>disentuh</a:t>
                </a:r>
                <a:r>
                  <a:rPr lang="en-US" sz="1600" dirty="0" smtClean="0">
                    <a:latin typeface="+mj-lt"/>
                    <a:cs typeface="Arial" panose="020B0604020202020204" pitchFamily="34" charset="0"/>
                  </a:rPr>
                  <a:t> orang lain;</a:t>
                </a:r>
              </a:p>
              <a:p>
                <a:pPr marL="346075" indent="-346075">
                  <a:buAutoNum type="arabicPeriod"/>
                </a:pPr>
                <a:r>
                  <a:rPr lang="en-US" sz="1600" dirty="0" err="1" smtClean="0">
                    <a:latin typeface="+mj-lt"/>
                    <a:cs typeface="Arial" panose="020B0604020202020204" pitchFamily="34" charset="0"/>
                  </a:rPr>
                  <a:t>Menyebutkan</a:t>
                </a:r>
                <a:r>
                  <a:rPr lang="en-US" sz="1600" dirty="0" smtClean="0">
                    <a:latin typeface="+mj-lt"/>
                    <a:cs typeface="Arial" panose="020B0604020202020204" pitchFamily="34" charset="0"/>
                  </a:rPr>
                  <a:t> </a:t>
                </a:r>
                <a:r>
                  <a:rPr lang="en-US" sz="1600" dirty="0" err="1" smtClean="0">
                    <a:latin typeface="+mj-lt"/>
                    <a:cs typeface="Arial" panose="020B0604020202020204" pitchFamily="34" charset="0"/>
                  </a:rPr>
                  <a:t>bagian</a:t>
                </a:r>
                <a:r>
                  <a:rPr lang="en-US" sz="1600" dirty="0" smtClean="0">
                    <a:latin typeface="+mj-lt"/>
                    <a:cs typeface="Arial" panose="020B0604020202020204" pitchFamily="34" charset="0"/>
                  </a:rPr>
                  <a:t> </a:t>
                </a:r>
                <a:r>
                  <a:rPr lang="en-US" sz="1600" dirty="0" err="1" smtClean="0">
                    <a:latin typeface="+mj-lt"/>
                    <a:cs typeface="Arial" panose="020B0604020202020204" pitchFamily="34" charset="0"/>
                  </a:rPr>
                  <a:t>tubuh</a:t>
                </a:r>
                <a:r>
                  <a:rPr lang="en-US" sz="1600" dirty="0" smtClean="0">
                    <a:latin typeface="+mj-lt"/>
                    <a:cs typeface="Arial" panose="020B0604020202020204" pitchFamily="34" charset="0"/>
                  </a:rPr>
                  <a:t> yang </a:t>
                </a:r>
                <a:r>
                  <a:rPr lang="en-US" sz="1600" dirty="0" err="1" smtClean="0">
                    <a:latin typeface="+mj-lt"/>
                    <a:cs typeface="Arial" panose="020B0604020202020204" pitchFamily="34" charset="0"/>
                  </a:rPr>
                  <a:t>tidak</a:t>
                </a:r>
                <a:r>
                  <a:rPr lang="en-US" sz="1600" dirty="0" smtClean="0">
                    <a:latin typeface="+mj-lt"/>
                    <a:cs typeface="Arial" panose="020B0604020202020204" pitchFamily="34" charset="0"/>
                  </a:rPr>
                  <a:t> </a:t>
                </a:r>
                <a:r>
                  <a:rPr lang="en-US" sz="1600" dirty="0" err="1" smtClean="0">
                    <a:latin typeface="+mj-lt"/>
                    <a:cs typeface="Arial" panose="020B0604020202020204" pitchFamily="34" charset="0"/>
                  </a:rPr>
                  <a:t>boleh</a:t>
                </a:r>
                <a:r>
                  <a:rPr lang="en-US" sz="1600" dirty="0" smtClean="0">
                    <a:latin typeface="+mj-lt"/>
                    <a:cs typeface="Arial" panose="020B0604020202020204" pitchFamily="34" charset="0"/>
                  </a:rPr>
                  <a:t> </a:t>
                </a:r>
                <a:r>
                  <a:rPr lang="en-US" sz="1600" dirty="0" err="1" smtClean="0">
                    <a:latin typeface="+mj-lt"/>
                    <a:cs typeface="Arial" panose="020B0604020202020204" pitchFamily="34" charset="0"/>
                  </a:rPr>
                  <a:t>disentuh</a:t>
                </a:r>
                <a:r>
                  <a:rPr lang="en-US" sz="1600" dirty="0" smtClean="0">
                    <a:latin typeface="+mj-lt"/>
                    <a:cs typeface="Arial" panose="020B0604020202020204" pitchFamily="34" charset="0"/>
                  </a:rPr>
                  <a:t> orang lain;</a:t>
                </a:r>
              </a:p>
              <a:p>
                <a:pPr marL="346075" indent="-346075">
                  <a:buAutoNum type="arabicPeriod"/>
                </a:pPr>
                <a:r>
                  <a:rPr lang="en-US" sz="1600" dirty="0" smtClean="0">
                    <a:latin typeface="+mj-lt"/>
                    <a:cs typeface="Arial" panose="020B0604020202020204" pitchFamily="34" charset="0"/>
                  </a:rPr>
                  <a:t>Cara </a:t>
                </a:r>
                <a:r>
                  <a:rPr lang="en-US" sz="1600" dirty="0" err="1" smtClean="0">
                    <a:latin typeface="+mj-lt"/>
                    <a:cs typeface="Arial" panose="020B0604020202020204" pitchFamily="34" charset="0"/>
                  </a:rPr>
                  <a:t>menjaga</a:t>
                </a:r>
                <a:r>
                  <a:rPr lang="en-US" sz="1600" dirty="0" smtClean="0">
                    <a:latin typeface="+mj-lt"/>
                    <a:cs typeface="Arial" panose="020B0604020202020204" pitchFamily="34" charset="0"/>
                  </a:rPr>
                  <a:t> </a:t>
                </a:r>
                <a:r>
                  <a:rPr lang="en-US" sz="1600" dirty="0" err="1" smtClean="0">
                    <a:latin typeface="+mj-lt"/>
                    <a:cs typeface="Arial" panose="020B0604020202020204" pitchFamily="34" charset="0"/>
                  </a:rPr>
                  <a:t>kebersihan</a:t>
                </a:r>
                <a:r>
                  <a:rPr lang="en-US" sz="1600" dirty="0" smtClean="0">
                    <a:latin typeface="+mj-lt"/>
                    <a:cs typeface="Arial" panose="020B0604020202020204" pitchFamily="34" charset="0"/>
                  </a:rPr>
                  <a:t> </a:t>
                </a:r>
                <a:r>
                  <a:rPr lang="en-US" sz="1600" dirty="0" err="1" smtClean="0">
                    <a:latin typeface="+mj-lt"/>
                    <a:cs typeface="Arial" panose="020B0604020202020204" pitchFamily="34" charset="0"/>
                  </a:rPr>
                  <a:t>tubuh</a:t>
                </a:r>
                <a:r>
                  <a:rPr lang="en-US" sz="1600" dirty="0" smtClean="0">
                    <a:latin typeface="+mj-lt"/>
                    <a:cs typeface="Arial" panose="020B0604020202020204" pitchFamily="34" charset="0"/>
                  </a:rPr>
                  <a:t> </a:t>
                </a:r>
                <a:r>
                  <a:rPr lang="en-US" sz="1600" dirty="0" err="1" smtClean="0">
                    <a:latin typeface="+mj-lt"/>
                    <a:cs typeface="Arial" panose="020B0604020202020204" pitchFamily="34" charset="0"/>
                  </a:rPr>
                  <a:t>dan</a:t>
                </a:r>
                <a:r>
                  <a:rPr lang="en-US" sz="1600" dirty="0" smtClean="0">
                    <a:latin typeface="+mj-lt"/>
                    <a:cs typeface="Arial" panose="020B0604020202020204" pitchFamily="34" charset="0"/>
                  </a:rPr>
                  <a:t> </a:t>
                </a:r>
                <a:r>
                  <a:rPr lang="en-US" sz="1600" dirty="0" err="1" smtClean="0">
                    <a:latin typeface="+mj-lt"/>
                    <a:cs typeface="Arial" panose="020B0604020202020204" pitchFamily="34" charset="0"/>
                  </a:rPr>
                  <a:t>pakaian</a:t>
                </a:r>
                <a:r>
                  <a:rPr lang="en-US" sz="1600" dirty="0" smtClean="0">
                    <a:latin typeface="+mj-lt"/>
                    <a:cs typeface="Arial" panose="020B0604020202020204" pitchFamily="34" charset="0"/>
                  </a:rPr>
                  <a:t>.</a:t>
                </a:r>
                <a:endParaRPr lang="en-US" sz="1600" dirty="0">
                  <a:latin typeface="+mj-lt"/>
                  <a:cs typeface="Arial" panose="020B0604020202020204" pitchFamily="34" charset="0"/>
                </a:endParaRPr>
              </a:p>
            </p:txBody>
          </p:sp>
          <p:sp>
            <p:nvSpPr>
              <p:cNvPr id="30" name="Rectangle 29"/>
              <p:cNvSpPr/>
              <p:nvPr/>
            </p:nvSpPr>
            <p:spPr>
              <a:xfrm>
                <a:off x="836416" y="2426714"/>
                <a:ext cx="2819132" cy="457200"/>
              </a:xfrm>
              <a:prstGeom prst="rect">
                <a:avLst/>
              </a:prstGeom>
              <a:solidFill>
                <a:srgbClr val="8EB4E3"/>
              </a:solidFill>
              <a:ln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latin typeface="+mj-lt"/>
                </a:endParaRPr>
              </a:p>
            </p:txBody>
          </p:sp>
        </p:grpSp>
        <p:sp>
          <p:nvSpPr>
            <p:cNvPr id="28" name="TextBox 27"/>
            <p:cNvSpPr txBox="1"/>
            <p:nvPr/>
          </p:nvSpPr>
          <p:spPr>
            <a:xfrm>
              <a:off x="923144" y="2455258"/>
              <a:ext cx="2431628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1" dirty="0" err="1">
                  <a:latin typeface="+mj-lt"/>
                </a:rPr>
                <a:t>Tujuan</a:t>
              </a:r>
              <a:r>
                <a:rPr lang="en-US" sz="2000" b="1" dirty="0">
                  <a:latin typeface="+mj-lt"/>
                </a:rPr>
                <a:t> </a:t>
              </a:r>
              <a:r>
                <a:rPr lang="en-US" sz="2000" b="1" dirty="0" err="1">
                  <a:latin typeface="+mj-lt"/>
                </a:rPr>
                <a:t>Pembelajaran</a:t>
              </a:r>
              <a:endParaRPr lang="en-US" sz="2000" b="1" dirty="0">
                <a:latin typeface="+mj-lt"/>
              </a:endParaRPr>
            </a:p>
          </p:txBody>
        </p:sp>
      </p:grpSp>
      <p:grpSp>
        <p:nvGrpSpPr>
          <p:cNvPr id="31" name="Group 30"/>
          <p:cNvGrpSpPr/>
          <p:nvPr/>
        </p:nvGrpSpPr>
        <p:grpSpPr>
          <a:xfrm>
            <a:off x="4852360" y="968241"/>
            <a:ext cx="4571998" cy="3432310"/>
            <a:chOff x="-6370635" y="1169692"/>
            <a:chExt cx="4399815" cy="3719209"/>
          </a:xfrm>
        </p:grpSpPr>
        <p:grpSp>
          <p:nvGrpSpPr>
            <p:cNvPr id="32" name="Group 31"/>
            <p:cNvGrpSpPr/>
            <p:nvPr/>
          </p:nvGrpSpPr>
          <p:grpSpPr>
            <a:xfrm>
              <a:off x="-6370635" y="1169692"/>
              <a:ext cx="4399815" cy="3719209"/>
              <a:chOff x="-8771949" y="2613321"/>
              <a:chExt cx="4815571" cy="4070651"/>
            </a:xfrm>
          </p:grpSpPr>
          <p:sp>
            <p:nvSpPr>
              <p:cNvPr id="34" name="Oval 33"/>
              <p:cNvSpPr/>
              <p:nvPr/>
            </p:nvSpPr>
            <p:spPr>
              <a:xfrm>
                <a:off x="-8771949" y="2622304"/>
                <a:ext cx="4526444" cy="3859575"/>
              </a:xfrm>
              <a:prstGeom prst="ellipse">
                <a:avLst/>
              </a:prstGeom>
              <a:solidFill>
                <a:srgbClr val="FFFFFF">
                  <a:alpha val="21961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+mj-lt"/>
                </a:endParaRPr>
              </a:p>
            </p:txBody>
          </p:sp>
          <p:sp>
            <p:nvSpPr>
              <p:cNvPr id="35" name="Oval 34"/>
              <p:cNvSpPr/>
              <p:nvPr/>
            </p:nvSpPr>
            <p:spPr>
              <a:xfrm>
                <a:off x="-8561297" y="2613321"/>
                <a:ext cx="4604919" cy="4070651"/>
              </a:xfrm>
              <a:prstGeom prst="ellipse">
                <a:avLst/>
              </a:prstGeom>
              <a:noFill/>
              <a:ln w="762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+mj-lt"/>
                </a:endParaRPr>
              </a:p>
            </p:txBody>
          </p:sp>
        </p:grpSp>
        <p:pic>
          <p:nvPicPr>
            <p:cNvPr id="33" name="Picture 32"/>
            <p:cNvPicPr>
              <a:picLocks noChangeAspect="1"/>
            </p:cNvPicPr>
            <p:nvPr/>
          </p:nvPicPr>
          <p:blipFill>
            <a:blip r:embed="rId3" cstate="print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5930237" y="1306828"/>
              <a:ext cx="3839216" cy="3364025"/>
            </a:xfrm>
            <a:prstGeom prst="ellipse">
              <a:avLst/>
            </a:prstGeom>
            <a:ln w="190500" cap="rnd">
              <a:noFill/>
              <a:prstDash val="solid"/>
            </a:ln>
            <a:effectLst>
              <a:outerShdw blurRad="127000" algn="bl" rotWithShape="0">
                <a:srgbClr val="000000"/>
              </a:outerShdw>
            </a:effectLst>
          </p:spPr>
        </p:pic>
      </p:grpSp>
    </p:spTree>
    <p:extLst>
      <p:ext uri="{BB962C8B-B14F-4D97-AF65-F5344CB8AC3E}">
        <p14:creationId xmlns:p14="http://schemas.microsoft.com/office/powerpoint/2010/main" val="33185603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2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2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50"/>
                            </p:stCondLst>
                            <p:childTnLst>
                              <p:par>
                                <p:cTn id="12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2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16" presetClass="entr" presetSubtype="21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250"/>
                            </p:stCondLst>
                            <p:childTnLst>
                              <p:par>
                                <p:cTn id="2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750"/>
                            </p:stCondLst>
                            <p:childTnLst>
                              <p:par>
                                <p:cTn id="2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0"/>
                            </p:stCondLst>
                            <p:childTnLst>
                              <p:par>
                                <p:cTn id="28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0" dur="75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0" grpId="0" animBg="1"/>
      <p:bldP spid="21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03966" y="777274"/>
            <a:ext cx="2525634" cy="391359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21422" y="260897"/>
            <a:ext cx="453157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tabLst>
                <a:tab pos="466725" algn="l"/>
              </a:tabLst>
            </a:pPr>
            <a:r>
              <a:rPr lang="en-US" sz="2800" dirty="0" smtClean="0">
                <a:solidFill>
                  <a:srgbClr val="00B0F0"/>
                </a:solidFill>
                <a:latin typeface="+mj-lt"/>
                <a:cs typeface="Arial" panose="020B0604020202020204" pitchFamily="34" charset="0"/>
              </a:rPr>
              <a:t>8. </a:t>
            </a:r>
            <a:r>
              <a:rPr lang="en-US" sz="2800" dirty="0">
                <a:solidFill>
                  <a:srgbClr val="00B0F0"/>
                </a:solidFill>
                <a:latin typeface="+mj-lt"/>
                <a:cs typeface="Arial" panose="020B0604020202020204" pitchFamily="34" charset="0"/>
              </a:rPr>
              <a:t>	</a:t>
            </a:r>
            <a:r>
              <a:rPr lang="en-US" sz="2800" dirty="0" err="1" smtClean="0">
                <a:solidFill>
                  <a:srgbClr val="00B0F0"/>
                </a:solidFill>
                <a:latin typeface="+mj-lt"/>
                <a:cs typeface="Arial" panose="020B0604020202020204" pitchFamily="34" charset="0"/>
              </a:rPr>
              <a:t>Kebersihan</a:t>
            </a:r>
            <a:r>
              <a:rPr lang="en-US" sz="2800" dirty="0" smtClean="0">
                <a:solidFill>
                  <a:srgbClr val="00B0F0"/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rgbClr val="00B0F0"/>
                </a:solidFill>
                <a:latin typeface="+mj-lt"/>
                <a:cs typeface="Arial" panose="020B0604020202020204" pitchFamily="34" charset="0"/>
              </a:rPr>
              <a:t>tangan</a:t>
            </a:r>
            <a:endParaRPr lang="en-US" sz="2800" dirty="0">
              <a:solidFill>
                <a:srgbClr val="00B0F0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62000" y="1581150"/>
            <a:ext cx="41910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latin typeface="+mj-lt"/>
                <a:cs typeface="Arial" panose="020B0604020202020204" pitchFamily="34" charset="0"/>
              </a:rPr>
              <a:t>Cuci</a:t>
            </a:r>
            <a:r>
              <a:rPr lang="en-US" sz="2400" dirty="0" smtClean="0">
                <a:latin typeface="+mj-lt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+mj-lt"/>
                <a:cs typeface="Arial" panose="020B0604020202020204" pitchFamily="34" charset="0"/>
              </a:rPr>
              <a:t>tangan</a:t>
            </a:r>
            <a:r>
              <a:rPr lang="en-US" sz="2400" dirty="0" smtClean="0">
                <a:latin typeface="+mj-lt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+mj-lt"/>
                <a:cs typeface="Arial" panose="020B0604020202020204" pitchFamily="34" charset="0"/>
              </a:rPr>
              <a:t>sebelum</a:t>
            </a:r>
            <a:r>
              <a:rPr lang="en-US" sz="2400" dirty="0" smtClean="0">
                <a:latin typeface="+mj-lt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+mj-lt"/>
                <a:cs typeface="Arial" panose="020B0604020202020204" pitchFamily="34" charset="0"/>
              </a:rPr>
              <a:t>dan</a:t>
            </a:r>
            <a:r>
              <a:rPr lang="en-US" sz="2400" dirty="0" smtClean="0">
                <a:latin typeface="+mj-lt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+mj-lt"/>
                <a:cs typeface="Arial" panose="020B0604020202020204" pitchFamily="34" charset="0"/>
              </a:rPr>
              <a:t>sesudah</a:t>
            </a:r>
            <a:r>
              <a:rPr lang="en-US" sz="2400" dirty="0" smtClean="0">
                <a:latin typeface="+mj-lt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+mj-lt"/>
                <a:cs typeface="Arial" panose="020B0604020202020204" pitchFamily="34" charset="0"/>
              </a:rPr>
              <a:t>makan</a:t>
            </a:r>
            <a:r>
              <a:rPr lang="en-US" sz="2400" dirty="0" smtClean="0">
                <a:latin typeface="+mj-lt"/>
                <a:cs typeface="Arial" panose="020B0604020202020204" pitchFamily="34" charset="0"/>
              </a:rPr>
              <a:t>.</a:t>
            </a:r>
          </a:p>
          <a:p>
            <a:r>
              <a:rPr lang="en-US" sz="2400" dirty="0" err="1" smtClean="0">
                <a:latin typeface="+mj-lt"/>
                <a:cs typeface="Arial" panose="020B0604020202020204" pitchFamily="34" charset="0"/>
              </a:rPr>
              <a:t>Cuci</a:t>
            </a:r>
            <a:r>
              <a:rPr lang="en-US" sz="2400" dirty="0" smtClean="0">
                <a:latin typeface="+mj-lt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+mj-lt"/>
                <a:cs typeface="Arial" panose="020B0604020202020204" pitchFamily="34" charset="0"/>
              </a:rPr>
              <a:t>tangan</a:t>
            </a:r>
            <a:r>
              <a:rPr lang="en-US" sz="2400" dirty="0" smtClean="0">
                <a:latin typeface="+mj-lt"/>
                <a:cs typeface="Arial" panose="020B0604020202020204" pitchFamily="34" charset="0"/>
              </a:rPr>
              <a:t> juga </a:t>
            </a:r>
            <a:r>
              <a:rPr lang="en-US" sz="2400" dirty="0" err="1" smtClean="0">
                <a:latin typeface="+mj-lt"/>
                <a:cs typeface="Arial" panose="020B0604020202020204" pitchFamily="34" charset="0"/>
              </a:rPr>
              <a:t>setelah</a:t>
            </a:r>
            <a:r>
              <a:rPr lang="en-US" sz="2400" dirty="0" smtClean="0">
                <a:latin typeface="+mj-lt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+mj-lt"/>
                <a:cs typeface="Arial" panose="020B0604020202020204" pitchFamily="34" charset="0"/>
              </a:rPr>
              <a:t>memegang</a:t>
            </a:r>
            <a:r>
              <a:rPr lang="en-US" sz="2400" dirty="0" smtClean="0">
                <a:latin typeface="+mj-lt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+mj-lt"/>
                <a:cs typeface="Arial" panose="020B0604020202020204" pitchFamily="34" charset="0"/>
              </a:rPr>
              <a:t>benda</a:t>
            </a:r>
            <a:r>
              <a:rPr lang="en-US" sz="2400" dirty="0" smtClean="0">
                <a:latin typeface="+mj-lt"/>
                <a:cs typeface="Arial" panose="020B0604020202020204" pitchFamily="34" charset="0"/>
              </a:rPr>
              <a:t>.</a:t>
            </a:r>
          </a:p>
          <a:p>
            <a:r>
              <a:rPr lang="en-US" sz="2400" dirty="0" err="1" smtClean="0">
                <a:latin typeface="+mj-lt"/>
                <a:cs typeface="Arial" panose="020B0604020202020204" pitchFamily="34" charset="0"/>
              </a:rPr>
              <a:t>Gunakan</a:t>
            </a:r>
            <a:r>
              <a:rPr lang="en-US" sz="2400" dirty="0" smtClean="0">
                <a:latin typeface="+mj-lt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+mj-lt"/>
                <a:cs typeface="Arial" panose="020B0604020202020204" pitchFamily="34" charset="0"/>
              </a:rPr>
              <a:t>sabun</a:t>
            </a:r>
            <a:r>
              <a:rPr lang="en-US" sz="2400" dirty="0" smtClean="0">
                <a:latin typeface="+mj-lt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+mj-lt"/>
                <a:cs typeface="Arial" panose="020B0604020202020204" pitchFamily="34" charset="0"/>
              </a:rPr>
              <a:t>saat</a:t>
            </a:r>
            <a:r>
              <a:rPr lang="en-US" sz="2400" dirty="0" smtClean="0">
                <a:latin typeface="+mj-lt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+mj-lt"/>
                <a:cs typeface="Arial" panose="020B0604020202020204" pitchFamily="34" charset="0"/>
              </a:rPr>
              <a:t>mencuci</a:t>
            </a:r>
            <a:r>
              <a:rPr lang="en-US" sz="2400" dirty="0" smtClean="0">
                <a:latin typeface="+mj-lt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+mj-lt"/>
                <a:cs typeface="Arial" panose="020B0604020202020204" pitchFamily="34" charset="0"/>
              </a:rPr>
              <a:t>tangan</a:t>
            </a:r>
            <a:r>
              <a:rPr lang="en-US" sz="2400" dirty="0" smtClean="0">
                <a:latin typeface="+mj-lt"/>
                <a:cs typeface="Arial" panose="020B0604020202020204" pitchFamily="34" charset="0"/>
              </a:rPr>
              <a:t>.</a:t>
            </a:r>
            <a:endParaRPr lang="en-US" sz="2400" dirty="0" smtClean="0">
              <a:latin typeface="+mj-lt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5789295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000"/>
                            </p:stCondLst>
                            <p:childTnLst>
                              <p:par>
                                <p:cTn id="1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" y="1011148"/>
            <a:ext cx="3061445" cy="366349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21422" y="260897"/>
            <a:ext cx="453157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tabLst>
                <a:tab pos="466725" algn="l"/>
              </a:tabLst>
            </a:pPr>
            <a:r>
              <a:rPr lang="en-US" sz="2800" dirty="0" smtClean="0">
                <a:solidFill>
                  <a:srgbClr val="00B0F0"/>
                </a:solidFill>
                <a:latin typeface="+mj-lt"/>
                <a:cs typeface="Arial" panose="020B0604020202020204" pitchFamily="34" charset="0"/>
              </a:rPr>
              <a:t>9. </a:t>
            </a:r>
            <a:r>
              <a:rPr lang="en-US" sz="2800" dirty="0">
                <a:solidFill>
                  <a:srgbClr val="00B0F0"/>
                </a:solidFill>
                <a:latin typeface="+mj-lt"/>
                <a:cs typeface="Arial" panose="020B0604020202020204" pitchFamily="34" charset="0"/>
              </a:rPr>
              <a:t>	</a:t>
            </a:r>
            <a:r>
              <a:rPr lang="en-US" sz="2800" dirty="0" err="1" smtClean="0">
                <a:solidFill>
                  <a:srgbClr val="00B0F0"/>
                </a:solidFill>
                <a:latin typeface="+mj-lt"/>
                <a:cs typeface="Arial" panose="020B0604020202020204" pitchFamily="34" charset="0"/>
              </a:rPr>
              <a:t>Kebersihan</a:t>
            </a:r>
            <a:r>
              <a:rPr lang="en-US" sz="2800" dirty="0" smtClean="0">
                <a:solidFill>
                  <a:srgbClr val="00B0F0"/>
                </a:solidFill>
                <a:latin typeface="+mj-lt"/>
                <a:cs typeface="Arial" panose="020B0604020202020204" pitchFamily="34" charset="0"/>
              </a:rPr>
              <a:t> kaki</a:t>
            </a:r>
            <a:endParaRPr lang="en-US" sz="2800" dirty="0">
              <a:solidFill>
                <a:srgbClr val="00B0F0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267200" y="1200150"/>
            <a:ext cx="40386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latin typeface="+mj-lt"/>
                <a:cs typeface="Arial" panose="020B0604020202020204" pitchFamily="34" charset="0"/>
              </a:rPr>
              <a:t>Cucilah</a:t>
            </a:r>
            <a:r>
              <a:rPr lang="en-US" sz="2400" dirty="0" smtClean="0">
                <a:latin typeface="+mj-lt"/>
                <a:cs typeface="Arial" panose="020B0604020202020204" pitchFamily="34" charset="0"/>
              </a:rPr>
              <a:t> kaki </a:t>
            </a:r>
            <a:r>
              <a:rPr lang="en-US" sz="2400" dirty="0" err="1" smtClean="0">
                <a:latin typeface="+mj-lt"/>
                <a:cs typeface="Arial" panose="020B0604020202020204" pitchFamily="34" charset="0"/>
              </a:rPr>
              <a:t>sebelum</a:t>
            </a:r>
            <a:r>
              <a:rPr lang="en-US" sz="2400" dirty="0" smtClean="0">
                <a:latin typeface="+mj-lt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+mj-lt"/>
                <a:cs typeface="Arial" panose="020B0604020202020204" pitchFamily="34" charset="0"/>
              </a:rPr>
              <a:t>masuk</a:t>
            </a:r>
            <a:r>
              <a:rPr lang="en-US" sz="2400" dirty="0" smtClean="0">
                <a:latin typeface="+mj-lt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+mj-lt"/>
                <a:cs typeface="Arial" panose="020B0604020202020204" pitchFamily="34" charset="0"/>
              </a:rPr>
              <a:t>ke</a:t>
            </a:r>
            <a:r>
              <a:rPr lang="en-US" sz="2400" dirty="0" smtClean="0">
                <a:latin typeface="+mj-lt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+mj-lt"/>
                <a:cs typeface="Arial" panose="020B0604020202020204" pitchFamily="34" charset="0"/>
              </a:rPr>
              <a:t>rumah</a:t>
            </a:r>
            <a:r>
              <a:rPr lang="en-US" sz="2400" dirty="0" smtClean="0">
                <a:latin typeface="+mj-lt"/>
                <a:cs typeface="Arial" panose="020B0604020202020204" pitchFamily="34" charset="0"/>
              </a:rPr>
              <a:t>.</a:t>
            </a:r>
          </a:p>
          <a:p>
            <a:r>
              <a:rPr lang="en-US" sz="2400" dirty="0" err="1" smtClean="0">
                <a:latin typeface="+mj-lt"/>
                <a:cs typeface="Arial" panose="020B0604020202020204" pitchFamily="34" charset="0"/>
              </a:rPr>
              <a:t>Cucilah</a:t>
            </a:r>
            <a:r>
              <a:rPr lang="en-US" sz="2400" dirty="0" smtClean="0">
                <a:latin typeface="+mj-lt"/>
                <a:cs typeface="Arial" panose="020B0604020202020204" pitchFamily="34" charset="0"/>
              </a:rPr>
              <a:t> kaki </a:t>
            </a:r>
            <a:r>
              <a:rPr lang="en-US" sz="2400" dirty="0" err="1" smtClean="0">
                <a:latin typeface="+mj-lt"/>
                <a:cs typeface="Arial" panose="020B0604020202020204" pitchFamily="34" charset="0"/>
              </a:rPr>
              <a:t>sebelum</a:t>
            </a:r>
            <a:r>
              <a:rPr lang="en-US" sz="2400" dirty="0" smtClean="0">
                <a:latin typeface="+mj-lt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+mj-lt"/>
                <a:cs typeface="Arial" panose="020B0604020202020204" pitchFamily="34" charset="0"/>
              </a:rPr>
              <a:t>tidur</a:t>
            </a:r>
            <a:r>
              <a:rPr lang="en-US" sz="2400" dirty="0" smtClean="0">
                <a:latin typeface="+mj-lt"/>
                <a:cs typeface="Arial" panose="020B0604020202020204" pitchFamily="34" charset="0"/>
              </a:rPr>
              <a:t>.</a:t>
            </a:r>
          </a:p>
          <a:p>
            <a:r>
              <a:rPr lang="en-US" sz="2400" dirty="0" err="1" smtClean="0">
                <a:latin typeface="+mj-lt"/>
                <a:cs typeface="Arial" panose="020B0604020202020204" pitchFamily="34" charset="0"/>
              </a:rPr>
              <a:t>Gunakan</a:t>
            </a:r>
            <a:r>
              <a:rPr lang="en-US" sz="2400" dirty="0" smtClean="0">
                <a:latin typeface="+mj-lt"/>
                <a:cs typeface="Arial" panose="020B0604020202020204" pitchFamily="34" charset="0"/>
              </a:rPr>
              <a:t> sandal </a:t>
            </a:r>
            <a:r>
              <a:rPr lang="en-US" sz="2400" dirty="0" err="1" smtClean="0">
                <a:latin typeface="+mj-lt"/>
                <a:cs typeface="Arial" panose="020B0604020202020204" pitchFamily="34" charset="0"/>
              </a:rPr>
              <a:t>atau</a:t>
            </a:r>
            <a:r>
              <a:rPr lang="en-US" sz="2400" dirty="0" smtClean="0">
                <a:latin typeface="+mj-lt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+mj-lt"/>
                <a:cs typeface="Arial" panose="020B0604020202020204" pitchFamily="34" charset="0"/>
              </a:rPr>
              <a:t>sepatu</a:t>
            </a:r>
            <a:r>
              <a:rPr lang="en-US" sz="2400" dirty="0" smtClean="0">
                <a:latin typeface="+mj-lt"/>
                <a:cs typeface="Arial" panose="020B0604020202020204" pitchFamily="34" charset="0"/>
              </a:rPr>
              <a:t> agar </a:t>
            </a:r>
            <a:r>
              <a:rPr lang="en-US" sz="2400" dirty="0" err="1" smtClean="0">
                <a:latin typeface="+mj-lt"/>
                <a:cs typeface="Arial" panose="020B0604020202020204" pitchFamily="34" charset="0"/>
              </a:rPr>
              <a:t>terhindar</a:t>
            </a:r>
            <a:r>
              <a:rPr lang="en-US" sz="2400" dirty="0" smtClean="0">
                <a:latin typeface="+mj-lt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+mj-lt"/>
                <a:cs typeface="Arial" panose="020B0604020202020204" pitchFamily="34" charset="0"/>
              </a:rPr>
              <a:t>dari</a:t>
            </a:r>
            <a:r>
              <a:rPr lang="en-US" sz="2400" dirty="0" smtClean="0">
                <a:latin typeface="+mj-lt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+mj-lt"/>
                <a:cs typeface="Arial" panose="020B0604020202020204" pitchFamily="34" charset="0"/>
              </a:rPr>
              <a:t>benda</a:t>
            </a:r>
            <a:r>
              <a:rPr lang="en-US" sz="2400" dirty="0" smtClean="0">
                <a:latin typeface="+mj-lt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+mj-lt"/>
                <a:cs typeface="Arial" panose="020B0604020202020204" pitchFamily="34" charset="0"/>
              </a:rPr>
              <a:t>keras</a:t>
            </a:r>
            <a:r>
              <a:rPr lang="en-US" sz="2400" dirty="0" smtClean="0">
                <a:latin typeface="+mj-lt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+mj-lt"/>
                <a:cs typeface="Arial" panose="020B0604020202020204" pitchFamily="34" charset="0"/>
              </a:rPr>
              <a:t>atau</a:t>
            </a:r>
            <a:r>
              <a:rPr lang="en-US" sz="2400" dirty="0" smtClean="0">
                <a:latin typeface="+mj-lt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+mj-lt"/>
                <a:cs typeface="Arial" panose="020B0604020202020204" pitchFamily="34" charset="0"/>
              </a:rPr>
              <a:t>tajam</a:t>
            </a:r>
            <a:r>
              <a:rPr lang="en-US" sz="2400" dirty="0" smtClean="0">
                <a:latin typeface="+mj-lt"/>
                <a:cs typeface="Arial" panose="020B0604020202020204" pitchFamily="34" charset="0"/>
              </a:rPr>
              <a:t>.</a:t>
            </a:r>
            <a:endParaRPr lang="en-US" sz="2400" dirty="0" smtClean="0">
              <a:latin typeface="+mj-lt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7780931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000"/>
                            </p:stCondLst>
                            <p:childTnLst>
                              <p:par>
                                <p:cTn id="1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152400" y="209551"/>
            <a:ext cx="8839200" cy="759030"/>
            <a:chOff x="152400" y="267069"/>
            <a:chExt cx="5943600" cy="1276351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2400" y="267069"/>
              <a:ext cx="5791200" cy="1276351"/>
            </a:xfrm>
            <a:prstGeom prst="rect">
              <a:avLst/>
            </a:prstGeom>
          </p:spPr>
        </p:pic>
        <p:sp>
          <p:nvSpPr>
            <p:cNvPr id="5" name="Rectangle 4"/>
            <p:cNvSpPr/>
            <p:nvPr/>
          </p:nvSpPr>
          <p:spPr>
            <a:xfrm>
              <a:off x="533400" y="269281"/>
              <a:ext cx="5562600" cy="90381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10000"/>
                </a:lnSpc>
                <a:buSzPct val="100000"/>
              </a:pPr>
              <a:r>
                <a:rPr lang="en-US" sz="3200" b="1" dirty="0" smtClean="0">
                  <a:solidFill>
                    <a:schemeClr val="bg1"/>
                  </a:solidFill>
                  <a:latin typeface="+mj-lt"/>
                  <a:cs typeface="Arial" pitchFamily="34" charset="0"/>
                </a:rPr>
                <a:t>E</a:t>
              </a:r>
              <a:r>
                <a:rPr lang="en-US" sz="3200" b="1" dirty="0" smtClean="0">
                  <a:solidFill>
                    <a:schemeClr val="bg1"/>
                  </a:solidFill>
                  <a:latin typeface="+mj-lt"/>
                  <a:cs typeface="Arial" pitchFamily="34" charset="0"/>
                </a:rPr>
                <a:t>. Cara </a:t>
              </a:r>
              <a:r>
                <a:rPr lang="en-US" sz="3200" b="1" dirty="0" err="1" smtClean="0">
                  <a:solidFill>
                    <a:schemeClr val="bg1"/>
                  </a:solidFill>
                  <a:latin typeface="+mj-lt"/>
                  <a:cs typeface="Arial" pitchFamily="34" charset="0"/>
                </a:rPr>
                <a:t>Menjaga</a:t>
              </a:r>
              <a:r>
                <a:rPr lang="en-US" sz="3200" b="1" dirty="0" smtClean="0">
                  <a:solidFill>
                    <a:schemeClr val="bg1"/>
                  </a:solidFill>
                  <a:latin typeface="+mj-lt"/>
                  <a:cs typeface="Arial" pitchFamily="34" charset="0"/>
                </a:rPr>
                <a:t> </a:t>
              </a:r>
              <a:r>
                <a:rPr lang="en-US" sz="3200" b="1" dirty="0" err="1" smtClean="0">
                  <a:solidFill>
                    <a:schemeClr val="bg1"/>
                  </a:solidFill>
                  <a:latin typeface="+mj-lt"/>
                  <a:cs typeface="Arial" pitchFamily="34" charset="0"/>
                </a:rPr>
                <a:t>Kebersihan</a:t>
              </a:r>
              <a:r>
                <a:rPr lang="en-US" sz="3200" b="1" dirty="0" smtClean="0">
                  <a:solidFill>
                    <a:schemeClr val="bg1"/>
                  </a:solidFill>
                  <a:latin typeface="+mj-lt"/>
                  <a:cs typeface="Arial" pitchFamily="34" charset="0"/>
                </a:rPr>
                <a:t> </a:t>
              </a:r>
              <a:r>
                <a:rPr lang="en-US" sz="3200" b="1" dirty="0" err="1" smtClean="0">
                  <a:solidFill>
                    <a:schemeClr val="bg1"/>
                  </a:solidFill>
                  <a:latin typeface="+mj-lt"/>
                  <a:cs typeface="Arial" pitchFamily="34" charset="0"/>
                </a:rPr>
                <a:t>Pakaian</a:t>
              </a:r>
              <a:endParaRPr lang="en-US" sz="3200" b="1" dirty="0">
                <a:solidFill>
                  <a:schemeClr val="bg1"/>
                </a:solidFill>
                <a:latin typeface="+mj-lt"/>
                <a:cs typeface="Arial" pitchFamily="34" charset="0"/>
              </a:endParaRPr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221630" y="3590077"/>
            <a:ext cx="2566834" cy="864825"/>
            <a:chOff x="726250" y="5799738"/>
            <a:chExt cx="4842986" cy="870003"/>
          </a:xfrm>
        </p:grpSpPr>
        <p:sp>
          <p:nvSpPr>
            <p:cNvPr id="8" name="Rounded Rectangle 7"/>
            <p:cNvSpPr/>
            <p:nvPr/>
          </p:nvSpPr>
          <p:spPr>
            <a:xfrm>
              <a:off x="845266" y="5799738"/>
              <a:ext cx="4723970" cy="870003"/>
            </a:xfrm>
            <a:prstGeom prst="round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200">
                <a:latin typeface="+mj-lt"/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726250" y="5799741"/>
              <a:ext cx="4668912" cy="77404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200" dirty="0" err="1" smtClean="0">
                  <a:latin typeface="+mj-lt"/>
                  <a:cs typeface="Arial" panose="020B0604020202020204" pitchFamily="34" charset="0"/>
                </a:rPr>
                <a:t>Pakaian</a:t>
              </a:r>
              <a:r>
                <a:rPr lang="en-US" sz="2200" dirty="0" smtClean="0">
                  <a:latin typeface="+mj-lt"/>
                  <a:cs typeface="Arial" panose="020B0604020202020204" pitchFamily="34" charset="0"/>
                </a:rPr>
                <a:t> </a:t>
              </a:r>
              <a:r>
                <a:rPr lang="en-US" sz="2200" dirty="0" err="1" smtClean="0">
                  <a:latin typeface="+mj-lt"/>
                  <a:cs typeface="Arial" panose="020B0604020202020204" pitchFamily="34" charset="0"/>
                </a:rPr>
                <a:t>dicuci</a:t>
              </a:r>
              <a:r>
                <a:rPr lang="en-US" sz="2200" dirty="0" smtClean="0">
                  <a:latin typeface="+mj-lt"/>
                  <a:cs typeface="Arial" panose="020B0604020202020204" pitchFamily="34" charset="0"/>
                </a:rPr>
                <a:t> </a:t>
              </a:r>
              <a:r>
                <a:rPr lang="en-US" sz="2200" dirty="0" err="1" smtClean="0">
                  <a:latin typeface="+mj-lt"/>
                  <a:cs typeface="Arial" panose="020B0604020202020204" pitchFamily="34" charset="0"/>
                </a:rPr>
                <a:t>dengan</a:t>
              </a:r>
              <a:r>
                <a:rPr lang="en-US" sz="2200" dirty="0" smtClean="0">
                  <a:latin typeface="+mj-lt"/>
                  <a:cs typeface="Arial" panose="020B0604020202020204" pitchFamily="34" charset="0"/>
                </a:rPr>
                <a:t> </a:t>
              </a:r>
              <a:r>
                <a:rPr lang="en-US" sz="2200" dirty="0" err="1" smtClean="0">
                  <a:latin typeface="+mj-lt"/>
                  <a:cs typeface="Arial" panose="020B0604020202020204" pitchFamily="34" charset="0"/>
                </a:rPr>
                <a:t>sabun</a:t>
              </a:r>
              <a:r>
                <a:rPr lang="en-US" sz="2200" dirty="0" smtClean="0">
                  <a:latin typeface="+mj-lt"/>
                  <a:cs typeface="Arial" panose="020B0604020202020204" pitchFamily="34" charset="0"/>
                </a:rPr>
                <a:t>.</a:t>
              </a:r>
              <a:endParaRPr lang="en-US" sz="2200" dirty="0">
                <a:latin typeface="+mj-lt"/>
                <a:cs typeface="Arial" panose="020B0604020202020204" pitchFamily="34" charset="0"/>
              </a:endParaRPr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2950759" y="3568236"/>
            <a:ext cx="2958080" cy="889267"/>
            <a:chOff x="318822" y="5982810"/>
            <a:chExt cx="5172793" cy="872551"/>
          </a:xfrm>
        </p:grpSpPr>
        <p:sp>
          <p:nvSpPr>
            <p:cNvPr id="11" name="Rounded Rectangle 10"/>
            <p:cNvSpPr/>
            <p:nvPr/>
          </p:nvSpPr>
          <p:spPr>
            <a:xfrm>
              <a:off x="318822" y="5982810"/>
              <a:ext cx="5172793" cy="870003"/>
            </a:xfrm>
            <a:prstGeom prst="round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200">
                <a:latin typeface="+mj-lt"/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480159" y="6100384"/>
              <a:ext cx="4893604" cy="7549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200" dirty="0" err="1" smtClean="0">
                  <a:latin typeface="+mj-lt"/>
                  <a:cs typeface="Arial" panose="020B0604020202020204" pitchFamily="34" charset="0"/>
                </a:rPr>
                <a:t>Pakaian</a:t>
              </a:r>
              <a:r>
                <a:rPr lang="en-US" sz="2200" dirty="0" smtClean="0">
                  <a:latin typeface="+mj-lt"/>
                  <a:cs typeface="Arial" panose="020B0604020202020204" pitchFamily="34" charset="0"/>
                </a:rPr>
                <a:t> </a:t>
              </a:r>
              <a:r>
                <a:rPr lang="en-US" sz="2200" dirty="0" err="1" smtClean="0">
                  <a:latin typeface="+mj-lt"/>
                  <a:cs typeface="Arial" panose="020B0604020202020204" pitchFamily="34" charset="0"/>
                </a:rPr>
                <a:t>disetrika</a:t>
              </a:r>
              <a:r>
                <a:rPr lang="en-US" sz="2200" dirty="0" smtClean="0">
                  <a:latin typeface="+mj-lt"/>
                  <a:cs typeface="Arial" panose="020B0604020202020204" pitchFamily="34" charset="0"/>
                </a:rPr>
                <a:t> agar </a:t>
              </a:r>
              <a:r>
                <a:rPr lang="en-US" sz="2200" dirty="0" err="1" smtClean="0">
                  <a:latin typeface="+mj-lt"/>
                  <a:cs typeface="Arial" panose="020B0604020202020204" pitchFamily="34" charset="0"/>
                </a:rPr>
                <a:t>rapi</a:t>
              </a:r>
              <a:r>
                <a:rPr lang="en-US" sz="2200" dirty="0" smtClean="0">
                  <a:latin typeface="+mj-lt"/>
                  <a:cs typeface="Arial" panose="020B0604020202020204" pitchFamily="34" charset="0"/>
                </a:rPr>
                <a:t> </a:t>
              </a:r>
              <a:r>
                <a:rPr lang="en-US" sz="2200" dirty="0" err="1" smtClean="0">
                  <a:latin typeface="+mj-lt"/>
                  <a:cs typeface="Arial" panose="020B0604020202020204" pitchFamily="34" charset="0"/>
                </a:rPr>
                <a:t>dan</a:t>
              </a:r>
              <a:r>
                <a:rPr lang="en-US" sz="2200" dirty="0" smtClean="0">
                  <a:latin typeface="+mj-lt"/>
                  <a:cs typeface="Arial" panose="020B0604020202020204" pitchFamily="34" charset="0"/>
                </a:rPr>
                <a:t> </a:t>
              </a:r>
              <a:r>
                <a:rPr lang="en-US" sz="2200" dirty="0" err="1" smtClean="0">
                  <a:latin typeface="+mj-lt"/>
                  <a:cs typeface="Arial" panose="020B0604020202020204" pitchFamily="34" charset="0"/>
                </a:rPr>
                <a:t>kuman</a:t>
              </a:r>
              <a:r>
                <a:rPr lang="en-US" sz="2200" dirty="0" smtClean="0">
                  <a:latin typeface="+mj-lt"/>
                  <a:cs typeface="Arial" panose="020B0604020202020204" pitchFamily="34" charset="0"/>
                </a:rPr>
                <a:t> </a:t>
              </a:r>
              <a:r>
                <a:rPr lang="en-US" sz="2200" dirty="0" err="1" smtClean="0">
                  <a:latin typeface="+mj-lt"/>
                  <a:cs typeface="Arial" panose="020B0604020202020204" pitchFamily="34" charset="0"/>
                </a:rPr>
                <a:t>mati</a:t>
              </a:r>
              <a:r>
                <a:rPr lang="en-US" sz="2200" dirty="0" smtClean="0">
                  <a:latin typeface="+mj-lt"/>
                  <a:cs typeface="Arial" panose="020B0604020202020204" pitchFamily="34" charset="0"/>
                </a:rPr>
                <a:t>.</a:t>
              </a:r>
              <a:endParaRPr lang="en-US" sz="2200" dirty="0">
                <a:latin typeface="+mj-lt"/>
                <a:cs typeface="Arial" panose="020B0604020202020204" pitchFamily="34" charset="0"/>
              </a:endParaRPr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6096000" y="3590083"/>
            <a:ext cx="3048000" cy="869172"/>
            <a:chOff x="845266" y="5799738"/>
            <a:chExt cx="4723970" cy="870003"/>
          </a:xfrm>
        </p:grpSpPr>
        <p:sp>
          <p:nvSpPr>
            <p:cNvPr id="14" name="Rounded Rectangle 13"/>
            <p:cNvSpPr/>
            <p:nvPr/>
          </p:nvSpPr>
          <p:spPr>
            <a:xfrm>
              <a:off x="845266" y="5799738"/>
              <a:ext cx="4723970" cy="870003"/>
            </a:xfrm>
            <a:prstGeom prst="round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200">
                <a:latin typeface="+mj-lt"/>
              </a:endParaRP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845266" y="5839626"/>
              <a:ext cx="4488272" cy="7701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200" dirty="0" err="1" smtClean="0">
                  <a:latin typeface="+mj-lt"/>
                  <a:cs typeface="Arial" panose="020B0604020202020204" pitchFamily="34" charset="0"/>
                </a:rPr>
                <a:t>Pakaian</a:t>
              </a:r>
              <a:r>
                <a:rPr lang="en-US" sz="2200" dirty="0" smtClean="0">
                  <a:latin typeface="+mj-lt"/>
                  <a:cs typeface="Arial" panose="020B0604020202020204" pitchFamily="34" charset="0"/>
                </a:rPr>
                <a:t> </a:t>
              </a:r>
              <a:r>
                <a:rPr lang="en-US" sz="2200" dirty="0" err="1" smtClean="0">
                  <a:latin typeface="+mj-lt"/>
                  <a:cs typeface="Arial" panose="020B0604020202020204" pitchFamily="34" charset="0"/>
                </a:rPr>
                <a:t>disimpan</a:t>
              </a:r>
              <a:r>
                <a:rPr lang="en-US" sz="2200" dirty="0" smtClean="0">
                  <a:latin typeface="+mj-lt"/>
                  <a:cs typeface="Arial" panose="020B0604020202020204" pitchFamily="34" charset="0"/>
                </a:rPr>
                <a:t> di </a:t>
              </a:r>
              <a:r>
                <a:rPr lang="en-US" sz="2200" dirty="0" err="1" smtClean="0">
                  <a:latin typeface="+mj-lt"/>
                  <a:cs typeface="Arial" panose="020B0604020202020204" pitchFamily="34" charset="0"/>
                </a:rPr>
                <a:t>lemari</a:t>
              </a:r>
              <a:r>
                <a:rPr lang="en-US" sz="2200" dirty="0" smtClean="0">
                  <a:latin typeface="+mj-lt"/>
                  <a:cs typeface="Arial" panose="020B0604020202020204" pitchFamily="34" charset="0"/>
                </a:rPr>
                <a:t> </a:t>
              </a:r>
              <a:r>
                <a:rPr lang="en-US" sz="2200" dirty="0" err="1" smtClean="0">
                  <a:latin typeface="+mj-lt"/>
                  <a:cs typeface="Arial" panose="020B0604020202020204" pitchFamily="34" charset="0"/>
                </a:rPr>
                <a:t>pakaian</a:t>
              </a:r>
              <a:r>
                <a:rPr lang="en-US" sz="2200" dirty="0" smtClean="0">
                  <a:latin typeface="+mj-lt"/>
                  <a:cs typeface="Arial" panose="020B0604020202020204" pitchFamily="34" charset="0"/>
                </a:rPr>
                <a:t>.</a:t>
              </a:r>
              <a:endParaRPr lang="en-US" sz="2200" dirty="0">
                <a:latin typeface="+mj-lt"/>
                <a:cs typeface="Arial" panose="020B0604020202020204" pitchFamily="34" charset="0"/>
              </a:endParaRPr>
            </a:p>
          </p:txBody>
        </p:sp>
      </p:grpSp>
      <p:pic>
        <p:nvPicPr>
          <p:cNvPr id="16" name="Picture 1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711" y="1058491"/>
            <a:ext cx="2828073" cy="2324014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2800" y="1064220"/>
            <a:ext cx="2556038" cy="2312556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54717" y="1028262"/>
            <a:ext cx="2178488" cy="24802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041714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prestig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000"/>
                            </p:stCondLst>
                            <p:childTnLst>
                              <p:par>
                                <p:cTn id="1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500"/>
                            </p:stCondLst>
                            <p:childTnLst>
                              <p:par>
                                <p:cTn id="19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500"/>
                            </p:stCondLst>
                            <p:childTnLst>
                              <p:par>
                                <p:cTn id="2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6000"/>
                            </p:stCondLst>
                            <p:childTnLst>
                              <p:par>
                                <p:cTn id="27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8000"/>
                            </p:stCondLst>
                            <p:childTnLst>
                              <p:par>
                                <p:cTn id="3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91867" y="854781"/>
            <a:ext cx="2758026" cy="3780789"/>
          </a:xfrm>
          <a:prstGeom prst="rect">
            <a:avLst/>
          </a:prstGeom>
        </p:spPr>
      </p:pic>
      <p:grpSp>
        <p:nvGrpSpPr>
          <p:cNvPr id="3" name="Group 2"/>
          <p:cNvGrpSpPr/>
          <p:nvPr/>
        </p:nvGrpSpPr>
        <p:grpSpPr>
          <a:xfrm>
            <a:off x="152400" y="267070"/>
            <a:ext cx="7315200" cy="609173"/>
            <a:chOff x="152400" y="267070"/>
            <a:chExt cx="5943600" cy="609173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2400" y="267070"/>
              <a:ext cx="5791200" cy="587712"/>
            </a:xfrm>
            <a:prstGeom prst="rect">
              <a:avLst/>
            </a:prstGeom>
          </p:spPr>
        </p:pic>
        <p:sp>
          <p:nvSpPr>
            <p:cNvPr id="5" name="Rectangle 4"/>
            <p:cNvSpPr/>
            <p:nvPr/>
          </p:nvSpPr>
          <p:spPr>
            <a:xfrm>
              <a:off x="533400" y="269282"/>
              <a:ext cx="5562600" cy="60696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10000"/>
                </a:lnSpc>
                <a:buSzPct val="100000"/>
              </a:pPr>
              <a:r>
                <a:rPr lang="en-US" sz="3200" b="1" dirty="0">
                  <a:solidFill>
                    <a:schemeClr val="bg1"/>
                  </a:solidFill>
                  <a:latin typeface="+mj-lt"/>
                  <a:cs typeface="Arial" pitchFamily="34" charset="0"/>
                </a:rPr>
                <a:t>A</a:t>
              </a:r>
              <a:r>
                <a:rPr lang="en-US" sz="3200" b="1" dirty="0" smtClean="0">
                  <a:solidFill>
                    <a:schemeClr val="bg1"/>
                  </a:solidFill>
                  <a:latin typeface="+mj-lt"/>
                  <a:cs typeface="Arial" pitchFamily="34" charset="0"/>
                </a:rPr>
                <a:t>. </a:t>
              </a:r>
              <a:r>
                <a:rPr lang="en-US" sz="3200" b="1" dirty="0" err="1" smtClean="0">
                  <a:solidFill>
                    <a:schemeClr val="bg1"/>
                  </a:solidFill>
                  <a:latin typeface="+mj-lt"/>
                  <a:cs typeface="Arial" pitchFamily="34" charset="0"/>
                </a:rPr>
                <a:t>Bagian</a:t>
              </a:r>
              <a:r>
                <a:rPr lang="en-US" sz="3200" b="1" dirty="0" err="1" smtClean="0">
                  <a:solidFill>
                    <a:schemeClr val="bg1"/>
                  </a:solidFill>
                  <a:latin typeface="+mj-lt"/>
                  <a:cs typeface="Arial" pitchFamily="34" charset="0"/>
                </a:rPr>
                <a:t>-Bagian</a:t>
              </a:r>
              <a:r>
                <a:rPr lang="en-US" sz="3200" b="1" dirty="0" smtClean="0">
                  <a:solidFill>
                    <a:schemeClr val="bg1"/>
                  </a:solidFill>
                  <a:latin typeface="+mj-lt"/>
                  <a:cs typeface="Arial" pitchFamily="34" charset="0"/>
                </a:rPr>
                <a:t> </a:t>
              </a:r>
              <a:r>
                <a:rPr lang="en-US" sz="3200" b="1" dirty="0" err="1" smtClean="0">
                  <a:solidFill>
                    <a:schemeClr val="bg1"/>
                  </a:solidFill>
                  <a:latin typeface="+mj-lt"/>
                  <a:cs typeface="Arial" pitchFamily="34" charset="0"/>
                </a:rPr>
                <a:t>Tubuh</a:t>
              </a:r>
              <a:endParaRPr lang="en-US" sz="3200" b="1" dirty="0">
                <a:solidFill>
                  <a:schemeClr val="bg1"/>
                </a:solidFill>
                <a:latin typeface="+mj-lt"/>
                <a:cs typeface="Arial" pitchFamily="34" charset="0"/>
              </a:endParaRPr>
            </a:p>
          </p:txBody>
        </p:sp>
      </p:grpSp>
      <p:sp>
        <p:nvSpPr>
          <p:cNvPr id="7" name="TextBox 6"/>
          <p:cNvSpPr txBox="1"/>
          <p:nvPr/>
        </p:nvSpPr>
        <p:spPr>
          <a:xfrm>
            <a:off x="800099" y="1160110"/>
            <a:ext cx="4791767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latin typeface="+mj-lt"/>
                <a:cs typeface="Arial" panose="020B0604020202020204" pitchFamily="34" charset="0"/>
              </a:rPr>
              <a:t>Tubuh</a:t>
            </a:r>
            <a:r>
              <a:rPr lang="en-US" sz="2400" dirty="0" smtClean="0">
                <a:latin typeface="+mj-lt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+mj-lt"/>
                <a:cs typeface="Arial" panose="020B0604020202020204" pitchFamily="34" charset="0"/>
              </a:rPr>
              <a:t>memili</a:t>
            </a:r>
            <a:r>
              <a:rPr lang="en-US" sz="2400" dirty="0" smtClean="0">
                <a:latin typeface="+mj-lt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+mj-lt"/>
                <a:cs typeface="Arial" panose="020B0604020202020204" pitchFamily="34" charset="0"/>
              </a:rPr>
              <a:t>berbagai</a:t>
            </a:r>
            <a:r>
              <a:rPr lang="en-US" sz="2400" dirty="0" smtClean="0">
                <a:latin typeface="+mj-lt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+mj-lt"/>
                <a:cs typeface="Arial" panose="020B0604020202020204" pitchFamily="34" charset="0"/>
              </a:rPr>
              <a:t>bagian</a:t>
            </a:r>
            <a:r>
              <a:rPr lang="en-US" sz="2400" dirty="0" smtClean="0">
                <a:latin typeface="+mj-lt"/>
                <a:cs typeface="Arial" panose="020B0604020202020204" pitchFamily="34" charset="0"/>
              </a:rPr>
              <a:t>.</a:t>
            </a:r>
          </a:p>
          <a:p>
            <a:r>
              <a:rPr lang="en-US" sz="2400" dirty="0" err="1" smtClean="0">
                <a:latin typeface="+mj-lt"/>
                <a:cs typeface="Arial" panose="020B0604020202020204" pitchFamily="34" charset="0"/>
              </a:rPr>
              <a:t>Setiap</a:t>
            </a:r>
            <a:r>
              <a:rPr lang="en-US" sz="2400" dirty="0" smtClean="0">
                <a:latin typeface="+mj-lt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+mj-lt"/>
                <a:cs typeface="Arial" panose="020B0604020202020204" pitchFamily="34" charset="0"/>
              </a:rPr>
              <a:t>bagian</a:t>
            </a:r>
            <a:r>
              <a:rPr lang="en-US" sz="2400" dirty="0" smtClean="0">
                <a:latin typeface="+mj-lt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+mj-lt"/>
                <a:cs typeface="Arial" panose="020B0604020202020204" pitchFamily="34" charset="0"/>
              </a:rPr>
              <a:t>tubuh</a:t>
            </a:r>
            <a:r>
              <a:rPr lang="en-US" sz="2400" dirty="0" smtClean="0">
                <a:latin typeface="+mj-lt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+mj-lt"/>
                <a:cs typeface="Arial" panose="020B0604020202020204" pitchFamily="34" charset="0"/>
              </a:rPr>
              <a:t>memiliki</a:t>
            </a:r>
            <a:r>
              <a:rPr lang="en-US" sz="2400" dirty="0" smtClean="0">
                <a:latin typeface="+mj-lt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+mj-lt"/>
                <a:cs typeface="Arial" panose="020B0604020202020204" pitchFamily="34" charset="0"/>
              </a:rPr>
              <a:t>kegunaan</a:t>
            </a:r>
            <a:r>
              <a:rPr lang="en-US" sz="2400" dirty="0" smtClean="0">
                <a:latin typeface="+mj-lt"/>
                <a:cs typeface="Arial" panose="020B0604020202020204" pitchFamily="34" charset="0"/>
              </a:rPr>
              <a:t>.</a:t>
            </a:r>
          </a:p>
          <a:p>
            <a:endParaRPr lang="en-US" sz="2400" dirty="0" smtClean="0">
              <a:latin typeface="+mj-lt"/>
              <a:cs typeface="Arial" panose="020B0604020202020204" pitchFamily="34" charset="0"/>
            </a:endParaRPr>
          </a:p>
          <a:p>
            <a:r>
              <a:rPr lang="en-US" sz="2400" dirty="0" err="1" smtClean="0">
                <a:latin typeface="+mj-lt"/>
                <a:cs typeface="Arial" panose="020B0604020202020204" pitchFamily="34" charset="0"/>
              </a:rPr>
              <a:t>Setiap</a:t>
            </a:r>
            <a:r>
              <a:rPr lang="en-US" sz="2400" dirty="0" smtClean="0">
                <a:latin typeface="+mj-lt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+mj-lt"/>
                <a:cs typeface="Arial" panose="020B0604020202020204" pitchFamily="34" charset="0"/>
              </a:rPr>
              <a:t>kegiatan</a:t>
            </a:r>
            <a:r>
              <a:rPr lang="en-US" sz="2400" dirty="0" smtClean="0">
                <a:latin typeface="+mj-lt"/>
                <a:cs typeface="Arial" panose="020B0604020202020204" pitchFamily="34" charset="0"/>
              </a:rPr>
              <a:t> juga </a:t>
            </a:r>
            <a:r>
              <a:rPr lang="en-US" sz="2400" dirty="0" err="1" smtClean="0">
                <a:latin typeface="+mj-lt"/>
                <a:cs typeface="Arial" panose="020B0604020202020204" pitchFamily="34" charset="0"/>
              </a:rPr>
              <a:t>menggunakan</a:t>
            </a:r>
            <a:r>
              <a:rPr lang="en-US" sz="2400" dirty="0" smtClean="0">
                <a:latin typeface="+mj-lt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+mj-lt"/>
                <a:cs typeface="Arial" panose="020B0604020202020204" pitchFamily="34" charset="0"/>
              </a:rPr>
              <a:t>bagian</a:t>
            </a:r>
            <a:r>
              <a:rPr lang="en-US" sz="2400" dirty="0" smtClean="0">
                <a:latin typeface="+mj-lt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+mj-lt"/>
                <a:cs typeface="Arial" panose="020B0604020202020204" pitchFamily="34" charset="0"/>
              </a:rPr>
              <a:t>anggota</a:t>
            </a:r>
            <a:r>
              <a:rPr lang="en-US" sz="2400" dirty="0" smtClean="0">
                <a:latin typeface="+mj-lt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+mj-lt"/>
                <a:cs typeface="Arial" panose="020B0604020202020204" pitchFamily="34" charset="0"/>
              </a:rPr>
              <a:t>tubuh</a:t>
            </a:r>
            <a:r>
              <a:rPr lang="en-US" sz="2400" dirty="0" smtClean="0">
                <a:latin typeface="+mj-lt"/>
                <a:cs typeface="Arial" panose="020B0604020202020204" pitchFamily="34" charset="0"/>
              </a:rPr>
              <a:t>.</a:t>
            </a:r>
          </a:p>
          <a:p>
            <a:r>
              <a:rPr lang="en-US" sz="2400" dirty="0" err="1" smtClean="0">
                <a:latin typeface="+mj-lt"/>
                <a:cs typeface="Arial" panose="020B0604020202020204" pitchFamily="34" charset="0"/>
              </a:rPr>
              <a:t>Misalnya</a:t>
            </a:r>
            <a:r>
              <a:rPr lang="en-US" sz="2400" dirty="0" smtClean="0">
                <a:latin typeface="+mj-lt"/>
                <a:cs typeface="Arial" panose="020B0604020202020204" pitchFamily="34" charset="0"/>
              </a:rPr>
              <a:t>, </a:t>
            </a:r>
            <a:r>
              <a:rPr lang="en-US" sz="2400" dirty="0" err="1" smtClean="0">
                <a:latin typeface="+mj-lt"/>
                <a:cs typeface="Arial" panose="020B0604020202020204" pitchFamily="34" charset="0"/>
              </a:rPr>
              <a:t>makan</a:t>
            </a:r>
            <a:r>
              <a:rPr lang="en-US" sz="2400" dirty="0" smtClean="0">
                <a:latin typeface="+mj-lt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+mj-lt"/>
                <a:cs typeface="Arial" panose="020B0604020202020204" pitchFamily="34" charset="0"/>
              </a:rPr>
              <a:t>dengan</a:t>
            </a:r>
            <a:r>
              <a:rPr lang="en-US" sz="2400" dirty="0" smtClean="0">
                <a:latin typeface="+mj-lt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+mj-lt"/>
                <a:cs typeface="Arial" panose="020B0604020202020204" pitchFamily="34" charset="0"/>
              </a:rPr>
              <a:t>mulut</a:t>
            </a:r>
            <a:r>
              <a:rPr lang="en-US" sz="2400" dirty="0" smtClean="0">
                <a:latin typeface="+mj-lt"/>
                <a:cs typeface="Arial" panose="020B0604020202020204" pitchFamily="34" charset="0"/>
              </a:rPr>
              <a:t>.</a:t>
            </a:r>
            <a:endParaRPr lang="en-US" sz="2400" dirty="0" smtClean="0">
              <a:latin typeface="+mj-lt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679534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000"/>
                            </p:stCondLst>
                            <p:childTnLst>
                              <p:par>
                                <p:cTn id="1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4800" y="133350"/>
            <a:ext cx="462338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err="1" smtClean="0">
                <a:solidFill>
                  <a:srgbClr val="00B0F0"/>
                </a:solidFill>
                <a:latin typeface="+mj-lt"/>
                <a:cs typeface="Arial" panose="020B0604020202020204" pitchFamily="34" charset="0"/>
              </a:rPr>
              <a:t>Bagian-bagian</a:t>
            </a:r>
            <a:r>
              <a:rPr lang="en-US" sz="2800" b="1" dirty="0" smtClean="0">
                <a:solidFill>
                  <a:srgbClr val="00B0F0"/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rgbClr val="00B0F0"/>
                </a:solidFill>
                <a:latin typeface="+mj-lt"/>
                <a:cs typeface="Arial" panose="020B0604020202020204" pitchFamily="34" charset="0"/>
              </a:rPr>
              <a:t>tubuh</a:t>
            </a:r>
            <a:r>
              <a:rPr lang="en-US" sz="2800" b="1" dirty="0" smtClean="0">
                <a:solidFill>
                  <a:srgbClr val="00B0F0"/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rgbClr val="00B0F0"/>
                </a:solidFill>
                <a:latin typeface="+mj-lt"/>
                <a:cs typeface="Arial" panose="020B0604020202020204" pitchFamily="34" charset="0"/>
              </a:rPr>
              <a:t>manusia</a:t>
            </a:r>
            <a:endParaRPr lang="en-US" sz="2800" b="1" dirty="0">
              <a:solidFill>
                <a:srgbClr val="00B0F0"/>
              </a:solidFill>
              <a:latin typeface="+mj-lt"/>
              <a:cs typeface="Arial" panose="020B0604020202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1372445"/>
            <a:ext cx="3581400" cy="3263873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345222" y="620457"/>
            <a:ext cx="453157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tabLst>
                <a:tab pos="466725" algn="l"/>
              </a:tabLst>
            </a:pPr>
            <a:r>
              <a:rPr lang="en-US" sz="2800" dirty="0" smtClean="0">
                <a:solidFill>
                  <a:srgbClr val="00B0F0"/>
                </a:solidFill>
                <a:latin typeface="+mj-lt"/>
                <a:cs typeface="Arial" panose="020B0604020202020204" pitchFamily="34" charset="0"/>
              </a:rPr>
              <a:t>1. </a:t>
            </a:r>
            <a:r>
              <a:rPr lang="en-US" sz="2800" dirty="0">
                <a:solidFill>
                  <a:srgbClr val="00B0F0"/>
                </a:solidFill>
                <a:latin typeface="+mj-lt"/>
                <a:cs typeface="Arial" panose="020B0604020202020204" pitchFamily="34" charset="0"/>
              </a:rPr>
              <a:t>	</a:t>
            </a:r>
            <a:r>
              <a:rPr lang="en-US" sz="2800" dirty="0" err="1" smtClean="0">
                <a:solidFill>
                  <a:srgbClr val="00B0F0"/>
                </a:solidFill>
                <a:latin typeface="+mj-lt"/>
                <a:cs typeface="Arial" panose="020B0604020202020204" pitchFamily="34" charset="0"/>
              </a:rPr>
              <a:t>Bagian</a:t>
            </a:r>
            <a:r>
              <a:rPr lang="en-US" sz="2800" dirty="0" smtClean="0">
                <a:solidFill>
                  <a:srgbClr val="00B0F0"/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rgbClr val="00B0F0"/>
                </a:solidFill>
                <a:latin typeface="+mj-lt"/>
                <a:cs typeface="Arial" panose="020B0604020202020204" pitchFamily="34" charset="0"/>
              </a:rPr>
              <a:t>kepala</a:t>
            </a:r>
            <a:endParaRPr lang="en-US" sz="2800" dirty="0">
              <a:solidFill>
                <a:srgbClr val="00B0F0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4419600" y="1407310"/>
            <a:ext cx="41910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latin typeface="+mj-lt"/>
                <a:cs typeface="Arial" panose="020B0604020202020204" pitchFamily="34" charset="0"/>
              </a:rPr>
              <a:t>Kepala</a:t>
            </a:r>
            <a:r>
              <a:rPr lang="en-US" sz="2400" dirty="0" smtClean="0">
                <a:latin typeface="+mj-lt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+mj-lt"/>
                <a:cs typeface="Arial" panose="020B0604020202020204" pitchFamily="34" charset="0"/>
              </a:rPr>
              <a:t>merupakan</a:t>
            </a:r>
            <a:r>
              <a:rPr lang="en-US" sz="2400" dirty="0" smtClean="0">
                <a:latin typeface="+mj-lt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+mj-lt"/>
                <a:cs typeface="Arial" panose="020B0604020202020204" pitchFamily="34" charset="0"/>
              </a:rPr>
              <a:t>bagian</a:t>
            </a:r>
            <a:r>
              <a:rPr lang="en-US" sz="2400" dirty="0" smtClean="0">
                <a:latin typeface="+mj-lt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+mj-lt"/>
                <a:cs typeface="Arial" panose="020B0604020202020204" pitchFamily="34" charset="0"/>
              </a:rPr>
              <a:t>tubuh</a:t>
            </a:r>
            <a:r>
              <a:rPr lang="en-US" sz="2400" dirty="0" smtClean="0">
                <a:latin typeface="+mj-lt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+mj-lt"/>
                <a:cs typeface="Arial" panose="020B0604020202020204" pitchFamily="34" charset="0"/>
              </a:rPr>
              <a:t>atas</a:t>
            </a:r>
            <a:r>
              <a:rPr lang="en-US" sz="2400" dirty="0" smtClean="0">
                <a:latin typeface="+mj-lt"/>
                <a:cs typeface="Arial" panose="020B0604020202020204" pitchFamily="34" charset="0"/>
              </a:rPr>
              <a:t>.</a:t>
            </a:r>
          </a:p>
          <a:p>
            <a:endParaRPr lang="en-US" sz="2400" dirty="0" smtClean="0">
              <a:latin typeface="+mj-lt"/>
              <a:cs typeface="Arial" panose="020B0604020202020204" pitchFamily="34" charset="0"/>
            </a:endParaRPr>
          </a:p>
          <a:p>
            <a:r>
              <a:rPr lang="en-US" sz="2400" dirty="0" err="1" smtClean="0">
                <a:latin typeface="+mj-lt"/>
                <a:cs typeface="Arial" panose="020B0604020202020204" pitchFamily="34" charset="0"/>
              </a:rPr>
              <a:t>Bagian-bagian</a:t>
            </a:r>
            <a:r>
              <a:rPr lang="en-US" sz="2400" dirty="0" smtClean="0">
                <a:latin typeface="+mj-lt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+mj-lt"/>
                <a:cs typeface="Arial" panose="020B0604020202020204" pitchFamily="34" charset="0"/>
              </a:rPr>
              <a:t>kepala</a:t>
            </a:r>
            <a:r>
              <a:rPr lang="en-US" sz="2400" dirty="0" smtClean="0">
                <a:latin typeface="+mj-lt"/>
                <a:cs typeface="Arial" panose="020B0604020202020204" pitchFamily="34" charset="0"/>
              </a:rPr>
              <a:t>, </a:t>
            </a:r>
            <a:r>
              <a:rPr lang="en-US" sz="2400" dirty="0" err="1" smtClean="0">
                <a:latin typeface="+mj-lt"/>
                <a:cs typeface="Arial" panose="020B0604020202020204" pitchFamily="34" charset="0"/>
              </a:rPr>
              <a:t>yaitu</a:t>
            </a:r>
            <a:r>
              <a:rPr lang="en-US" sz="2400" dirty="0" smtClean="0">
                <a:latin typeface="+mj-lt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+mj-lt"/>
                <a:cs typeface="Arial" panose="020B0604020202020204" pitchFamily="34" charset="0"/>
              </a:rPr>
              <a:t>rambut</a:t>
            </a:r>
            <a:r>
              <a:rPr lang="en-US" sz="2400" dirty="0" smtClean="0">
                <a:latin typeface="+mj-lt"/>
                <a:cs typeface="Arial" panose="020B0604020202020204" pitchFamily="34" charset="0"/>
              </a:rPr>
              <a:t>, </a:t>
            </a:r>
            <a:r>
              <a:rPr lang="en-US" sz="2400" dirty="0" err="1" smtClean="0">
                <a:latin typeface="+mj-lt"/>
                <a:cs typeface="Arial" panose="020B0604020202020204" pitchFamily="34" charset="0"/>
              </a:rPr>
              <a:t>mata</a:t>
            </a:r>
            <a:r>
              <a:rPr lang="en-US" sz="2400" dirty="0" smtClean="0">
                <a:latin typeface="+mj-lt"/>
                <a:cs typeface="Arial" panose="020B0604020202020204" pitchFamily="34" charset="0"/>
              </a:rPr>
              <a:t>, </a:t>
            </a:r>
            <a:r>
              <a:rPr lang="en-US" sz="2400" dirty="0" err="1" smtClean="0">
                <a:latin typeface="+mj-lt"/>
                <a:cs typeface="Arial" panose="020B0604020202020204" pitchFamily="34" charset="0"/>
              </a:rPr>
              <a:t>hidung</a:t>
            </a:r>
            <a:r>
              <a:rPr lang="en-US" sz="2400" dirty="0" smtClean="0">
                <a:latin typeface="+mj-lt"/>
                <a:cs typeface="Arial" panose="020B0604020202020204" pitchFamily="34" charset="0"/>
              </a:rPr>
              <a:t>, </a:t>
            </a:r>
            <a:r>
              <a:rPr lang="en-US" sz="2400" dirty="0" err="1" smtClean="0">
                <a:latin typeface="+mj-lt"/>
                <a:cs typeface="Arial" panose="020B0604020202020204" pitchFamily="34" charset="0"/>
              </a:rPr>
              <a:t>mulut</a:t>
            </a:r>
            <a:r>
              <a:rPr lang="en-US" sz="2400" dirty="0" smtClean="0">
                <a:latin typeface="+mj-lt"/>
                <a:cs typeface="Arial" panose="020B0604020202020204" pitchFamily="34" charset="0"/>
              </a:rPr>
              <a:t>, </a:t>
            </a:r>
            <a:r>
              <a:rPr lang="en-US" sz="2400" dirty="0" err="1" smtClean="0">
                <a:latin typeface="+mj-lt"/>
                <a:cs typeface="Arial" panose="020B0604020202020204" pitchFamily="34" charset="0"/>
              </a:rPr>
              <a:t>telinga</a:t>
            </a:r>
            <a:r>
              <a:rPr lang="en-US" sz="2400" dirty="0" smtClean="0">
                <a:latin typeface="+mj-lt"/>
                <a:cs typeface="Arial" panose="020B0604020202020204" pitchFamily="34" charset="0"/>
              </a:rPr>
              <a:t>, pipi, </a:t>
            </a:r>
            <a:r>
              <a:rPr lang="en-US" sz="2400" dirty="0" err="1" smtClean="0">
                <a:latin typeface="+mj-lt"/>
                <a:cs typeface="Arial" panose="020B0604020202020204" pitchFamily="34" charset="0"/>
              </a:rPr>
              <a:t>dahi</a:t>
            </a:r>
            <a:r>
              <a:rPr lang="en-US" sz="2400" dirty="0" smtClean="0">
                <a:latin typeface="+mj-lt"/>
                <a:cs typeface="Arial" panose="020B0604020202020204" pitchFamily="34" charset="0"/>
              </a:rPr>
              <a:t>, </a:t>
            </a:r>
            <a:r>
              <a:rPr lang="en-US" sz="2400" dirty="0" err="1" smtClean="0">
                <a:latin typeface="+mj-lt"/>
                <a:cs typeface="Arial" panose="020B0604020202020204" pitchFamily="34" charset="0"/>
              </a:rPr>
              <a:t>dan</a:t>
            </a:r>
            <a:r>
              <a:rPr lang="en-US" sz="2400" dirty="0" smtClean="0">
                <a:latin typeface="+mj-lt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+mj-lt"/>
                <a:cs typeface="Arial" panose="020B0604020202020204" pitchFamily="34" charset="0"/>
              </a:rPr>
              <a:t>dagu</a:t>
            </a:r>
            <a:r>
              <a:rPr lang="en-US" sz="2400" dirty="0" smtClean="0">
                <a:latin typeface="+mj-lt"/>
                <a:cs typeface="Arial" panose="020B0604020202020204" pitchFamily="34" charset="0"/>
              </a:rPr>
              <a:t>.</a:t>
            </a:r>
            <a:endParaRPr lang="en-US" sz="2400" dirty="0" smtClean="0">
              <a:latin typeface="+mj-lt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551908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000"/>
                            </p:stCondLst>
                            <p:childTnLst>
                              <p:par>
                                <p:cTn id="1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2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1123950"/>
            <a:ext cx="4269574" cy="30480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997068" y="1428750"/>
            <a:ext cx="35052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latin typeface="+mj-lt"/>
                <a:cs typeface="Arial" panose="020B0604020202020204" pitchFamily="34" charset="0"/>
              </a:rPr>
              <a:t>Bagian</a:t>
            </a:r>
            <a:r>
              <a:rPr lang="en-US" sz="2400" dirty="0" smtClean="0">
                <a:latin typeface="+mj-lt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+mj-lt"/>
                <a:cs typeface="Arial" panose="020B0604020202020204" pitchFamily="34" charset="0"/>
              </a:rPr>
              <a:t>badan</a:t>
            </a:r>
            <a:r>
              <a:rPr lang="en-US" sz="2400" dirty="0" smtClean="0">
                <a:latin typeface="+mj-lt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+mj-lt"/>
                <a:cs typeface="Arial" panose="020B0604020202020204" pitchFamily="34" charset="0"/>
              </a:rPr>
              <a:t>diawali</a:t>
            </a:r>
            <a:r>
              <a:rPr lang="en-US" sz="2400" dirty="0" smtClean="0">
                <a:latin typeface="+mj-lt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+mj-lt"/>
                <a:cs typeface="Arial" panose="020B0604020202020204" pitchFamily="34" charset="0"/>
              </a:rPr>
              <a:t>dari</a:t>
            </a:r>
            <a:r>
              <a:rPr lang="en-US" sz="2400" dirty="0" smtClean="0">
                <a:latin typeface="+mj-lt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+mj-lt"/>
                <a:cs typeface="Arial" panose="020B0604020202020204" pitchFamily="34" charset="0"/>
              </a:rPr>
              <a:t>leher</a:t>
            </a:r>
            <a:r>
              <a:rPr lang="en-US" sz="2400" dirty="0" smtClean="0">
                <a:latin typeface="+mj-lt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+mj-lt"/>
                <a:cs typeface="Arial" panose="020B0604020202020204" pitchFamily="34" charset="0"/>
              </a:rPr>
              <a:t>sampai</a:t>
            </a:r>
            <a:r>
              <a:rPr lang="en-US" sz="2400" dirty="0" smtClean="0">
                <a:latin typeface="+mj-lt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+mj-lt"/>
                <a:cs typeface="Arial" panose="020B0604020202020204" pitchFamily="34" charset="0"/>
              </a:rPr>
              <a:t>perut</a:t>
            </a:r>
            <a:r>
              <a:rPr lang="en-US" sz="2400" dirty="0" smtClean="0">
                <a:latin typeface="+mj-lt"/>
                <a:cs typeface="Arial" panose="020B0604020202020204" pitchFamily="34" charset="0"/>
              </a:rPr>
              <a:t>.</a:t>
            </a:r>
          </a:p>
          <a:p>
            <a:r>
              <a:rPr lang="en-US" sz="2400" dirty="0" err="1" smtClean="0">
                <a:latin typeface="+mj-lt"/>
                <a:cs typeface="Arial" panose="020B0604020202020204" pitchFamily="34" charset="0"/>
              </a:rPr>
              <a:t>Tempat</a:t>
            </a:r>
            <a:r>
              <a:rPr lang="en-US" sz="2400" dirty="0" smtClean="0">
                <a:latin typeface="+mj-lt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+mj-lt"/>
                <a:cs typeface="Arial" panose="020B0604020202020204" pitchFamily="34" charset="0"/>
              </a:rPr>
              <a:t>berbagai</a:t>
            </a:r>
            <a:r>
              <a:rPr lang="en-US" sz="2400" dirty="0" smtClean="0">
                <a:latin typeface="+mj-lt"/>
                <a:cs typeface="Arial" panose="020B0604020202020204" pitchFamily="34" charset="0"/>
              </a:rPr>
              <a:t> organ </a:t>
            </a:r>
            <a:r>
              <a:rPr lang="en-US" sz="2400" dirty="0" err="1" smtClean="0">
                <a:latin typeface="+mj-lt"/>
                <a:cs typeface="Arial" panose="020B0604020202020204" pitchFamily="34" charset="0"/>
              </a:rPr>
              <a:t>dalam</a:t>
            </a:r>
            <a:r>
              <a:rPr lang="en-US" sz="2400" dirty="0" smtClean="0">
                <a:latin typeface="+mj-lt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+mj-lt"/>
                <a:cs typeface="Arial" panose="020B0604020202020204" pitchFamily="34" charset="0"/>
              </a:rPr>
              <a:t>manusia</a:t>
            </a:r>
            <a:r>
              <a:rPr lang="en-US" sz="2400" dirty="0" smtClean="0">
                <a:latin typeface="+mj-lt"/>
                <a:cs typeface="Arial" panose="020B0604020202020204" pitchFamily="34" charset="0"/>
              </a:rPr>
              <a:t>.</a:t>
            </a:r>
            <a:endParaRPr lang="en-US" sz="2400" dirty="0">
              <a:latin typeface="+mj-lt"/>
              <a:cs typeface="Arial" panose="020B060402020202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45222" y="219730"/>
            <a:ext cx="453157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tabLst>
                <a:tab pos="466725" algn="l"/>
              </a:tabLst>
            </a:pPr>
            <a:r>
              <a:rPr lang="en-US" sz="2800" dirty="0" smtClean="0">
                <a:solidFill>
                  <a:srgbClr val="00B0F0"/>
                </a:solidFill>
                <a:latin typeface="+mj-lt"/>
                <a:cs typeface="Arial" panose="020B0604020202020204" pitchFamily="34" charset="0"/>
              </a:rPr>
              <a:t>2. </a:t>
            </a:r>
            <a:r>
              <a:rPr lang="en-US" sz="2800" dirty="0">
                <a:solidFill>
                  <a:srgbClr val="00B0F0"/>
                </a:solidFill>
                <a:latin typeface="+mj-lt"/>
                <a:cs typeface="Arial" panose="020B0604020202020204" pitchFamily="34" charset="0"/>
              </a:rPr>
              <a:t>	</a:t>
            </a:r>
            <a:r>
              <a:rPr lang="en-US" sz="2800" dirty="0" err="1" smtClean="0">
                <a:solidFill>
                  <a:srgbClr val="00B0F0"/>
                </a:solidFill>
                <a:latin typeface="+mj-lt"/>
                <a:cs typeface="Arial" panose="020B0604020202020204" pitchFamily="34" charset="0"/>
              </a:rPr>
              <a:t>Bagian</a:t>
            </a:r>
            <a:r>
              <a:rPr lang="en-US" sz="2800" dirty="0" smtClean="0">
                <a:solidFill>
                  <a:srgbClr val="00B0F0"/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rgbClr val="00B0F0"/>
                </a:solidFill>
                <a:latin typeface="+mj-lt"/>
                <a:cs typeface="Arial" panose="020B0604020202020204" pitchFamily="34" charset="0"/>
              </a:rPr>
              <a:t>badan</a:t>
            </a:r>
            <a:endParaRPr lang="en-US" sz="2800" dirty="0">
              <a:solidFill>
                <a:srgbClr val="00B0F0"/>
              </a:solidFill>
              <a:latin typeface="+mj-lt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7299348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000"/>
                            </p:stCondLst>
                            <p:childTnLst>
                              <p:par>
                                <p:cTn id="1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9282" y="998439"/>
            <a:ext cx="4644718" cy="3021111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09600" y="1352550"/>
            <a:ext cx="36576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latin typeface="+mj-lt"/>
                <a:cs typeface="Arial" panose="020B0604020202020204" pitchFamily="34" charset="0"/>
              </a:rPr>
              <a:t>Tangan</a:t>
            </a:r>
            <a:r>
              <a:rPr lang="en-US" sz="2400" dirty="0" smtClean="0">
                <a:latin typeface="+mj-lt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+mj-lt"/>
                <a:cs typeface="Arial" panose="020B0604020202020204" pitchFamily="34" charset="0"/>
              </a:rPr>
              <a:t>ada</a:t>
            </a:r>
            <a:r>
              <a:rPr lang="en-US" sz="2400" dirty="0" smtClean="0">
                <a:latin typeface="+mj-lt"/>
                <a:cs typeface="Arial" panose="020B0604020202020204" pitchFamily="34" charset="0"/>
              </a:rPr>
              <a:t> di </a:t>
            </a:r>
            <a:r>
              <a:rPr lang="en-US" sz="2400" dirty="0" err="1" smtClean="0">
                <a:latin typeface="+mj-lt"/>
                <a:cs typeface="Arial" panose="020B0604020202020204" pitchFamily="34" charset="0"/>
              </a:rPr>
              <a:t>tubuh</a:t>
            </a:r>
            <a:r>
              <a:rPr lang="en-US" sz="2400" dirty="0" smtClean="0">
                <a:latin typeface="+mj-lt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+mj-lt"/>
                <a:cs typeface="Arial" panose="020B0604020202020204" pitchFamily="34" charset="0"/>
              </a:rPr>
              <a:t>bagian</a:t>
            </a:r>
            <a:r>
              <a:rPr lang="en-US" sz="2400" dirty="0" smtClean="0">
                <a:latin typeface="+mj-lt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+mj-lt"/>
                <a:cs typeface="Arial" panose="020B0604020202020204" pitchFamily="34" charset="0"/>
              </a:rPr>
              <a:t>atas</a:t>
            </a:r>
            <a:r>
              <a:rPr lang="en-US" sz="2400" dirty="0" smtClean="0">
                <a:latin typeface="+mj-lt"/>
                <a:cs typeface="Arial" panose="020B0604020202020204" pitchFamily="34" charset="0"/>
              </a:rPr>
              <a:t>.</a:t>
            </a:r>
          </a:p>
          <a:p>
            <a:r>
              <a:rPr lang="en-US" sz="2400" dirty="0" smtClean="0">
                <a:latin typeface="+mj-lt"/>
                <a:cs typeface="Arial" panose="020B0604020202020204" pitchFamily="34" charset="0"/>
              </a:rPr>
              <a:t>Ada </a:t>
            </a:r>
            <a:r>
              <a:rPr lang="en-US" sz="2400" dirty="0" err="1" smtClean="0">
                <a:latin typeface="+mj-lt"/>
                <a:cs typeface="Arial" panose="020B0604020202020204" pitchFamily="34" charset="0"/>
              </a:rPr>
              <a:t>tangan</a:t>
            </a:r>
            <a:r>
              <a:rPr lang="en-US" sz="2400" dirty="0" smtClean="0">
                <a:latin typeface="+mj-lt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+mj-lt"/>
                <a:cs typeface="Arial" panose="020B0604020202020204" pitchFamily="34" charset="0"/>
              </a:rPr>
              <a:t>kanan</a:t>
            </a:r>
            <a:r>
              <a:rPr lang="en-US" sz="2400" dirty="0" smtClean="0">
                <a:latin typeface="+mj-lt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+mj-lt"/>
                <a:cs typeface="Arial" panose="020B0604020202020204" pitchFamily="34" charset="0"/>
              </a:rPr>
              <a:t>dan</a:t>
            </a:r>
            <a:r>
              <a:rPr lang="en-US" sz="2400" dirty="0" smtClean="0">
                <a:latin typeface="+mj-lt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+mj-lt"/>
                <a:cs typeface="Arial" panose="020B0604020202020204" pitchFamily="34" charset="0"/>
              </a:rPr>
              <a:t>kiri</a:t>
            </a:r>
            <a:r>
              <a:rPr lang="en-US" sz="2400" dirty="0" smtClean="0">
                <a:latin typeface="+mj-lt"/>
                <a:cs typeface="Arial" panose="020B0604020202020204" pitchFamily="34" charset="0"/>
              </a:rPr>
              <a:t>.</a:t>
            </a:r>
          </a:p>
          <a:p>
            <a:r>
              <a:rPr lang="en-US" sz="2400" dirty="0" err="1" smtClean="0">
                <a:latin typeface="+mj-lt"/>
                <a:cs typeface="Arial" panose="020B0604020202020204" pitchFamily="34" charset="0"/>
              </a:rPr>
              <a:t>Setiap</a:t>
            </a:r>
            <a:r>
              <a:rPr lang="en-US" sz="2400" dirty="0" smtClean="0">
                <a:latin typeface="+mj-lt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+mj-lt"/>
                <a:cs typeface="Arial" panose="020B0604020202020204" pitchFamily="34" charset="0"/>
              </a:rPr>
              <a:t>tangan</a:t>
            </a:r>
            <a:r>
              <a:rPr lang="en-US" sz="2400" dirty="0" smtClean="0">
                <a:latin typeface="+mj-lt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+mj-lt"/>
                <a:cs typeface="Arial" panose="020B0604020202020204" pitchFamily="34" charset="0"/>
              </a:rPr>
              <a:t>ada</a:t>
            </a:r>
            <a:r>
              <a:rPr lang="en-US" sz="2400" dirty="0" smtClean="0">
                <a:latin typeface="+mj-lt"/>
                <a:cs typeface="Arial" panose="020B0604020202020204" pitchFamily="34" charset="0"/>
              </a:rPr>
              <a:t> lima </a:t>
            </a:r>
            <a:r>
              <a:rPr lang="en-US" sz="2400" dirty="0" err="1" smtClean="0">
                <a:latin typeface="+mj-lt"/>
                <a:cs typeface="Arial" panose="020B0604020202020204" pitchFamily="34" charset="0"/>
              </a:rPr>
              <a:t>jari</a:t>
            </a:r>
            <a:r>
              <a:rPr lang="en-US" sz="2400" dirty="0" smtClean="0">
                <a:latin typeface="+mj-lt"/>
                <a:cs typeface="Arial" panose="020B0604020202020204" pitchFamily="34" charset="0"/>
              </a:rPr>
              <a:t>.</a:t>
            </a:r>
          </a:p>
          <a:p>
            <a:r>
              <a:rPr lang="en-US" sz="2400" dirty="0" err="1" smtClean="0">
                <a:latin typeface="+mj-lt"/>
                <a:cs typeface="Arial" panose="020B0604020202020204" pitchFamily="34" charset="0"/>
              </a:rPr>
              <a:t>Setiap</a:t>
            </a:r>
            <a:r>
              <a:rPr lang="en-US" sz="2400" dirty="0" smtClean="0">
                <a:latin typeface="+mj-lt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+mj-lt"/>
                <a:cs typeface="Arial" panose="020B0604020202020204" pitchFamily="34" charset="0"/>
              </a:rPr>
              <a:t>jarinya</a:t>
            </a:r>
            <a:r>
              <a:rPr lang="en-US" sz="2400" dirty="0" smtClean="0">
                <a:latin typeface="+mj-lt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+mj-lt"/>
                <a:cs typeface="Arial" panose="020B0604020202020204" pitchFamily="34" charset="0"/>
              </a:rPr>
              <a:t>ada</a:t>
            </a:r>
            <a:r>
              <a:rPr lang="en-US" sz="2400" dirty="0" smtClean="0">
                <a:latin typeface="+mj-lt"/>
                <a:cs typeface="Arial" panose="020B0604020202020204" pitchFamily="34" charset="0"/>
              </a:rPr>
              <a:t> kuku.</a:t>
            </a:r>
            <a:endParaRPr lang="en-US" sz="2400" dirty="0">
              <a:latin typeface="+mj-lt"/>
              <a:cs typeface="Arial" panose="020B060402020202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45222" y="219730"/>
            <a:ext cx="453157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tabLst>
                <a:tab pos="466725" algn="l"/>
              </a:tabLst>
            </a:pPr>
            <a:r>
              <a:rPr lang="en-US" sz="2800" dirty="0" smtClean="0">
                <a:solidFill>
                  <a:srgbClr val="00B0F0"/>
                </a:solidFill>
                <a:latin typeface="+mj-lt"/>
                <a:cs typeface="Arial" panose="020B0604020202020204" pitchFamily="34" charset="0"/>
              </a:rPr>
              <a:t>3. </a:t>
            </a:r>
            <a:r>
              <a:rPr lang="en-US" sz="2800" dirty="0">
                <a:solidFill>
                  <a:srgbClr val="00B0F0"/>
                </a:solidFill>
                <a:latin typeface="+mj-lt"/>
                <a:cs typeface="Arial" panose="020B0604020202020204" pitchFamily="34" charset="0"/>
              </a:rPr>
              <a:t>	</a:t>
            </a:r>
            <a:r>
              <a:rPr lang="en-US" sz="2800" dirty="0" err="1" smtClean="0">
                <a:solidFill>
                  <a:srgbClr val="00B0F0"/>
                </a:solidFill>
                <a:latin typeface="+mj-lt"/>
                <a:cs typeface="Arial" panose="020B0604020202020204" pitchFamily="34" charset="0"/>
              </a:rPr>
              <a:t>Bagian</a:t>
            </a:r>
            <a:r>
              <a:rPr lang="en-US" sz="2800" dirty="0" smtClean="0">
                <a:solidFill>
                  <a:srgbClr val="00B0F0"/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rgbClr val="00B0F0"/>
                </a:solidFill>
                <a:latin typeface="+mj-lt"/>
                <a:cs typeface="Arial" panose="020B0604020202020204" pitchFamily="34" charset="0"/>
              </a:rPr>
              <a:t>tangan</a:t>
            </a:r>
            <a:endParaRPr lang="en-US" sz="2800" dirty="0">
              <a:solidFill>
                <a:srgbClr val="00B0F0"/>
              </a:solidFill>
              <a:latin typeface="+mj-lt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6768818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000"/>
                            </p:stCondLst>
                            <p:childTnLst>
                              <p:par>
                                <p:cTn id="1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893" r="14765"/>
          <a:stretch/>
        </p:blipFill>
        <p:spPr>
          <a:xfrm>
            <a:off x="4845996" y="895350"/>
            <a:ext cx="4124705" cy="3559517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09600" y="1352550"/>
            <a:ext cx="4953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  <a:cs typeface="Arial" panose="020B0604020202020204" pitchFamily="34" charset="0"/>
              </a:rPr>
              <a:t>Kaki </a:t>
            </a:r>
            <a:r>
              <a:rPr lang="en-US" sz="2400" dirty="0" err="1" smtClean="0">
                <a:latin typeface="+mj-lt"/>
                <a:cs typeface="Arial" panose="020B0604020202020204" pitchFamily="34" charset="0"/>
              </a:rPr>
              <a:t>ada</a:t>
            </a:r>
            <a:r>
              <a:rPr lang="en-US" sz="2400" dirty="0" smtClean="0">
                <a:latin typeface="+mj-lt"/>
                <a:cs typeface="Arial" panose="020B0604020202020204" pitchFamily="34" charset="0"/>
              </a:rPr>
              <a:t> di </a:t>
            </a:r>
            <a:r>
              <a:rPr lang="en-US" sz="2400" dirty="0" err="1" smtClean="0">
                <a:latin typeface="+mj-lt"/>
                <a:cs typeface="Arial" panose="020B0604020202020204" pitchFamily="34" charset="0"/>
              </a:rPr>
              <a:t>tubuh</a:t>
            </a:r>
            <a:r>
              <a:rPr lang="en-US" sz="2400" dirty="0" smtClean="0">
                <a:latin typeface="+mj-lt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+mj-lt"/>
                <a:cs typeface="Arial" panose="020B0604020202020204" pitchFamily="34" charset="0"/>
              </a:rPr>
              <a:t>bagian</a:t>
            </a:r>
            <a:r>
              <a:rPr lang="en-US" sz="2400" dirty="0" smtClean="0">
                <a:latin typeface="+mj-lt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+mj-lt"/>
                <a:cs typeface="Arial" panose="020B0604020202020204" pitchFamily="34" charset="0"/>
              </a:rPr>
              <a:t>bawah</a:t>
            </a:r>
            <a:r>
              <a:rPr lang="en-US" sz="2400" dirty="0" smtClean="0">
                <a:latin typeface="+mj-lt"/>
                <a:cs typeface="Arial" panose="020B0604020202020204" pitchFamily="34" charset="0"/>
              </a:rPr>
              <a:t>.</a:t>
            </a:r>
          </a:p>
          <a:p>
            <a:r>
              <a:rPr lang="en-US" sz="2400" dirty="0" smtClean="0">
                <a:latin typeface="+mj-lt"/>
                <a:cs typeface="Arial" panose="020B0604020202020204" pitchFamily="34" charset="0"/>
              </a:rPr>
              <a:t>Ada kaki </a:t>
            </a:r>
            <a:r>
              <a:rPr lang="en-US" sz="2400" dirty="0" err="1" smtClean="0">
                <a:latin typeface="+mj-lt"/>
                <a:cs typeface="Arial" panose="020B0604020202020204" pitchFamily="34" charset="0"/>
              </a:rPr>
              <a:t>kanan</a:t>
            </a:r>
            <a:r>
              <a:rPr lang="en-US" sz="2400" dirty="0" smtClean="0">
                <a:latin typeface="+mj-lt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+mj-lt"/>
                <a:cs typeface="Arial" panose="020B0604020202020204" pitchFamily="34" charset="0"/>
              </a:rPr>
              <a:t>dan</a:t>
            </a:r>
            <a:r>
              <a:rPr lang="en-US" sz="2400" dirty="0" smtClean="0">
                <a:latin typeface="+mj-lt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+mj-lt"/>
                <a:cs typeface="Arial" panose="020B0604020202020204" pitchFamily="34" charset="0"/>
              </a:rPr>
              <a:t>kiri</a:t>
            </a:r>
            <a:r>
              <a:rPr lang="en-US" sz="2400" dirty="0" smtClean="0">
                <a:latin typeface="+mj-lt"/>
                <a:cs typeface="Arial" panose="020B0604020202020204" pitchFamily="34" charset="0"/>
              </a:rPr>
              <a:t>.</a:t>
            </a:r>
          </a:p>
          <a:p>
            <a:r>
              <a:rPr lang="en-US" sz="2400" dirty="0" err="1" smtClean="0">
                <a:latin typeface="+mj-lt"/>
                <a:cs typeface="Arial" panose="020B0604020202020204" pitchFamily="34" charset="0"/>
              </a:rPr>
              <a:t>Setiap</a:t>
            </a:r>
            <a:r>
              <a:rPr lang="en-US" sz="2400" dirty="0" smtClean="0">
                <a:latin typeface="+mj-lt"/>
                <a:cs typeface="Arial" panose="020B0604020202020204" pitchFamily="34" charset="0"/>
              </a:rPr>
              <a:t> kaki </a:t>
            </a:r>
            <a:r>
              <a:rPr lang="en-US" sz="2400" dirty="0" err="1" smtClean="0">
                <a:latin typeface="+mj-lt"/>
                <a:cs typeface="Arial" panose="020B0604020202020204" pitchFamily="34" charset="0"/>
              </a:rPr>
              <a:t>ada</a:t>
            </a:r>
            <a:r>
              <a:rPr lang="en-US" sz="2400" dirty="0" smtClean="0">
                <a:latin typeface="+mj-lt"/>
                <a:cs typeface="Arial" panose="020B0604020202020204" pitchFamily="34" charset="0"/>
              </a:rPr>
              <a:t> lima </a:t>
            </a:r>
            <a:r>
              <a:rPr lang="en-US" sz="2400" dirty="0" err="1" smtClean="0">
                <a:latin typeface="+mj-lt"/>
                <a:cs typeface="Arial" panose="020B0604020202020204" pitchFamily="34" charset="0"/>
              </a:rPr>
              <a:t>jari</a:t>
            </a:r>
            <a:r>
              <a:rPr lang="en-US" sz="2400" dirty="0" smtClean="0">
                <a:latin typeface="+mj-lt"/>
                <a:cs typeface="Arial" panose="020B0604020202020204" pitchFamily="34" charset="0"/>
              </a:rPr>
              <a:t>.</a:t>
            </a:r>
          </a:p>
          <a:p>
            <a:r>
              <a:rPr lang="en-US" sz="2400" dirty="0" err="1" smtClean="0">
                <a:latin typeface="+mj-lt"/>
                <a:cs typeface="Arial" panose="020B0604020202020204" pitchFamily="34" charset="0"/>
              </a:rPr>
              <a:t>Setiap</a:t>
            </a:r>
            <a:r>
              <a:rPr lang="en-US" sz="2400" dirty="0" smtClean="0">
                <a:latin typeface="+mj-lt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+mj-lt"/>
                <a:cs typeface="Arial" panose="020B0604020202020204" pitchFamily="34" charset="0"/>
              </a:rPr>
              <a:t>jarinya</a:t>
            </a:r>
            <a:r>
              <a:rPr lang="en-US" sz="2400" dirty="0" smtClean="0">
                <a:latin typeface="+mj-lt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+mj-lt"/>
                <a:cs typeface="Arial" panose="020B0604020202020204" pitchFamily="34" charset="0"/>
              </a:rPr>
              <a:t>ada</a:t>
            </a:r>
            <a:r>
              <a:rPr lang="en-US" sz="2400" dirty="0" smtClean="0">
                <a:latin typeface="+mj-lt"/>
                <a:cs typeface="Arial" panose="020B0604020202020204" pitchFamily="34" charset="0"/>
              </a:rPr>
              <a:t> kuku.</a:t>
            </a:r>
            <a:endParaRPr lang="en-US" sz="2400" dirty="0">
              <a:latin typeface="+mj-lt"/>
              <a:cs typeface="Arial" panose="020B06040202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45222" y="219730"/>
            <a:ext cx="453157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tabLst>
                <a:tab pos="466725" algn="l"/>
              </a:tabLst>
            </a:pPr>
            <a:r>
              <a:rPr lang="en-US" sz="2800" dirty="0" smtClean="0">
                <a:solidFill>
                  <a:srgbClr val="00B0F0"/>
                </a:solidFill>
                <a:latin typeface="+mj-lt"/>
                <a:cs typeface="Arial" panose="020B0604020202020204" pitchFamily="34" charset="0"/>
              </a:rPr>
              <a:t>4. </a:t>
            </a:r>
            <a:r>
              <a:rPr lang="en-US" sz="2800" dirty="0">
                <a:solidFill>
                  <a:srgbClr val="00B0F0"/>
                </a:solidFill>
                <a:latin typeface="+mj-lt"/>
                <a:cs typeface="Arial" panose="020B0604020202020204" pitchFamily="34" charset="0"/>
              </a:rPr>
              <a:t>	</a:t>
            </a:r>
            <a:r>
              <a:rPr lang="en-US" sz="2800" dirty="0" err="1" smtClean="0">
                <a:solidFill>
                  <a:srgbClr val="00B0F0"/>
                </a:solidFill>
                <a:latin typeface="+mj-lt"/>
                <a:cs typeface="Arial" panose="020B0604020202020204" pitchFamily="34" charset="0"/>
              </a:rPr>
              <a:t>Bagian</a:t>
            </a:r>
            <a:r>
              <a:rPr lang="en-US" sz="2800" dirty="0" smtClean="0">
                <a:solidFill>
                  <a:srgbClr val="00B0F0"/>
                </a:solidFill>
                <a:latin typeface="+mj-lt"/>
                <a:cs typeface="Arial" panose="020B0604020202020204" pitchFamily="34" charset="0"/>
              </a:rPr>
              <a:t> kaki</a:t>
            </a:r>
            <a:endParaRPr lang="en-US" sz="2800" dirty="0">
              <a:solidFill>
                <a:srgbClr val="00B0F0"/>
              </a:solidFill>
              <a:latin typeface="+mj-lt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530462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000"/>
                            </p:stCondLst>
                            <p:childTnLst>
                              <p:par>
                                <p:cTn id="1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5000" y="1207751"/>
            <a:ext cx="2441503" cy="3346889"/>
          </a:xfrm>
          <a:prstGeom prst="rect">
            <a:avLst/>
          </a:prstGeom>
        </p:spPr>
      </p:pic>
      <p:grpSp>
        <p:nvGrpSpPr>
          <p:cNvPr id="3" name="Group 2"/>
          <p:cNvGrpSpPr/>
          <p:nvPr/>
        </p:nvGrpSpPr>
        <p:grpSpPr>
          <a:xfrm>
            <a:off x="152400" y="57150"/>
            <a:ext cx="8458200" cy="1276351"/>
            <a:chOff x="152400" y="267069"/>
            <a:chExt cx="5943600" cy="1276351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2400" y="267069"/>
              <a:ext cx="5791200" cy="1276351"/>
            </a:xfrm>
            <a:prstGeom prst="rect">
              <a:avLst/>
            </a:prstGeom>
          </p:spPr>
        </p:pic>
        <p:sp>
          <p:nvSpPr>
            <p:cNvPr id="5" name="Rectangle 4"/>
            <p:cNvSpPr/>
            <p:nvPr/>
          </p:nvSpPr>
          <p:spPr>
            <a:xfrm>
              <a:off x="533400" y="269282"/>
              <a:ext cx="5562600" cy="117570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10000"/>
                </a:lnSpc>
                <a:buSzPct val="100000"/>
              </a:pPr>
              <a:r>
                <a:rPr lang="en-US" sz="3200" b="1" dirty="0">
                  <a:solidFill>
                    <a:schemeClr val="bg1"/>
                  </a:solidFill>
                  <a:latin typeface="+mj-lt"/>
                  <a:cs typeface="Arial" pitchFamily="34" charset="0"/>
                </a:rPr>
                <a:t>B</a:t>
              </a:r>
              <a:r>
                <a:rPr lang="en-US" sz="3200" b="1" dirty="0" smtClean="0">
                  <a:solidFill>
                    <a:schemeClr val="bg1"/>
                  </a:solidFill>
                  <a:latin typeface="+mj-lt"/>
                  <a:cs typeface="Arial" pitchFamily="34" charset="0"/>
                </a:rPr>
                <a:t>. </a:t>
              </a:r>
              <a:r>
                <a:rPr lang="en-US" sz="3200" b="1" dirty="0" err="1" smtClean="0">
                  <a:solidFill>
                    <a:schemeClr val="bg1"/>
                  </a:solidFill>
                  <a:latin typeface="+mj-lt"/>
                  <a:cs typeface="Arial" pitchFamily="34" charset="0"/>
                </a:rPr>
                <a:t>Bagian</a:t>
              </a:r>
              <a:r>
                <a:rPr lang="en-US" sz="3200" b="1" dirty="0" smtClean="0">
                  <a:solidFill>
                    <a:schemeClr val="bg1"/>
                  </a:solidFill>
                  <a:latin typeface="+mj-lt"/>
                  <a:cs typeface="Arial" pitchFamily="34" charset="0"/>
                </a:rPr>
                <a:t> </a:t>
              </a:r>
              <a:r>
                <a:rPr lang="en-US" sz="3200" b="1" dirty="0" err="1" smtClean="0">
                  <a:solidFill>
                    <a:schemeClr val="bg1"/>
                  </a:solidFill>
                  <a:latin typeface="+mj-lt"/>
                  <a:cs typeface="Arial" pitchFamily="34" charset="0"/>
                </a:rPr>
                <a:t>Tubuh</a:t>
              </a:r>
              <a:r>
                <a:rPr lang="en-US" sz="3200" b="1" dirty="0" smtClean="0">
                  <a:solidFill>
                    <a:schemeClr val="bg1"/>
                  </a:solidFill>
                  <a:latin typeface="+mj-lt"/>
                  <a:cs typeface="Arial" pitchFamily="34" charset="0"/>
                </a:rPr>
                <a:t> yang </a:t>
              </a:r>
              <a:r>
                <a:rPr lang="en-US" sz="3200" b="1" dirty="0" err="1" smtClean="0">
                  <a:solidFill>
                    <a:schemeClr val="bg1"/>
                  </a:solidFill>
                  <a:latin typeface="+mj-lt"/>
                  <a:cs typeface="Arial" pitchFamily="34" charset="0"/>
                </a:rPr>
                <a:t>Boleh</a:t>
              </a:r>
              <a:r>
                <a:rPr lang="en-US" sz="3200" b="1" dirty="0" smtClean="0">
                  <a:solidFill>
                    <a:schemeClr val="bg1"/>
                  </a:solidFill>
                  <a:latin typeface="+mj-lt"/>
                  <a:cs typeface="Arial" pitchFamily="34" charset="0"/>
                </a:rPr>
                <a:t> </a:t>
              </a:r>
              <a:r>
                <a:rPr lang="en-US" sz="3200" b="1" dirty="0" err="1" smtClean="0">
                  <a:solidFill>
                    <a:schemeClr val="bg1"/>
                  </a:solidFill>
                  <a:latin typeface="+mj-lt"/>
                  <a:cs typeface="Arial" pitchFamily="34" charset="0"/>
                </a:rPr>
                <a:t>Disentuh</a:t>
              </a:r>
              <a:r>
                <a:rPr lang="en-US" sz="3200" b="1" dirty="0" smtClean="0">
                  <a:solidFill>
                    <a:schemeClr val="bg1"/>
                  </a:solidFill>
                  <a:latin typeface="+mj-lt"/>
                  <a:cs typeface="Arial" pitchFamily="34" charset="0"/>
                </a:rPr>
                <a:t> </a:t>
              </a:r>
            </a:p>
            <a:p>
              <a:pPr>
                <a:lnSpc>
                  <a:spcPct val="110000"/>
                </a:lnSpc>
                <a:buSzPct val="100000"/>
              </a:pPr>
              <a:r>
                <a:rPr lang="en-US" sz="3200" b="1" dirty="0" smtClean="0">
                  <a:solidFill>
                    <a:schemeClr val="bg1"/>
                  </a:solidFill>
                  <a:latin typeface="+mj-lt"/>
                  <a:cs typeface="Arial" pitchFamily="34" charset="0"/>
                </a:rPr>
                <a:t>Orang Lain</a:t>
              </a:r>
              <a:endParaRPr lang="en-US" sz="3200" b="1" dirty="0">
                <a:solidFill>
                  <a:schemeClr val="bg1"/>
                </a:solidFill>
                <a:latin typeface="+mj-lt"/>
                <a:cs typeface="Arial" pitchFamily="34" charset="0"/>
              </a:endParaRPr>
            </a:p>
          </p:txBody>
        </p:sp>
      </p:grpSp>
      <p:sp>
        <p:nvSpPr>
          <p:cNvPr id="6" name="TextBox 5"/>
          <p:cNvSpPr txBox="1"/>
          <p:nvPr/>
        </p:nvSpPr>
        <p:spPr>
          <a:xfrm>
            <a:off x="694592" y="1504950"/>
            <a:ext cx="4791767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latin typeface="+mj-lt"/>
                <a:cs typeface="Arial" panose="020B0604020202020204" pitchFamily="34" charset="0"/>
              </a:rPr>
              <a:t>Setiap</a:t>
            </a:r>
            <a:r>
              <a:rPr lang="en-US" sz="2400" dirty="0" smtClean="0">
                <a:latin typeface="+mj-lt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+mj-lt"/>
                <a:cs typeface="Arial" panose="020B0604020202020204" pitchFamily="34" charset="0"/>
              </a:rPr>
              <a:t>bagian</a:t>
            </a:r>
            <a:r>
              <a:rPr lang="en-US" sz="2400" dirty="0" smtClean="0">
                <a:latin typeface="+mj-lt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+mj-lt"/>
                <a:cs typeface="Arial" panose="020B0604020202020204" pitchFamily="34" charset="0"/>
              </a:rPr>
              <a:t>tubuh</a:t>
            </a:r>
            <a:r>
              <a:rPr lang="en-US" sz="2400" dirty="0" smtClean="0">
                <a:latin typeface="+mj-lt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+mj-lt"/>
                <a:cs typeface="Arial" panose="020B0604020202020204" pitchFamily="34" charset="0"/>
              </a:rPr>
              <a:t>harus</a:t>
            </a:r>
            <a:r>
              <a:rPr lang="en-US" sz="2400" dirty="0" smtClean="0">
                <a:latin typeface="+mj-lt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+mj-lt"/>
                <a:cs typeface="Arial" panose="020B0604020202020204" pitchFamily="34" charset="0"/>
              </a:rPr>
              <a:t>dijaga</a:t>
            </a:r>
            <a:r>
              <a:rPr lang="en-US" sz="2400" dirty="0" smtClean="0">
                <a:latin typeface="+mj-lt"/>
                <a:cs typeface="Arial" panose="020B0604020202020204" pitchFamily="34" charset="0"/>
              </a:rPr>
              <a:t>.</a:t>
            </a:r>
          </a:p>
          <a:p>
            <a:r>
              <a:rPr lang="en-US" sz="2400" dirty="0" smtClean="0">
                <a:latin typeface="+mj-lt"/>
                <a:cs typeface="Arial" panose="020B0604020202020204" pitchFamily="34" charset="0"/>
              </a:rPr>
              <a:t>Ada </a:t>
            </a:r>
            <a:r>
              <a:rPr lang="en-US" sz="2400" dirty="0" err="1" smtClean="0">
                <a:latin typeface="+mj-lt"/>
                <a:cs typeface="Arial" panose="020B0604020202020204" pitchFamily="34" charset="0"/>
              </a:rPr>
              <a:t>bagian</a:t>
            </a:r>
            <a:r>
              <a:rPr lang="en-US" sz="2400" dirty="0" smtClean="0">
                <a:latin typeface="+mj-lt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+mj-lt"/>
                <a:cs typeface="Arial" panose="020B0604020202020204" pitchFamily="34" charset="0"/>
              </a:rPr>
              <a:t>tubuh</a:t>
            </a:r>
            <a:r>
              <a:rPr lang="en-US" sz="2400" dirty="0" smtClean="0">
                <a:latin typeface="+mj-lt"/>
                <a:cs typeface="Arial" panose="020B0604020202020204" pitchFamily="34" charset="0"/>
              </a:rPr>
              <a:t> yang </a:t>
            </a:r>
            <a:r>
              <a:rPr lang="en-US" sz="2400" dirty="0" err="1" smtClean="0">
                <a:latin typeface="+mj-lt"/>
                <a:cs typeface="Arial" panose="020B0604020202020204" pitchFamily="34" charset="0"/>
              </a:rPr>
              <a:t>boleh</a:t>
            </a:r>
            <a:r>
              <a:rPr lang="en-US" sz="2400" dirty="0" smtClean="0">
                <a:latin typeface="+mj-lt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+mj-lt"/>
                <a:cs typeface="Arial" panose="020B0604020202020204" pitchFamily="34" charset="0"/>
              </a:rPr>
              <a:t>disentuh</a:t>
            </a:r>
            <a:r>
              <a:rPr lang="en-US" sz="2400" dirty="0" smtClean="0">
                <a:latin typeface="+mj-lt"/>
                <a:cs typeface="Arial" panose="020B0604020202020204" pitchFamily="34" charset="0"/>
              </a:rPr>
              <a:t> orang lain.</a:t>
            </a:r>
          </a:p>
          <a:p>
            <a:r>
              <a:rPr lang="en-US" sz="2400" dirty="0" err="1" smtClean="0">
                <a:latin typeface="+mj-lt"/>
                <a:cs typeface="Arial" panose="020B0604020202020204" pitchFamily="34" charset="0"/>
              </a:rPr>
              <a:t>Contohnya</a:t>
            </a:r>
            <a:r>
              <a:rPr lang="en-US" sz="2400" dirty="0" smtClean="0">
                <a:latin typeface="+mj-lt"/>
                <a:cs typeface="Arial" panose="020B0604020202020204" pitchFamily="34" charset="0"/>
              </a:rPr>
              <a:t>, </a:t>
            </a:r>
            <a:r>
              <a:rPr lang="en-US" sz="2400" dirty="0" err="1" smtClean="0">
                <a:latin typeface="+mj-lt"/>
                <a:cs typeface="Arial" panose="020B0604020202020204" pitchFamily="34" charset="0"/>
              </a:rPr>
              <a:t>tangan</a:t>
            </a:r>
            <a:r>
              <a:rPr lang="en-US" sz="2400" dirty="0" smtClean="0">
                <a:latin typeface="+mj-lt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+mj-lt"/>
                <a:cs typeface="Arial" panose="020B0604020202020204" pitchFamily="34" charset="0"/>
              </a:rPr>
              <a:t>dan</a:t>
            </a:r>
            <a:r>
              <a:rPr lang="en-US" sz="2400" dirty="0" smtClean="0">
                <a:latin typeface="+mj-lt"/>
                <a:cs typeface="Arial" panose="020B0604020202020204" pitchFamily="34" charset="0"/>
              </a:rPr>
              <a:t> kaki.</a:t>
            </a:r>
          </a:p>
          <a:p>
            <a:endParaRPr lang="en-US" sz="2400" dirty="0">
              <a:latin typeface="+mj-lt"/>
              <a:cs typeface="Arial" panose="020B0604020202020204" pitchFamily="34" charset="0"/>
            </a:endParaRPr>
          </a:p>
          <a:p>
            <a:r>
              <a:rPr lang="en-US" sz="2400" dirty="0" err="1" smtClean="0">
                <a:latin typeface="+mj-lt"/>
                <a:cs typeface="Arial" panose="020B0604020202020204" pitchFamily="34" charset="0"/>
              </a:rPr>
              <a:t>Tangan</a:t>
            </a:r>
            <a:r>
              <a:rPr lang="en-US" sz="2400" dirty="0" smtClean="0">
                <a:latin typeface="+mj-lt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+mj-lt"/>
                <a:cs typeface="Arial" panose="020B0604020202020204" pitchFamily="34" charset="0"/>
              </a:rPr>
              <a:t>saat</a:t>
            </a:r>
            <a:r>
              <a:rPr lang="en-US" sz="2400" dirty="0" smtClean="0">
                <a:latin typeface="+mj-lt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+mj-lt"/>
                <a:cs typeface="Arial" panose="020B0604020202020204" pitchFamily="34" charset="0"/>
              </a:rPr>
              <a:t>bersalaman</a:t>
            </a:r>
            <a:r>
              <a:rPr lang="en-US" sz="2400" dirty="0" smtClean="0">
                <a:latin typeface="+mj-lt"/>
                <a:cs typeface="Arial" panose="020B0604020202020204" pitchFamily="34" charset="0"/>
              </a:rPr>
              <a:t>.</a:t>
            </a:r>
          </a:p>
          <a:p>
            <a:r>
              <a:rPr lang="en-US" sz="2400" dirty="0" smtClean="0">
                <a:latin typeface="+mj-lt"/>
                <a:cs typeface="Arial" panose="020B0604020202020204" pitchFamily="34" charset="0"/>
              </a:rPr>
              <a:t>Kaki </a:t>
            </a:r>
            <a:r>
              <a:rPr lang="en-US" sz="2400" dirty="0" err="1" smtClean="0">
                <a:latin typeface="+mj-lt"/>
                <a:cs typeface="Arial" panose="020B0604020202020204" pitchFamily="34" charset="0"/>
              </a:rPr>
              <a:t>diobati</a:t>
            </a:r>
            <a:r>
              <a:rPr lang="en-US" sz="2400" dirty="0" smtClean="0">
                <a:latin typeface="+mj-lt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+mj-lt"/>
                <a:cs typeface="Arial" panose="020B0604020202020204" pitchFamily="34" charset="0"/>
              </a:rPr>
              <a:t>saat</a:t>
            </a:r>
            <a:r>
              <a:rPr lang="en-US" sz="2400" dirty="0" smtClean="0">
                <a:latin typeface="+mj-lt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+mj-lt"/>
                <a:cs typeface="Arial" panose="020B0604020202020204" pitchFamily="34" charset="0"/>
              </a:rPr>
              <a:t>terluka</a:t>
            </a:r>
            <a:r>
              <a:rPr lang="en-US" sz="2400" dirty="0" smtClean="0">
                <a:latin typeface="+mj-lt"/>
                <a:cs typeface="Arial" panose="020B0604020202020204" pitchFamily="34" charset="0"/>
              </a:rPr>
              <a:t>.</a:t>
            </a:r>
            <a:r>
              <a:rPr lang="en-US" sz="2400" dirty="0" smtClean="0">
                <a:latin typeface="+mj-lt"/>
                <a:cs typeface="Arial" panose="020B0604020202020204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20190507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000"/>
                            </p:stCondLst>
                            <p:childTnLst>
                              <p:par>
                                <p:cTn id="1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8400" y="655359"/>
            <a:ext cx="2209800" cy="3540686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574271"/>
            <a:ext cx="1676573" cy="3597679"/>
          </a:xfrm>
          <a:prstGeom prst="rect">
            <a:avLst/>
          </a:prstGeom>
        </p:spPr>
      </p:pic>
      <p:grpSp>
        <p:nvGrpSpPr>
          <p:cNvPr id="3" name="Group 2"/>
          <p:cNvGrpSpPr/>
          <p:nvPr/>
        </p:nvGrpSpPr>
        <p:grpSpPr>
          <a:xfrm>
            <a:off x="2878136" y="1961652"/>
            <a:ext cx="3446464" cy="1524498"/>
            <a:chOff x="629243" y="5799738"/>
            <a:chExt cx="4831451" cy="2665539"/>
          </a:xfrm>
        </p:grpSpPr>
        <p:sp>
          <p:nvSpPr>
            <p:cNvPr id="4" name="Rounded Rectangle 3"/>
            <p:cNvSpPr/>
            <p:nvPr/>
          </p:nvSpPr>
          <p:spPr>
            <a:xfrm>
              <a:off x="629243" y="5799738"/>
              <a:ext cx="4723970" cy="2665539"/>
            </a:xfrm>
            <a:prstGeom prst="round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200">
                <a:latin typeface="+mj-lt"/>
              </a:endParaRP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842887" y="6077147"/>
              <a:ext cx="4617807" cy="19372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200" dirty="0" err="1" smtClean="0">
                  <a:latin typeface="+mj-lt"/>
                  <a:cs typeface="Arial" panose="020B0604020202020204" pitchFamily="34" charset="0"/>
                </a:rPr>
                <a:t>Bagian</a:t>
              </a:r>
              <a:r>
                <a:rPr lang="en-US" sz="2200" dirty="0" smtClean="0">
                  <a:latin typeface="+mj-lt"/>
                  <a:cs typeface="Arial" panose="020B0604020202020204" pitchFamily="34" charset="0"/>
                </a:rPr>
                <a:t> </a:t>
              </a:r>
              <a:r>
                <a:rPr lang="en-US" sz="2200" dirty="0" err="1" smtClean="0">
                  <a:latin typeface="+mj-lt"/>
                  <a:cs typeface="Arial" panose="020B0604020202020204" pitchFamily="34" charset="0"/>
                </a:rPr>
                <a:t>tubuh</a:t>
              </a:r>
              <a:r>
                <a:rPr lang="en-US" sz="2200" dirty="0" smtClean="0">
                  <a:latin typeface="+mj-lt"/>
                  <a:cs typeface="Arial" panose="020B0604020202020204" pitchFamily="34" charset="0"/>
                </a:rPr>
                <a:t> yang </a:t>
              </a:r>
              <a:r>
                <a:rPr lang="en-US" sz="2200" dirty="0" err="1" smtClean="0">
                  <a:latin typeface="+mj-lt"/>
                  <a:cs typeface="Arial" panose="020B0604020202020204" pitchFamily="34" charset="0"/>
                </a:rPr>
                <a:t>dilingkari</a:t>
              </a:r>
              <a:r>
                <a:rPr lang="en-US" sz="2200" dirty="0" smtClean="0">
                  <a:latin typeface="+mj-lt"/>
                  <a:cs typeface="Arial" panose="020B0604020202020204" pitchFamily="34" charset="0"/>
                </a:rPr>
                <a:t> </a:t>
              </a:r>
              <a:r>
                <a:rPr lang="en-US" sz="2200" dirty="0" err="1" smtClean="0">
                  <a:latin typeface="+mj-lt"/>
                  <a:cs typeface="Arial" panose="020B0604020202020204" pitchFamily="34" charset="0"/>
                </a:rPr>
                <a:t>merah</a:t>
              </a:r>
              <a:r>
                <a:rPr lang="en-US" sz="2200" dirty="0" smtClean="0">
                  <a:latin typeface="+mj-lt"/>
                  <a:cs typeface="Arial" panose="020B0604020202020204" pitchFamily="34" charset="0"/>
                </a:rPr>
                <a:t> </a:t>
              </a:r>
              <a:r>
                <a:rPr lang="en-US" sz="2200" b="1" dirty="0" err="1" smtClean="0">
                  <a:latin typeface="+mj-lt"/>
                  <a:cs typeface="Arial" panose="020B0604020202020204" pitchFamily="34" charset="0"/>
                </a:rPr>
                <a:t>boleh</a:t>
              </a:r>
              <a:r>
                <a:rPr lang="en-US" sz="2200" b="1" dirty="0" smtClean="0">
                  <a:latin typeface="+mj-lt"/>
                  <a:cs typeface="Arial" panose="020B0604020202020204" pitchFamily="34" charset="0"/>
                </a:rPr>
                <a:t> </a:t>
              </a:r>
              <a:r>
                <a:rPr lang="en-US" sz="2200" dirty="0" err="1" smtClean="0">
                  <a:latin typeface="+mj-lt"/>
                  <a:cs typeface="Arial" panose="020B0604020202020204" pitchFamily="34" charset="0"/>
                </a:rPr>
                <a:t>disentuh</a:t>
              </a:r>
              <a:r>
                <a:rPr lang="en-US" sz="2200" dirty="0" smtClean="0">
                  <a:latin typeface="+mj-lt"/>
                  <a:cs typeface="Arial" panose="020B0604020202020204" pitchFamily="34" charset="0"/>
                </a:rPr>
                <a:t> orang lain.</a:t>
              </a:r>
              <a:endParaRPr lang="en-US" sz="2200" dirty="0">
                <a:latin typeface="+mj-lt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38899085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5040</TotalTime>
  <Words>558</Words>
  <Application>Microsoft Office PowerPoint</Application>
  <PresentationFormat>On-screen Show (16:9)</PresentationFormat>
  <Paragraphs>101</Paragraphs>
  <Slides>22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22</vt:i4>
      </vt:variant>
    </vt:vector>
  </HeadingPairs>
  <TitlesOfParts>
    <vt:vector size="29" baseType="lpstr">
      <vt:lpstr>ＭＳ Ｐゴシック</vt:lpstr>
      <vt:lpstr>Arial</vt:lpstr>
      <vt:lpstr>Calibri</vt:lpstr>
      <vt:lpstr>Open Sans</vt:lpstr>
      <vt:lpstr>Wingdings</vt:lpstr>
      <vt:lpstr>Office Theme</vt:lpstr>
      <vt:lpstr>Custom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Aulia Dwiningtyas Putri</dc:creator>
  <cp:lastModifiedBy>User</cp:lastModifiedBy>
  <cp:revision>98</cp:revision>
  <dcterms:created xsi:type="dcterms:W3CDTF">2022-01-17T01:37:52Z</dcterms:created>
  <dcterms:modified xsi:type="dcterms:W3CDTF">2022-05-26T16:59:10Z</dcterms:modified>
</cp:coreProperties>
</file>