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2" r:id="rId5"/>
    <p:sldId id="267" r:id="rId6"/>
    <p:sldId id="273" r:id="rId7"/>
    <p:sldId id="269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70" r:id="rId22"/>
    <p:sldId id="287" r:id="rId23"/>
    <p:sldId id="288" r:id="rId24"/>
    <p:sldId id="28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2668" y="2865879"/>
            <a:ext cx="2020426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Endah\Buku Kurikulum 2021\ESPS\ESPS PPKn 1\cover pp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807" y="897174"/>
            <a:ext cx="2367236" cy="30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Endah\Buku Kurikulum 2021\ESPS\Gambar ilustrator luar\ESPS PPKN 4\Bab 4 Arif\old\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r="15075"/>
          <a:stretch/>
        </p:blipFill>
        <p:spPr bwMode="auto">
          <a:xfrm>
            <a:off x="4953000" y="223550"/>
            <a:ext cx="4577644" cy="46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22F6-848B-42FA-8FE8-799398A287BD}"/>
              </a:ext>
            </a:extLst>
          </p:cNvPr>
          <p:cNvSpPr txBox="1"/>
          <p:nvPr/>
        </p:nvSpPr>
        <p:spPr>
          <a:xfrm>
            <a:off x="603956" y="361950"/>
            <a:ext cx="251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Warna Kulit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6DFB72-A214-4DC8-B33D-B1302EABB38C}"/>
              </a:ext>
            </a:extLst>
          </p:cNvPr>
          <p:cNvSpPr txBox="1"/>
          <p:nvPr/>
        </p:nvSpPr>
        <p:spPr>
          <a:xfrm>
            <a:off x="603956" y="971550"/>
            <a:ext cx="442524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Warna kulit ada yang putih, cokelat, atau sawo matang.</a:t>
            </a:r>
          </a:p>
          <a:p>
            <a:pPr algn="l">
              <a:spcAft>
                <a:spcPts val="1200"/>
              </a:spcAft>
            </a:pPr>
            <a:r>
              <a:rPr lang="it-IT" sz="2400" b="0" i="0" u="none" strike="noStrike" baseline="0" dirty="0"/>
              <a:t>Orang yang tinggal di pantai</a:t>
            </a:r>
            <a:r>
              <a:rPr lang="id-ID" sz="2400" b="0" i="0" u="none" strike="noStrike" baseline="0" dirty="0"/>
              <a:t> biasanya berkulit cokelat.</a:t>
            </a:r>
          </a:p>
          <a:p>
            <a:pPr algn="l">
              <a:spcAft>
                <a:spcPts val="1200"/>
              </a:spcAft>
            </a:pPr>
            <a:r>
              <a:rPr lang="it-IT" sz="2400" b="0" i="0" u="none" strike="noStrike" baseline="0" dirty="0"/>
              <a:t>Orang yang tinggal di pegunungan</a:t>
            </a:r>
            <a:r>
              <a:rPr lang="id-ID" sz="2400" b="0" i="0" u="none" strike="noStrike" baseline="0" dirty="0"/>
              <a:t> biasanya berkulit lebih putih.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Meskipun berbeda, semua warna kulit indah.</a:t>
            </a:r>
            <a:endParaRPr lang="id-ID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061035-EF83-409C-B790-4A12F8894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19051A-9A37-425C-A0B2-1D483194E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F25105-A9E4-4698-8A32-6A0D0FA0A5CC}"/>
              </a:ext>
            </a:extLst>
          </p:cNvPr>
          <p:cNvSpPr txBox="1"/>
          <p:nvPr/>
        </p:nvSpPr>
        <p:spPr>
          <a:xfrm>
            <a:off x="762000" y="524530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Tanda </a:t>
            </a:r>
            <a:r>
              <a:rPr lang="id-ID" sz="2800" b="1" dirty="0"/>
              <a:t>L</a:t>
            </a:r>
            <a:r>
              <a:rPr lang="id-ID" sz="2800" b="1" i="0" u="none" strike="noStrike" baseline="0" dirty="0"/>
              <a:t>ahir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71B61B-D6BF-4835-B8EC-C9BBD7DD0907}"/>
              </a:ext>
            </a:extLst>
          </p:cNvPr>
          <p:cNvSpPr txBox="1"/>
          <p:nvPr/>
        </p:nvSpPr>
        <p:spPr>
          <a:xfrm>
            <a:off x="762000" y="1550280"/>
            <a:ext cx="4876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id-ID" sz="2400" b="0" i="0" u="none" strike="noStrike" baseline="0" dirty="0"/>
              <a:t>Tanda lahir dapat berupa tahi lalat</a:t>
            </a:r>
            <a:r>
              <a:rPr lang="id-ID" sz="2400" dirty="0"/>
              <a:t> atau</a:t>
            </a:r>
            <a:r>
              <a:rPr lang="id-ID" sz="2400" b="0" i="0" u="none" strike="noStrike" baseline="0" dirty="0"/>
              <a:t> lesung pipi.</a:t>
            </a:r>
          </a:p>
          <a:p>
            <a:pPr algn="l">
              <a:spcAft>
                <a:spcPts val="1800"/>
              </a:spcAft>
            </a:pPr>
            <a:r>
              <a:rPr lang="fi-FI" sz="2400" b="0" i="0" u="none" strike="noStrike" baseline="0" dirty="0"/>
              <a:t>Tanda lahir adalah pemberian Tuhan.</a:t>
            </a:r>
          </a:p>
          <a:p>
            <a:pPr algn="l">
              <a:spcAft>
                <a:spcPts val="1800"/>
              </a:spcAft>
            </a:pPr>
            <a:r>
              <a:rPr lang="fi-FI" sz="2400" b="0" i="0" u="none" strike="noStrike" baseline="0" dirty="0"/>
              <a:t>Tanda lahir membuat kita istimewa.</a:t>
            </a:r>
            <a:endParaRPr lang="id-ID" sz="2400" dirty="0"/>
          </a:p>
        </p:txBody>
      </p:sp>
      <p:pic>
        <p:nvPicPr>
          <p:cNvPr id="8194" name="Picture 2" descr="D:\Endah\Buku Kurikulum 2021\ESPS\Gambar ilustrator luar\ESPS PPKN 1\Bab 3 Gilang (lengkap)\edit dea\ERLANGGA 15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3" t="21186" r="6227" b="7331"/>
          <a:stretch/>
        </p:blipFill>
        <p:spPr bwMode="auto">
          <a:xfrm>
            <a:off x="5867400" y="898648"/>
            <a:ext cx="2819400" cy="39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D153DA-9E47-4448-8A46-0E819F78A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Endah\Buku Kurikulum 2021\ESPS\ESPS PPKn 1\editor\sett 3\Bab 3\old\shutterstock_136415468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r="7902"/>
          <a:stretch/>
        </p:blipFill>
        <p:spPr bwMode="auto">
          <a:xfrm>
            <a:off x="4660160" y="-4536"/>
            <a:ext cx="4498353" cy="3795486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F815CE-771A-4F8B-96AC-40E374F922C5}"/>
              </a:ext>
            </a:extLst>
          </p:cNvPr>
          <p:cNvSpPr txBox="1"/>
          <p:nvPr/>
        </p:nvSpPr>
        <p:spPr>
          <a:xfrm>
            <a:off x="609600" y="445769"/>
            <a:ext cx="4577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Perbedaan Spesial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6547B3-E305-4008-8E4A-371CB6F259C5}"/>
              </a:ext>
            </a:extLst>
          </p:cNvPr>
          <p:cNvSpPr txBox="1"/>
          <p:nvPr/>
        </p:nvSpPr>
        <p:spPr>
          <a:xfrm>
            <a:off x="457200" y="1307396"/>
            <a:ext cx="457764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d-ID" sz="2000" b="0" i="0" u="none" strike="noStrike" baseline="0" dirty="0"/>
              <a:t>Ada teman dengan keadaan spesial.</a:t>
            </a:r>
          </a:p>
          <a:p>
            <a:pPr algn="l">
              <a:spcAft>
                <a:spcPts val="600"/>
              </a:spcAft>
            </a:pPr>
            <a:r>
              <a:rPr lang="id-ID" sz="2000" b="0" i="0" u="none" strike="noStrike" baseline="0" dirty="0"/>
              <a:t>Ciri fisik mereka berbeda dengan kita</a:t>
            </a:r>
            <a:r>
              <a:rPr lang="id-ID" sz="2000" b="0" i="0" u="none" strike="noStrike" baseline="0" dirty="0" smtClean="0"/>
              <a:t>.</a:t>
            </a:r>
            <a:endParaRPr lang="id-ID" sz="2000" b="0" i="0" u="none" strike="noStrike" baseline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7CF59-B04E-4BE5-B477-6F9ADB78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EA4BD9-22DA-4617-B490-23E5D3220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2647950"/>
            <a:ext cx="4882444" cy="1682926"/>
            <a:chOff x="179513" y="1240759"/>
            <a:chExt cx="6530438" cy="16829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240759"/>
              <a:ext cx="6530438" cy="16829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27368" y="1370157"/>
              <a:ext cx="586927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sv-SE" sz="2000" dirty="0"/>
                <a:t>Ada teman yang tidak dapat berjalan, </a:t>
              </a:r>
              <a:r>
                <a:rPr lang="id-ID" sz="2000" dirty="0"/>
                <a:t>melihat</a:t>
              </a:r>
              <a:r>
                <a:rPr lang="en-US" sz="2000" dirty="0"/>
                <a:t>, </a:t>
              </a:r>
              <a:r>
                <a:rPr lang="id-ID" sz="2000" dirty="0"/>
                <a:t>mendengar</a:t>
              </a:r>
              <a:r>
                <a:rPr lang="en-US" sz="2000" dirty="0"/>
                <a:t>, </a:t>
              </a:r>
              <a:r>
                <a:rPr lang="en-US" sz="2000" dirty="0" err="1"/>
                <a:t>atau</a:t>
              </a:r>
              <a:r>
                <a:rPr lang="id-ID" sz="2000" dirty="0"/>
                <a:t> berbicara.</a:t>
              </a:r>
            </a:p>
            <a:p>
              <a:pPr>
                <a:spcAft>
                  <a:spcPts val="600"/>
                </a:spcAft>
              </a:pPr>
              <a:r>
                <a:rPr lang="id-ID" sz="2000" dirty="0"/>
                <a:t>Mereka adalah teman istimewa.</a:t>
              </a:r>
            </a:p>
            <a:p>
              <a:pPr>
                <a:spcAft>
                  <a:spcPts val="600"/>
                </a:spcAft>
              </a:pPr>
              <a:r>
                <a:rPr lang="id-ID" sz="2000" dirty="0"/>
                <a:t>Kita harus menyayangi mereka.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27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B573CD-33B5-4D0C-A76B-07B98572FD39}"/>
              </a:ext>
            </a:extLst>
          </p:cNvPr>
          <p:cNvSpPr txBox="1"/>
          <p:nvPr/>
        </p:nvSpPr>
        <p:spPr>
          <a:xfrm>
            <a:off x="762000" y="514350"/>
            <a:ext cx="4577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Keragaman Hobi</a:t>
            </a:r>
            <a:endParaRPr lang="id-ID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4800" y="1271272"/>
            <a:ext cx="5105400" cy="1605278"/>
            <a:chOff x="304800" y="1271272"/>
            <a:chExt cx="5105400" cy="16052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271272"/>
              <a:ext cx="5105400" cy="160527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87AE538-902A-41FF-A1B0-881224396EEC}"/>
                </a:ext>
              </a:extLst>
            </p:cNvPr>
            <p:cNvSpPr txBox="1"/>
            <p:nvPr/>
          </p:nvSpPr>
          <p:spPr>
            <a:xfrm>
              <a:off x="609600" y="1586865"/>
              <a:ext cx="4577644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id-ID" sz="2400" b="0" i="0" u="none" strike="noStrike" baseline="0" dirty="0"/>
                <a:t>Hobi artinya kegiatan yang disukai.</a:t>
              </a:r>
            </a:p>
            <a:p>
              <a:pPr algn="l">
                <a:spcAft>
                  <a:spcPts val="1200"/>
                </a:spcAft>
              </a:pPr>
              <a:r>
                <a:rPr lang="id-ID" sz="2400" b="1" i="0" u="none" strike="noStrike" baseline="0" dirty="0"/>
                <a:t>Hobi</a:t>
              </a:r>
              <a:r>
                <a:rPr lang="id-ID" sz="2400" b="0" i="0" u="none" strike="noStrike" baseline="0" dirty="0"/>
                <a:t> disebut juga </a:t>
              </a:r>
              <a:r>
                <a:rPr lang="id-ID" sz="2400" b="1" i="0" u="none" strike="noStrike" baseline="0" dirty="0"/>
                <a:t>kegemaran</a:t>
              </a:r>
              <a:r>
                <a:rPr lang="id-ID" sz="2400" b="0" i="0" u="none" strike="noStrike" baseline="0" dirty="0" smtClean="0"/>
                <a:t>.</a:t>
              </a:r>
              <a:endParaRPr lang="id-ID" sz="2400" b="0" i="0" u="none" strike="noStrike" baseline="0" dirty="0"/>
            </a:p>
          </p:txBody>
        </p:sp>
      </p:grpSp>
      <p:pic>
        <p:nvPicPr>
          <p:cNvPr id="10242" name="Picture 2" descr="D:\Endah\Buku Kurikulum 2021\ESPS\Gambar ilustrator luar\ESPS PPKN 1\Bab 1 Alim Afianto lengkap\26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b="2499"/>
          <a:stretch/>
        </p:blipFill>
        <p:spPr bwMode="auto">
          <a:xfrm>
            <a:off x="5523057" y="724187"/>
            <a:ext cx="4382943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841D42-485E-46EB-BFA9-C7EEDA10C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062D77-A1B8-4186-9097-036B24328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3122533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id-ID" sz="2400" dirty="0"/>
              <a:t>Hobi setiap orang dapat berbeda.</a:t>
            </a:r>
          </a:p>
          <a:p>
            <a:pPr>
              <a:spcAft>
                <a:spcPts val="1200"/>
              </a:spcAft>
            </a:pPr>
            <a:r>
              <a:rPr lang="fi-FI" sz="2400" dirty="0" smtClean="0"/>
              <a:t>Kita </a:t>
            </a:r>
            <a:r>
              <a:rPr lang="fi-FI" sz="2400" dirty="0"/>
              <a:t>harus menerima perbedaan itu.</a:t>
            </a:r>
          </a:p>
        </p:txBody>
      </p:sp>
    </p:spTree>
    <p:extLst>
      <p:ext uri="{BB962C8B-B14F-4D97-AF65-F5344CB8AC3E}">
        <p14:creationId xmlns:p14="http://schemas.microsoft.com/office/powerpoint/2010/main" val="40072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59CED-A7F5-4568-9FF8-713C634340CD}"/>
              </a:ext>
            </a:extLst>
          </p:cNvPr>
          <p:cNvSpPr txBox="1"/>
          <p:nvPr/>
        </p:nvSpPr>
        <p:spPr>
          <a:xfrm>
            <a:off x="914400" y="482995"/>
            <a:ext cx="495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Keragaman Makanan </a:t>
            </a:r>
            <a:r>
              <a:rPr lang="id-ID" sz="2800" b="1" dirty="0"/>
              <a:t>K</a:t>
            </a:r>
            <a:r>
              <a:rPr lang="id-ID" sz="2800" b="1" i="0" u="none" strike="noStrike" baseline="0" dirty="0"/>
              <a:t>esukaan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966538-FFF3-4362-8CDB-DB1B0D8C8F7E}"/>
              </a:ext>
            </a:extLst>
          </p:cNvPr>
          <p:cNvSpPr txBox="1"/>
          <p:nvPr/>
        </p:nvSpPr>
        <p:spPr>
          <a:xfrm>
            <a:off x="4642556" y="1188482"/>
            <a:ext cx="3886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200" b="0" i="0" u="none" strike="noStrike" baseline="0" dirty="0"/>
              <a:t>Makanan kesukaan setiap orang</a:t>
            </a:r>
          </a:p>
          <a:p>
            <a:pPr algn="l"/>
            <a:r>
              <a:rPr lang="id-ID" sz="2200" b="0" i="0" u="none" strike="noStrike" baseline="0" dirty="0"/>
              <a:t>dapat berbeda</a:t>
            </a:r>
            <a:r>
              <a:rPr lang="id-ID" sz="2200" b="0" i="0" u="none" strike="noStrike" baseline="0" dirty="0" smtClean="0"/>
              <a:t>.</a:t>
            </a:r>
            <a:endParaRPr lang="id-ID" sz="2200" b="0" i="0" u="none" strike="noStrike" baseline="0" dirty="0"/>
          </a:p>
        </p:txBody>
      </p:sp>
      <p:grpSp>
        <p:nvGrpSpPr>
          <p:cNvPr id="2" name="Group 1"/>
          <p:cNvGrpSpPr/>
          <p:nvPr/>
        </p:nvGrpSpPr>
        <p:grpSpPr>
          <a:xfrm>
            <a:off x="4497423" y="2113100"/>
            <a:ext cx="4417977" cy="2316572"/>
            <a:chOff x="4497423" y="2113100"/>
            <a:chExt cx="4417977" cy="23165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23" y="2113100"/>
              <a:ext cx="4417977" cy="23165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3123273-FA85-4506-B3C8-C1AEA4EA40F2}"/>
                </a:ext>
              </a:extLst>
            </p:cNvPr>
            <p:cNvSpPr txBox="1"/>
            <p:nvPr/>
          </p:nvSpPr>
          <p:spPr>
            <a:xfrm>
              <a:off x="4889712" y="2495312"/>
              <a:ext cx="3797088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d-ID" sz="2200" b="0" i="0" u="none" strike="noStrike" baseline="0" dirty="0" smtClean="0"/>
                <a:t>Berbeda makanan kesukaan</a:t>
              </a:r>
            </a:p>
            <a:p>
              <a:pPr algn="l">
                <a:spcAft>
                  <a:spcPts val="1200"/>
                </a:spcAft>
              </a:pPr>
              <a:r>
                <a:rPr lang="id-ID" sz="2200" b="0" i="0" u="none" strike="noStrike" baseline="0" dirty="0" smtClean="0"/>
                <a:t>adalah biasa.</a:t>
              </a:r>
            </a:p>
            <a:p>
              <a:pPr algn="l"/>
              <a:r>
                <a:rPr lang="id-ID" sz="2200" b="0" i="0" u="none" strike="noStrike" baseline="0" dirty="0" smtClean="0"/>
                <a:t>Kita </a:t>
              </a:r>
              <a:r>
                <a:rPr lang="id-ID" sz="2200" b="0" i="0" u="none" strike="noStrike" baseline="0" dirty="0"/>
                <a:t>harus menghargai</a:t>
              </a:r>
            </a:p>
            <a:p>
              <a:pPr algn="l"/>
              <a:r>
                <a:rPr lang="id-ID" sz="2200" b="0" i="0" u="none" strike="noStrike" baseline="0" dirty="0"/>
                <a:t>perbedaan </a:t>
              </a:r>
              <a:r>
                <a:rPr lang="en-US" sz="2200" b="0" i="0" u="none" strike="noStrike" baseline="0" dirty="0" err="1" smtClean="0"/>
                <a:t>makanan</a:t>
              </a:r>
              <a:r>
                <a:rPr lang="en-US" sz="2200" b="0" i="0" u="none" strike="noStrike" baseline="0" dirty="0" smtClean="0"/>
                <a:t> </a:t>
              </a:r>
              <a:r>
                <a:rPr lang="en-US" sz="2200" b="0" i="0" u="none" strike="noStrike" baseline="0" dirty="0" err="1" smtClean="0"/>
                <a:t>kesukaan</a:t>
              </a:r>
              <a:r>
                <a:rPr lang="id-ID" sz="2200" b="0" i="0" u="none" strike="noStrike" baseline="0" dirty="0" smtClean="0"/>
                <a:t>.</a:t>
              </a:r>
              <a:endParaRPr lang="id-ID" sz="2200" dirty="0"/>
            </a:p>
          </p:txBody>
        </p:sp>
      </p:grpSp>
      <p:pic>
        <p:nvPicPr>
          <p:cNvPr id="11268" name="Picture 4" descr="C:\Users\P1806\Downloads\WhatsApp Image 2022-04-28 at 3.45.29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6" y="1276350"/>
            <a:ext cx="3884747" cy="31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EBE5AA-C4CD-4F40-B07D-3A75CB94EE65}"/>
              </a:ext>
            </a:extLst>
          </p:cNvPr>
          <p:cNvGrpSpPr/>
          <p:nvPr/>
        </p:nvGrpSpPr>
        <p:grpSpPr>
          <a:xfrm>
            <a:off x="191897" y="363322"/>
            <a:ext cx="5096947" cy="1059626"/>
            <a:chOff x="191897" y="363322"/>
            <a:chExt cx="5096947" cy="10596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8A8F386-EA59-4377-8ED6-BD082D653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858C49C-1DBB-43CA-9908-3D0EA85F554B}"/>
                </a:ext>
              </a:extLst>
            </p:cNvPr>
            <p:cNvSpPr/>
            <p:nvPr/>
          </p:nvSpPr>
          <p:spPr>
            <a:xfrm>
              <a:off x="614148" y="406388"/>
              <a:ext cx="4674696" cy="1016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>
                  <a:solidFill>
                    <a:schemeClr val="bg1"/>
                  </a:solidFill>
                </a:rPr>
                <a:t>C</a:t>
              </a:r>
              <a:r>
                <a:rPr lang="fi-FI" sz="2800" b="1" i="0" u="none" strike="noStrike" baseline="0" dirty="0">
                  <a:solidFill>
                    <a:schemeClr val="bg1"/>
                  </a:solidFill>
                </a:rPr>
                <a:t>. </a:t>
              </a:r>
              <a:r>
                <a:rPr lang="id-ID" sz="2800" b="1" i="0" u="none" strike="noStrike" baseline="0" dirty="0">
                  <a:solidFill>
                    <a:schemeClr val="bg1"/>
                  </a:solidFill>
                </a:rPr>
                <a:t>Menghargai </a:t>
              </a:r>
              <a:r>
                <a:rPr lang="fi-FI" sz="2800" b="1" i="0" u="none" strike="noStrike" baseline="0" dirty="0">
                  <a:solidFill>
                    <a:schemeClr val="bg1"/>
                  </a:solidFill>
                </a:rPr>
                <a:t>Keragaman Sekitar Kita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EADE2FA-5F59-4AD5-8483-2CFB49C2F022}"/>
              </a:ext>
            </a:extLst>
          </p:cNvPr>
          <p:cNvGrpSpPr/>
          <p:nvPr/>
        </p:nvGrpSpPr>
        <p:grpSpPr>
          <a:xfrm>
            <a:off x="191897" y="1049231"/>
            <a:ext cx="5765828" cy="1307411"/>
            <a:chOff x="3366374" y="2716820"/>
            <a:chExt cx="5765828" cy="13074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C6980B8-3B55-4AC0-A0C7-629A72170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/>
          </p:blipFill>
          <p:spPr>
            <a:xfrm>
              <a:off x="3366374" y="2716820"/>
              <a:ext cx="5765828" cy="13074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254BEA3-FA27-4B06-A250-5B5A5859D7A8}"/>
                </a:ext>
              </a:extLst>
            </p:cNvPr>
            <p:cNvSpPr txBox="1"/>
            <p:nvPr/>
          </p:nvSpPr>
          <p:spPr>
            <a:xfrm>
              <a:off x="3599557" y="3048581"/>
              <a:ext cx="5255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i="0" u="none" strike="noStrike" baseline="0" dirty="0">
                  <a:solidFill>
                    <a:schemeClr val="bg1"/>
                  </a:solidFill>
                </a:rPr>
                <a:t>Menghargai Keragaman dalam Keluarga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100839-125F-4C68-BA05-4852C4E5701C}"/>
              </a:ext>
            </a:extLst>
          </p:cNvPr>
          <p:cNvSpPr txBox="1"/>
          <p:nvPr/>
        </p:nvSpPr>
        <p:spPr>
          <a:xfrm>
            <a:off x="614148" y="2249711"/>
            <a:ext cx="510292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Ciri </a:t>
            </a:r>
            <a:r>
              <a:rPr lang="id-ID" sz="2400" b="0" i="0" u="none" strike="noStrike" baseline="0" dirty="0" smtClean="0"/>
              <a:t>fisik</a:t>
            </a:r>
            <a:r>
              <a:rPr lang="en-US" sz="2400" b="0" i="0" u="none" strike="noStrike" baseline="0" dirty="0" smtClean="0"/>
              <a:t>, </a:t>
            </a:r>
            <a:r>
              <a:rPr lang="en-US" sz="2400" b="0" i="0" u="none" strike="noStrike" baseline="0" dirty="0" err="1" smtClean="0"/>
              <a:t>hobi</a:t>
            </a:r>
            <a:r>
              <a:rPr lang="en-US" sz="2400" b="0" i="0" u="none" strike="noStrike" baseline="0" dirty="0" smtClean="0"/>
              <a:t>,</a:t>
            </a:r>
            <a:r>
              <a:rPr lang="en-US" sz="2400" b="0" i="0" u="none" strike="noStrike" dirty="0" smtClean="0"/>
              <a:t> </a:t>
            </a:r>
            <a:r>
              <a:rPr lang="en-US" sz="2400" b="0" i="0" u="none" strike="noStrike" dirty="0" err="1" smtClean="0"/>
              <a:t>atau</a:t>
            </a:r>
            <a:r>
              <a:rPr lang="en-US" sz="2400" b="0" i="0" u="none" strike="noStrike" dirty="0" smtClean="0"/>
              <a:t> </a:t>
            </a:r>
            <a:r>
              <a:rPr lang="en-US" sz="2400" b="0" i="0" u="none" strike="noStrike" dirty="0" err="1" smtClean="0"/>
              <a:t>makanan</a:t>
            </a:r>
            <a:r>
              <a:rPr lang="en-US" sz="2400" b="0" i="0" u="none" strike="noStrike" dirty="0" smtClean="0"/>
              <a:t> </a:t>
            </a:r>
            <a:r>
              <a:rPr lang="en-US" sz="2400" b="0" i="0" u="none" strike="noStrike" dirty="0" err="1" smtClean="0"/>
              <a:t>kesukaan</a:t>
            </a:r>
            <a:r>
              <a:rPr lang="id-ID" sz="2400" b="0" i="0" u="none" strike="noStrike" baseline="0" dirty="0" smtClean="0"/>
              <a:t> </a:t>
            </a:r>
            <a:r>
              <a:rPr lang="id-ID" sz="2400" b="0" i="0" u="none" strike="noStrike" baseline="0" dirty="0"/>
              <a:t>dalam keluarga berbeda-beda.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 smtClean="0"/>
              <a:t>Keragaman </a:t>
            </a:r>
            <a:r>
              <a:rPr lang="id-ID" sz="2400" b="0" i="0" u="none" strike="noStrike" baseline="0" dirty="0"/>
              <a:t>adalah pemberian Tuhan.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Bagaimana cara menghargai keragaman?</a:t>
            </a:r>
          </a:p>
          <a:p>
            <a:pPr algn="l">
              <a:spcAft>
                <a:spcPts val="1200"/>
              </a:spcAft>
            </a:pPr>
            <a:endParaRPr lang="id-ID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2DD8D1-9F69-4A58-B798-A14F8986A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9803" y="1063185"/>
            <a:ext cx="1885719" cy="366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780219-554C-4FEB-A2A1-7F19CE29E7E3}"/>
              </a:ext>
            </a:extLst>
          </p:cNvPr>
          <p:cNvSpPr txBox="1"/>
          <p:nvPr/>
        </p:nvSpPr>
        <p:spPr>
          <a:xfrm>
            <a:off x="381000" y="656545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Membantu Anggota </a:t>
            </a:r>
            <a:r>
              <a:rPr lang="id-ID" sz="2800" b="1" dirty="0"/>
              <a:t>K</a:t>
            </a:r>
            <a:r>
              <a:rPr lang="id-ID" sz="2800" b="1" i="0" u="none" strike="noStrike" baseline="0" dirty="0"/>
              <a:t>eluarga </a:t>
            </a:r>
            <a:r>
              <a:rPr lang="id-ID" sz="2800" b="1" dirty="0"/>
              <a:t>L</a:t>
            </a:r>
            <a:r>
              <a:rPr lang="id-ID" sz="2800" b="1" i="0" u="none" strike="noStrike" baseline="0" dirty="0"/>
              <a:t>ain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8DE92-D743-4783-A443-1AE7084D3DB5}"/>
              </a:ext>
            </a:extLst>
          </p:cNvPr>
          <p:cNvSpPr txBox="1"/>
          <p:nvPr/>
        </p:nvSpPr>
        <p:spPr>
          <a:xfrm>
            <a:off x="381000" y="1929203"/>
            <a:ext cx="4577644" cy="156966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 smtClean="0"/>
              <a:t>  </a:t>
            </a:r>
            <a:r>
              <a:rPr lang="en-US" sz="2400" b="0" i="0" u="none" strike="noStrike" baseline="0" dirty="0" err="1" smtClean="0"/>
              <a:t>Bantulah</a:t>
            </a:r>
            <a:r>
              <a:rPr lang="en-US" sz="2400" b="0" i="0" u="none" strike="noStrike" baseline="0" dirty="0" smtClean="0"/>
              <a:t> </a:t>
            </a:r>
            <a:r>
              <a:rPr lang="id-ID" sz="2400" b="0" i="0" u="none" strike="noStrike" baseline="0" dirty="0" smtClean="0"/>
              <a:t>adik</a:t>
            </a:r>
            <a:r>
              <a:rPr lang="en-US" sz="2400" dirty="0"/>
              <a:t> </a:t>
            </a:r>
            <a:r>
              <a:rPr lang="en-US" sz="2400" dirty="0" err="1" smtClean="0"/>
              <a:t>mengambil</a:t>
            </a:r>
            <a:r>
              <a:rPr lang="en-US" sz="2400" dirty="0" smtClean="0"/>
              <a:t> </a:t>
            </a:r>
            <a:endParaRPr lang="id-ID" sz="2400" b="0" i="0" u="none" strike="noStrike" baseline="0" dirty="0"/>
          </a:p>
          <a:p>
            <a:pPr algn="l"/>
            <a:r>
              <a:rPr lang="en-US" sz="2400" b="0" i="0" u="none" strike="noStrike" baseline="0" dirty="0" smtClean="0"/>
              <a:t>  </a:t>
            </a:r>
            <a:r>
              <a:rPr lang="id-ID" sz="2400" b="0" i="0" u="none" strike="noStrike" baseline="0" dirty="0" smtClean="0"/>
              <a:t>Mainan</a:t>
            </a:r>
            <a:r>
              <a:rPr lang="en-US" sz="2400" b="0" i="0" u="none" strike="noStrike" baseline="0" dirty="0" smtClean="0"/>
              <a:t> </a:t>
            </a:r>
            <a:r>
              <a:rPr lang="id-ID" sz="2400" b="0" i="0" u="none" strike="noStrike" baseline="0" dirty="0" smtClean="0"/>
              <a:t>di </a:t>
            </a:r>
            <a:r>
              <a:rPr lang="id-ID" sz="2400" b="0" i="0" u="none" strike="noStrike" baseline="0" dirty="0"/>
              <a:t>rak yang tinggi</a:t>
            </a:r>
            <a:r>
              <a:rPr lang="id-ID" sz="2400" b="0" i="0" u="none" strike="noStrike" baseline="0" dirty="0" smtClean="0"/>
              <a:t>.</a:t>
            </a:r>
            <a:endParaRPr lang="en-US" sz="2400" b="0" i="0" u="none" strike="noStrike" baseline="0" dirty="0" smtClean="0"/>
          </a:p>
          <a:p>
            <a:pPr algn="l"/>
            <a:endParaRPr lang="id-ID" sz="2400" b="0" i="0" u="none" strike="noStrike" baseline="0" dirty="0"/>
          </a:p>
          <a:p>
            <a:pPr algn="l"/>
            <a:r>
              <a:rPr lang="en-US" sz="2400" b="0" i="0" u="none" strike="noStrike" baseline="0" dirty="0" smtClean="0"/>
              <a:t>  </a:t>
            </a:r>
            <a:r>
              <a:rPr lang="id-ID" sz="2400" b="0" i="0" u="none" strike="noStrike" baseline="0" dirty="0" smtClean="0"/>
              <a:t>Kita </a:t>
            </a:r>
            <a:r>
              <a:rPr lang="id-ID" sz="2400" b="0" i="0" u="none" strike="noStrike" baseline="0" dirty="0"/>
              <a:t>dan adik akan hidup rukun.</a:t>
            </a:r>
            <a:endParaRPr lang="id-ID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618693" y="576088"/>
            <a:ext cx="4716186" cy="4024310"/>
            <a:chOff x="4618693" y="576088"/>
            <a:chExt cx="4716186" cy="4024310"/>
          </a:xfrm>
        </p:grpSpPr>
        <p:pic>
          <p:nvPicPr>
            <p:cNvPr id="12290" name="Picture 2" descr="D:\Endah\Buku Kurikulum 2021\ESPS\ESPS PPKn 1\editor\sett 3\Bab 3\TERE 3.1 kakak mengambilkan boneka adik dirak atas lemari (1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693" y="1197001"/>
              <a:ext cx="4716186" cy="3403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5943600" y="576088"/>
              <a:ext cx="2621041" cy="1233662"/>
              <a:chOff x="5943600" y="576088"/>
              <a:chExt cx="2621041" cy="1233662"/>
            </a:xfrm>
          </p:grpSpPr>
          <p:pic>
            <p:nvPicPr>
              <p:cNvPr id="1026" name="Picture 2" descr="D:\Endah\Video ABC\Video IPS 456\contoh\MaxPixel.net-Speech-Bubbles-Talk-Speech-Comic-Comic-Bubbles-5374821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024" b="39917"/>
              <a:stretch/>
            </p:blipFill>
            <p:spPr bwMode="auto">
              <a:xfrm flipH="1">
                <a:off x="5943600" y="576088"/>
                <a:ext cx="2621041" cy="1233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629400" y="819150"/>
                <a:ext cx="135691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 err="1" smtClean="0"/>
                  <a:t>Ini</a:t>
                </a:r>
                <a:r>
                  <a:rPr lang="en-US" sz="2000" dirty="0" smtClean="0"/>
                  <a:t> </a:t>
                </a:r>
              </a:p>
              <a:p>
                <a:pPr algn="ctr"/>
                <a:r>
                  <a:rPr lang="en-US" sz="2000" dirty="0" err="1" smtClean="0"/>
                  <a:t>bonekamu</a:t>
                </a:r>
                <a:r>
                  <a:rPr lang="en-US" sz="2000" dirty="0" smtClean="0"/>
                  <a:t>.</a:t>
                </a:r>
                <a:endParaRPr lang="id-ID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38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3741EB-8A7D-4578-9779-8CBB2CE2CBA2}"/>
              </a:ext>
            </a:extLst>
          </p:cNvPr>
          <p:cNvSpPr txBox="1"/>
          <p:nvPr/>
        </p:nvSpPr>
        <p:spPr>
          <a:xfrm>
            <a:off x="685800" y="682882"/>
            <a:ext cx="541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400" b="1" i="0" u="none" strike="noStrike" baseline="0" dirty="0"/>
              <a:t>Mengerjakan Hobi </a:t>
            </a:r>
            <a:r>
              <a:rPr lang="id-ID" sz="2400" b="1" dirty="0"/>
              <a:t>B</a:t>
            </a:r>
            <a:r>
              <a:rPr lang="id-ID" sz="2400" b="1" i="0" u="none" strike="noStrike" baseline="0" dirty="0"/>
              <a:t>ersama </a:t>
            </a:r>
            <a:r>
              <a:rPr lang="id-ID" sz="2400" b="1" dirty="0"/>
              <a:t>K</a:t>
            </a:r>
            <a:r>
              <a:rPr lang="id-ID" sz="2400" b="1" i="0" u="none" strike="noStrike" baseline="0" dirty="0"/>
              <a:t>eluarga</a:t>
            </a:r>
            <a:endParaRPr lang="id-ID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D3290E-2762-437B-8E56-341B442F1D2F}"/>
              </a:ext>
            </a:extLst>
          </p:cNvPr>
          <p:cNvSpPr txBox="1"/>
          <p:nvPr/>
        </p:nvSpPr>
        <p:spPr>
          <a:xfrm>
            <a:off x="791029" y="1733550"/>
            <a:ext cx="39333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Kakak hobi berkemah.</a:t>
            </a:r>
          </a:p>
          <a:p>
            <a:pPr algn="l">
              <a:spcAft>
                <a:spcPts val="1200"/>
              </a:spcAft>
            </a:pPr>
            <a:r>
              <a:rPr lang="id-ID" sz="2400" dirty="0"/>
              <a:t>Anggota keluarga</a:t>
            </a:r>
            <a:r>
              <a:rPr lang="id-ID" sz="2400" b="0" i="0" u="none" strike="noStrike" baseline="0" dirty="0"/>
              <a:t> berkemah bersama-sama.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Seluruh keluarga merasa gembira.</a:t>
            </a:r>
            <a:endParaRPr lang="id-ID" sz="2400" dirty="0"/>
          </a:p>
        </p:txBody>
      </p:sp>
      <p:pic>
        <p:nvPicPr>
          <p:cNvPr id="13314" name="Picture 2" descr="D:\Endah\Buku Kurikulum 2021\ESPS\Gambar ilustrator luar\ESPS PPKN 1\Bab 1 Alim Afianto lengkap\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23950"/>
            <a:ext cx="4534373" cy="320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Endah\Buku Kurikulum 2021\ESPS\Gambar ilustrator luar\ESPS PPKN 1\LAT yol yulianto\ilustrasi\Gb 33 Kakak adik main bonek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498" r="8924" b="7328"/>
          <a:stretch/>
        </p:blipFill>
        <p:spPr bwMode="auto">
          <a:xfrm>
            <a:off x="4872365" y="891596"/>
            <a:ext cx="4482093" cy="363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3722E29-1E18-4FFA-96F7-53912395E3E9}"/>
              </a:ext>
            </a:extLst>
          </p:cNvPr>
          <p:cNvSpPr txBox="1"/>
          <p:nvPr/>
        </p:nvSpPr>
        <p:spPr>
          <a:xfrm>
            <a:off x="609600" y="491519"/>
            <a:ext cx="396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800" b="1" i="0" u="none" strike="noStrike" baseline="0" dirty="0"/>
              <a:t>Menghargai Perbedaan dengan Orang Lain</a:t>
            </a:r>
            <a:endParaRPr lang="id-ID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C5302C-5680-4224-8A7B-A69440177E5A}"/>
              </a:ext>
            </a:extLst>
          </p:cNvPr>
          <p:cNvSpPr txBox="1"/>
          <p:nvPr/>
        </p:nvSpPr>
        <p:spPr>
          <a:xfrm>
            <a:off x="609600" y="1581150"/>
            <a:ext cx="362131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d-ID" sz="2200" b="0" i="0" u="none" strike="noStrike" baseline="0" dirty="0"/>
              <a:t>Warna kulitmu dan </a:t>
            </a:r>
            <a:r>
              <a:rPr lang="id-ID" sz="2200" b="0" i="0" u="none" strike="noStrike" baseline="0" dirty="0" smtClean="0"/>
              <a:t>adikmu</a:t>
            </a:r>
            <a:r>
              <a:rPr lang="en-US" sz="2200" b="0" i="0" u="none" strike="noStrike" baseline="0" dirty="0" smtClean="0"/>
              <a:t> </a:t>
            </a:r>
            <a:r>
              <a:rPr lang="id-ID" sz="2200" b="0" i="0" u="none" strike="noStrike" baseline="0" dirty="0" smtClean="0"/>
              <a:t>mungkin </a:t>
            </a:r>
            <a:r>
              <a:rPr lang="id-ID" sz="2200" b="0" i="0" u="none" strike="noStrike" baseline="0" dirty="0"/>
              <a:t>berbeda.</a:t>
            </a:r>
          </a:p>
          <a:p>
            <a:pPr algn="l">
              <a:spcAft>
                <a:spcPts val="600"/>
              </a:spcAft>
            </a:pPr>
            <a:r>
              <a:rPr lang="id-ID" sz="2200" b="0" i="0" u="none" strike="noStrike" baseline="0" dirty="0"/>
              <a:t>Kalian dapat saling memuji</a:t>
            </a:r>
            <a:r>
              <a:rPr lang="id-ID" sz="2200" b="0" i="0" u="none" strike="noStrike" baseline="0" dirty="0" smtClean="0"/>
              <a:t>.</a:t>
            </a:r>
            <a:endParaRPr lang="id-ID" sz="2200" b="0" i="0" u="none" strike="noStrike" baseline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2952750"/>
            <a:ext cx="4214061" cy="1498601"/>
            <a:chOff x="228600" y="2952750"/>
            <a:chExt cx="4214061" cy="14986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952750"/>
              <a:ext cx="4214061" cy="149860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09600" y="3333750"/>
              <a:ext cx="362131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2200" dirty="0"/>
                <a:t>Semua warna kulit istimewa.</a:t>
              </a:r>
            </a:p>
            <a:p>
              <a:r>
                <a:rPr lang="id-ID" sz="2200" dirty="0"/>
                <a:t>Kita harus menghargainya.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26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P1806\Downloads\WhatsApp Image 2022-04-28 at 3.49.26 PM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1"/>
          <a:stretch/>
        </p:blipFill>
        <p:spPr bwMode="auto">
          <a:xfrm>
            <a:off x="-29029" y="1459839"/>
            <a:ext cx="4700544" cy="37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43BC14-EBD6-4948-9E98-D6BA45401957}"/>
              </a:ext>
            </a:extLst>
          </p:cNvPr>
          <p:cNvSpPr txBox="1"/>
          <p:nvPr/>
        </p:nvSpPr>
        <p:spPr>
          <a:xfrm>
            <a:off x="762000" y="369669"/>
            <a:ext cx="45776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600" b="1" i="0" u="none" strike="noStrike" baseline="0" dirty="0"/>
              <a:t>Ikut Membuat </a:t>
            </a:r>
            <a:r>
              <a:rPr lang="id-ID" sz="2600" b="1" dirty="0"/>
              <a:t>M</a:t>
            </a:r>
            <a:r>
              <a:rPr lang="id-ID" sz="2600" b="1" i="0" u="none" strike="noStrike" baseline="0" dirty="0"/>
              <a:t>akanan </a:t>
            </a:r>
            <a:r>
              <a:rPr lang="id-ID" sz="2600" b="1" dirty="0" smtClean="0"/>
              <a:t>K</a:t>
            </a:r>
            <a:r>
              <a:rPr lang="id-ID" sz="2600" b="1" i="0" u="none" strike="noStrike" baseline="0" dirty="0" smtClean="0"/>
              <a:t>esukaan</a:t>
            </a:r>
            <a:r>
              <a:rPr lang="en-US" sz="2600" b="1" i="0" u="none" strike="noStrike" baseline="0" dirty="0" smtClean="0"/>
              <a:t> </a:t>
            </a:r>
            <a:r>
              <a:rPr lang="id-ID" sz="2600" b="1" i="0" u="none" strike="noStrike" baseline="0" dirty="0" smtClean="0"/>
              <a:t>Anggota </a:t>
            </a:r>
            <a:r>
              <a:rPr lang="id-ID" sz="2600" b="1" dirty="0"/>
              <a:t>K</a:t>
            </a:r>
            <a:r>
              <a:rPr lang="id-ID" sz="2600" b="1" i="0" u="none" strike="noStrike" baseline="0" dirty="0"/>
              <a:t>eluarga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B030CC-E5F4-4F60-9854-AD22BE2715D3}"/>
              </a:ext>
            </a:extLst>
          </p:cNvPr>
          <p:cNvSpPr txBox="1"/>
          <p:nvPr/>
        </p:nvSpPr>
        <p:spPr>
          <a:xfrm>
            <a:off x="4876800" y="1504950"/>
            <a:ext cx="39624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US" sz="2400" b="0" i="0" u="none" strike="noStrike" baseline="0" dirty="0" err="1" smtClean="0"/>
              <a:t>Bantulah</a:t>
            </a:r>
            <a:r>
              <a:rPr lang="en-US" sz="2400" b="0" i="0" u="none" strike="noStrike" dirty="0" smtClean="0"/>
              <a:t> </a:t>
            </a:r>
            <a:r>
              <a:rPr lang="en-US" sz="2400" b="0" i="0" u="none" strike="noStrike" dirty="0" err="1" smtClean="0"/>
              <a:t>ibu</a:t>
            </a:r>
            <a:r>
              <a:rPr lang="en-US" sz="2400" b="0" i="0" u="none" strike="noStrike" dirty="0" smtClean="0"/>
              <a:t> </a:t>
            </a:r>
            <a:r>
              <a:rPr lang="id-ID" sz="2400" b="0" i="0" u="none" strike="noStrike" baseline="0" dirty="0" smtClean="0"/>
              <a:t>membuat </a:t>
            </a:r>
            <a:r>
              <a:rPr lang="id-ID" sz="2400" b="0" i="0" u="none" strike="noStrike" baseline="0" dirty="0"/>
              <a:t>kue kesukaannya.</a:t>
            </a:r>
          </a:p>
          <a:p>
            <a:pPr algn="l">
              <a:spcAft>
                <a:spcPts val="1800"/>
              </a:spcAft>
            </a:pPr>
            <a:r>
              <a:rPr lang="fi-FI" sz="2400" b="0" i="0" u="none" strike="noStrike" baseline="0" dirty="0" smtClean="0"/>
              <a:t>Di </a:t>
            </a:r>
            <a:r>
              <a:rPr lang="fi-FI" sz="2400" b="0" i="0" u="none" strike="noStrike" baseline="0" dirty="0"/>
              <a:t>lain hari, ibu </a:t>
            </a:r>
            <a:r>
              <a:rPr lang="fi-FI" sz="2400" b="0" i="0" u="none" strike="noStrike" baseline="0" dirty="0" smtClean="0"/>
              <a:t>akan</a:t>
            </a:r>
            <a:r>
              <a:rPr lang="fi-FI" sz="2400" b="0" i="0" u="none" strike="noStrike" dirty="0" smtClean="0"/>
              <a:t> </a:t>
            </a:r>
            <a:r>
              <a:rPr lang="id-ID" sz="2400" b="0" i="0" u="none" strike="noStrike" baseline="0" dirty="0" smtClean="0"/>
              <a:t>membuat </a:t>
            </a:r>
            <a:r>
              <a:rPr lang="id-ID" sz="2400" b="0" i="0" u="none" strike="noStrike" baseline="0" dirty="0"/>
              <a:t>kue kesukaanmu</a:t>
            </a:r>
            <a:r>
              <a:rPr lang="id-ID" sz="2400" b="0" i="0" u="none" strike="noStrike" baseline="0" dirty="0" smtClean="0"/>
              <a:t>.</a:t>
            </a:r>
            <a:endParaRPr lang="en-US" sz="2400" b="0" i="0" u="none" strike="noStrike" baseline="0" dirty="0" smtClean="0"/>
          </a:p>
          <a:p>
            <a:pPr algn="l">
              <a:spcAft>
                <a:spcPts val="1800"/>
              </a:spcAft>
            </a:pPr>
            <a:r>
              <a:rPr lang="en-US" sz="2400" dirty="0" smtClean="0"/>
              <a:t>Kalian </a:t>
            </a:r>
            <a:r>
              <a:rPr lang="en-US" sz="2400" dirty="0" err="1" smtClean="0"/>
              <a:t>saling</a:t>
            </a:r>
            <a:r>
              <a:rPr lang="en-US" sz="2400" dirty="0" smtClean="0"/>
              <a:t> </a:t>
            </a:r>
            <a:r>
              <a:rPr lang="en-US" sz="2400" dirty="0" err="1" smtClean="0"/>
              <a:t>menghargai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kesukaan</a:t>
            </a:r>
            <a:r>
              <a:rPr lang="en-US" sz="2400" dirty="0" smtClean="0"/>
              <a:t>. </a:t>
            </a:r>
            <a:endParaRPr lang="id-ID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062D77-A1B8-4186-9097-036B24328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061035-EF83-409C-B790-4A12F8894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ndah\Buku Kurikulum 2021\ESPS\Gambar ilustrator luar\ESPS PPKN 1\Bab 3 Gilang (lengkap)\edit dea\ERLANGGA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66" y="1123950"/>
            <a:ext cx="4623331" cy="32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799" y="139064"/>
            <a:ext cx="5029201" cy="1365886"/>
            <a:chOff x="457198" y="-126500"/>
            <a:chExt cx="5028986" cy="1365423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685112"/>
              <a:ext cx="5028986" cy="55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3000" b="1" dirty="0">
                  <a:ln w="0"/>
                  <a:latin typeface="+mj-lt"/>
                  <a:cs typeface="Arial" panose="020B0604020202020204" pitchFamily="34" charset="0"/>
                </a:rPr>
                <a:t>KITA BERBEDA-BEDA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en-US" altLang="id-ID" sz="28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785938"/>
            <a:ext cx="4196005" cy="2432179"/>
            <a:chOff x="157161" y="1733550"/>
            <a:chExt cx="4196005" cy="2432179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365236"/>
              <a:ext cx="4187461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id-ID" sz="1600" dirty="0">
                  <a:solidFill>
                    <a:srgbClr val="000000"/>
                  </a:solidFill>
                  <a:latin typeface="Gilam-Book"/>
                </a:rPr>
                <a:t>M</a:t>
              </a:r>
              <a:r>
                <a:rPr lang="id-ID" sz="1600" b="0" i="0" u="none" strike="noStrike" baseline="0" dirty="0">
                  <a:solidFill>
                    <a:srgbClr val="000000"/>
                  </a:solidFill>
                  <a:latin typeface="Gilam-Book"/>
                </a:rPr>
                <a:t>emperkenalkan diri sendiri dan teman.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id-ID" sz="1600" dirty="0">
                  <a:solidFill>
                    <a:srgbClr val="000000"/>
                  </a:solidFill>
                  <a:latin typeface="Gilam-Book"/>
                </a:rPr>
                <a:t>M</a:t>
              </a:r>
              <a:r>
                <a:rPr lang="id-ID" sz="1600" b="0" i="0" u="none" strike="noStrike" baseline="0" dirty="0">
                  <a:solidFill>
                    <a:srgbClr val="000000"/>
                  </a:solidFill>
                  <a:latin typeface="Gilam-Book"/>
                </a:rPr>
                <a:t>enjelaskan keragaman di sekitarnya.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id-ID" sz="1600" dirty="0">
                  <a:solidFill>
                    <a:srgbClr val="000000"/>
                  </a:solidFill>
                  <a:latin typeface="Gilam-Book"/>
                </a:rPr>
                <a:t>M</a:t>
              </a:r>
              <a:r>
                <a:rPr lang="id-ID" sz="1600" b="0" i="0" u="none" strike="noStrike" baseline="0" dirty="0">
                  <a:solidFill>
                    <a:srgbClr val="000000"/>
                  </a:solidFill>
                  <a:latin typeface="Gilam-Book"/>
                </a:rPr>
                <a:t>enjelaskan cara menghargai keragaman.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id-ID" sz="1600" dirty="0">
                  <a:solidFill>
                    <a:srgbClr val="000000"/>
                  </a:solidFill>
                  <a:latin typeface="Gilam-Book"/>
                </a:rPr>
                <a:t>M</a:t>
              </a:r>
              <a:r>
                <a:rPr lang="id-ID" sz="1600" b="0" i="0" u="none" strike="noStrike" baseline="0" dirty="0">
                  <a:solidFill>
                    <a:srgbClr val="000000"/>
                  </a:solidFill>
                  <a:latin typeface="Gilam-Book"/>
                </a:rPr>
                <a:t>enerapkan sikap menghargai perbedaan dalam kehidupan sehari-hari.</a:t>
              </a:r>
              <a:endParaRPr lang="en-US" altLang="id-ID" sz="1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7FAA65-BF98-47E1-B48E-997C217BA340}"/>
              </a:ext>
            </a:extLst>
          </p:cNvPr>
          <p:cNvSpPr txBox="1"/>
          <p:nvPr/>
        </p:nvSpPr>
        <p:spPr>
          <a:xfrm>
            <a:off x="5029200" y="1428750"/>
            <a:ext cx="372365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b="1" i="0" u="none" strike="noStrike" baseline="0" dirty="0" err="1" smtClean="0"/>
              <a:t>Manfaat</a:t>
            </a:r>
            <a:r>
              <a:rPr lang="en-US" sz="2400" b="1" i="0" u="none" strike="noStrike" baseline="0" dirty="0" smtClean="0"/>
              <a:t> s</a:t>
            </a:r>
            <a:r>
              <a:rPr lang="id-ID" sz="2400" b="1" i="0" u="none" strike="noStrike" baseline="0" dirty="0" smtClean="0"/>
              <a:t>aling </a:t>
            </a:r>
            <a:r>
              <a:rPr lang="id-ID" sz="2400" b="1" i="0" u="none" strike="noStrike" baseline="0" dirty="0"/>
              <a:t>menghargai </a:t>
            </a:r>
            <a:r>
              <a:rPr lang="id-ID" sz="2400" b="1" i="0" u="none" strike="noStrike" baseline="0" dirty="0" smtClean="0"/>
              <a:t>keragaman</a:t>
            </a:r>
            <a:r>
              <a:rPr lang="en-US" sz="2400" b="1" i="0" u="none" strike="noStrike" baseline="0" dirty="0" smtClean="0"/>
              <a:t>: </a:t>
            </a:r>
            <a:endParaRPr lang="id-ID" sz="2400" b="1" i="0" u="none" strike="noStrike" baseline="0" dirty="0"/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r>
              <a:rPr lang="id-ID" sz="2400" b="0" i="0" u="none" strike="noStrike" baseline="0" dirty="0" smtClean="0"/>
              <a:t>Sesama </a:t>
            </a:r>
            <a:r>
              <a:rPr lang="id-ID" sz="2400" b="0" i="0" u="none" strike="noStrike" baseline="0" dirty="0"/>
              <a:t>anggota </a:t>
            </a:r>
            <a:r>
              <a:rPr lang="id-ID" sz="2400" b="0" i="0" u="none" strike="noStrike" baseline="0" dirty="0" smtClean="0"/>
              <a:t>keluarga</a:t>
            </a:r>
            <a:r>
              <a:rPr lang="en-US" sz="2400" b="0" i="0" u="none" strike="noStrike" dirty="0" smtClean="0"/>
              <a:t> </a:t>
            </a:r>
            <a:r>
              <a:rPr lang="id-ID" sz="2400" b="0" i="0" u="none" strike="noStrike" baseline="0" dirty="0" smtClean="0"/>
              <a:t>akan </a:t>
            </a:r>
            <a:r>
              <a:rPr lang="id-ID" sz="2400" b="0" i="0" u="none" strike="noStrike" baseline="0" dirty="0"/>
              <a:t>saling menyayangi.</a:t>
            </a:r>
          </a:p>
          <a:p>
            <a:pPr marL="285750" indent="-285750" algn="l">
              <a:spcAft>
                <a:spcPts val="1200"/>
              </a:spcAft>
              <a:buFont typeface="Arial" pitchFamily="34" charset="0"/>
              <a:buChar char="•"/>
            </a:pPr>
            <a:r>
              <a:rPr lang="id-ID" sz="2400" b="0" i="0" u="none" strike="noStrike" baseline="0" dirty="0"/>
              <a:t>Keluarga akan hidup rukun.</a:t>
            </a:r>
            <a:endParaRPr lang="id-ID" sz="2400" dirty="0"/>
          </a:p>
        </p:txBody>
      </p:sp>
      <p:pic>
        <p:nvPicPr>
          <p:cNvPr id="16386" name="Picture 2" descr="D:\Endah\Buku Kurikulum 2021\ESPS\Gambar ilustrator luar\ESPS PPKN 4\Bab 2 Sapto\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" y="1112627"/>
            <a:ext cx="4671095" cy="32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5620" r="60465" b="7099"/>
          <a:stretch/>
        </p:blipFill>
        <p:spPr>
          <a:xfrm>
            <a:off x="381000" y="1581150"/>
            <a:ext cx="2387497" cy="46376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B3BB5D-5002-487B-BB73-98CAE44491D6}"/>
              </a:ext>
            </a:extLst>
          </p:cNvPr>
          <p:cNvGrpSpPr/>
          <p:nvPr/>
        </p:nvGrpSpPr>
        <p:grpSpPr>
          <a:xfrm>
            <a:off x="-97014" y="245765"/>
            <a:ext cx="6193014" cy="1335385"/>
            <a:chOff x="3284240" y="4526694"/>
            <a:chExt cx="6193014" cy="10667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DC90EE-66B9-4B26-BEEB-7A7532820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/>
          </p:blipFill>
          <p:spPr>
            <a:xfrm>
              <a:off x="3284240" y="4526694"/>
              <a:ext cx="6193014" cy="106679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FCDC95A-2AC8-4D99-AF43-26B97485CD7A}"/>
                </a:ext>
              </a:extLst>
            </p:cNvPr>
            <p:cNvSpPr txBox="1"/>
            <p:nvPr/>
          </p:nvSpPr>
          <p:spPr>
            <a:xfrm>
              <a:off x="3762254" y="4857555"/>
              <a:ext cx="518064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Menghargai Keragaman antarteman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62200" y="1388459"/>
            <a:ext cx="6165830" cy="2499204"/>
            <a:chOff x="2362200" y="1388459"/>
            <a:chExt cx="6165830" cy="2499204"/>
          </a:xfrm>
        </p:grpSpPr>
        <p:pic>
          <p:nvPicPr>
            <p:cNvPr id="2050" name="Picture 2" descr="D:\Endah\Video ABC\Video IPS 456\contoh\speech-bubbles-5312141_192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03" t="63317"/>
            <a:stretch/>
          </p:blipFill>
          <p:spPr bwMode="auto">
            <a:xfrm>
              <a:off x="2362200" y="1388459"/>
              <a:ext cx="6165830" cy="2499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2389101-E04C-48FE-923B-90BCB3AB446B}"/>
                </a:ext>
              </a:extLst>
            </p:cNvPr>
            <p:cNvSpPr txBox="1"/>
            <p:nvPr/>
          </p:nvSpPr>
          <p:spPr>
            <a:xfrm>
              <a:off x="2813756" y="2085522"/>
              <a:ext cx="4958644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l-NL" sz="2400" b="0" i="0" u="none" strike="noStrike" baseline="0" dirty="0" smtClean="0"/>
                <a:t>Kamu dan teman punya perbedaan.</a:t>
              </a:r>
            </a:p>
            <a:p>
              <a:pPr algn="ctr">
                <a:spcAft>
                  <a:spcPts val="600"/>
                </a:spcAft>
              </a:pPr>
              <a:r>
                <a:rPr lang="id-ID" sz="2400" b="0" i="0" u="none" strike="noStrike" baseline="0" dirty="0" smtClean="0"/>
                <a:t>Bagaimana </a:t>
              </a:r>
              <a:r>
                <a:rPr lang="id-ID" sz="2400" b="0" i="0" u="none" strike="noStrike" baseline="0" dirty="0"/>
                <a:t>cara menghargainya?</a:t>
              </a:r>
            </a:p>
            <a:p>
              <a:pPr algn="ctr">
                <a:spcAft>
                  <a:spcPts val="600"/>
                </a:spcAft>
              </a:pPr>
              <a:r>
                <a:rPr lang="id-ID" sz="2400" b="0" i="0" u="none" strike="noStrike" baseline="0" dirty="0"/>
                <a:t>Ayo, kita pelajari bersama.</a:t>
              </a:r>
              <a:endParaRPr lang="id-ID" sz="2400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061035-EF83-409C-B790-4A12F8894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Endah\Buku Kurikulum 2021\ESPS\Gambar ilustrator luar\ESPS PPKN 1\LAT yol yulianto\ilustrasi\Gb 35 Main lompat ta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77355"/>
            <a:ext cx="5105400" cy="38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F1B93E-EC38-40C6-8819-643695234461}"/>
              </a:ext>
            </a:extLst>
          </p:cNvPr>
          <p:cNvSpPr txBox="1"/>
          <p:nvPr/>
        </p:nvSpPr>
        <p:spPr>
          <a:xfrm>
            <a:off x="609600" y="52453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800" b="1" i="0" u="none" strike="noStrike" baseline="0" dirty="0"/>
              <a:t>Bermain </a:t>
            </a:r>
            <a:r>
              <a:rPr lang="fi-FI" sz="2800" b="1" dirty="0" smtClean="0"/>
              <a:t>T</a:t>
            </a:r>
            <a:r>
              <a:rPr lang="fi-FI" sz="2800" b="1" i="0" u="none" strike="noStrike" baseline="0" dirty="0" smtClean="0"/>
              <a:t>anpa </a:t>
            </a:r>
            <a:r>
              <a:rPr lang="fi-FI" sz="2800" b="1" dirty="0"/>
              <a:t>M</a:t>
            </a:r>
            <a:r>
              <a:rPr lang="fi-FI" sz="2800" b="1" i="0" u="none" strike="noStrike" baseline="0" dirty="0" smtClean="0"/>
              <a:t>embedakan </a:t>
            </a:r>
            <a:r>
              <a:rPr lang="fi-FI" sz="2800" b="1" dirty="0"/>
              <a:t>T</a:t>
            </a:r>
            <a:r>
              <a:rPr lang="fi-FI" sz="2800" b="1" i="0" u="none" strike="noStrike" baseline="0" dirty="0" smtClean="0"/>
              <a:t>eman</a:t>
            </a:r>
            <a:endParaRPr lang="fi-FI" sz="2800" b="1" i="0" u="none" strike="noStrike" baseline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B084-8F30-4327-9466-BD64AAE13DE6}"/>
              </a:ext>
            </a:extLst>
          </p:cNvPr>
          <p:cNvSpPr txBox="1"/>
          <p:nvPr/>
        </p:nvSpPr>
        <p:spPr>
          <a:xfrm>
            <a:off x="609600" y="1581150"/>
            <a:ext cx="40386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Bermainlah </a:t>
            </a:r>
            <a:r>
              <a:rPr lang="en-US" sz="2400" b="0" i="0" u="none" strike="noStrike" baseline="0" dirty="0" err="1" smtClean="0"/>
              <a:t>tanpa</a:t>
            </a:r>
            <a:r>
              <a:rPr lang="en-US" sz="2400" b="0" i="0" u="none" strike="noStrike" baseline="0" dirty="0" smtClean="0"/>
              <a:t> </a:t>
            </a:r>
            <a:r>
              <a:rPr lang="id-ID" sz="2400" b="0" i="0" u="none" strike="noStrike" baseline="0" dirty="0" smtClean="0"/>
              <a:t>membeda-bedakan </a:t>
            </a:r>
            <a:r>
              <a:rPr lang="id-ID" sz="2400" b="0" i="0" u="none" strike="noStrike" baseline="0" dirty="0"/>
              <a:t>teman.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Bermain bersama </a:t>
            </a:r>
            <a:r>
              <a:rPr lang="id-ID" sz="2400" b="0" i="0" u="none" strike="noStrike" baseline="0" dirty="0" smtClean="0"/>
              <a:t>lebih</a:t>
            </a:r>
            <a:r>
              <a:rPr lang="en-US" sz="2400" b="0" i="0" u="none" strike="noStrike" baseline="0" dirty="0" smtClean="0"/>
              <a:t> </a:t>
            </a:r>
            <a:r>
              <a:rPr lang="id-ID" sz="2400" b="0" i="0" u="none" strike="noStrike" baseline="0" dirty="0" smtClean="0"/>
              <a:t>menyenangkan</a:t>
            </a:r>
            <a:r>
              <a:rPr lang="id-ID" sz="2400" b="0" i="0" u="none" strike="noStrike" baseline="0" dirty="0"/>
              <a:t>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Kalian dapat bergembira bersama.</a:t>
            </a:r>
            <a:endParaRPr lang="id-ID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061035-EF83-409C-B790-4A12F8894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FA27F0-1D2A-4272-8C07-34AFC13DDFF3}"/>
              </a:ext>
            </a:extLst>
          </p:cNvPr>
          <p:cNvSpPr txBox="1"/>
          <p:nvPr/>
        </p:nvSpPr>
        <p:spPr>
          <a:xfrm>
            <a:off x="4301402" y="1581150"/>
            <a:ext cx="430919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200" b="0" i="0" u="none" strike="noStrike" baseline="0" dirty="0" smtClean="0"/>
              <a:t>Kita </a:t>
            </a:r>
            <a:r>
              <a:rPr lang="en-US" sz="2200" b="0" i="0" u="none" strike="noStrike" baseline="0" dirty="0" err="1" smtClean="0"/>
              <a:t>dan</a:t>
            </a:r>
            <a:r>
              <a:rPr lang="en-US" sz="2200" b="0" i="0" u="none" strike="noStrike" baseline="0" dirty="0" smtClean="0"/>
              <a:t> t</a:t>
            </a:r>
            <a:r>
              <a:rPr lang="id-ID" sz="2200" b="0" i="0" u="none" strike="noStrike" baseline="0" dirty="0" smtClean="0"/>
              <a:t>eman </a:t>
            </a:r>
            <a:r>
              <a:rPr lang="en-US" sz="2200" b="0" i="0" u="none" strike="noStrike" baseline="0" dirty="0" err="1" smtClean="0"/>
              <a:t>dapat</a:t>
            </a:r>
            <a:r>
              <a:rPr lang="en-US" sz="2200" b="0" i="0" u="none" strike="noStrike" baseline="0" dirty="0" smtClean="0"/>
              <a:t> </a:t>
            </a:r>
            <a:r>
              <a:rPr lang="en-US" sz="2200" b="0" i="0" u="none" strike="noStrike" baseline="0" dirty="0" err="1" smtClean="0"/>
              <a:t>saling</a:t>
            </a:r>
            <a:r>
              <a:rPr lang="en-US" sz="2200" b="0" i="0" u="none" strike="noStrike" baseline="0" dirty="0" smtClean="0"/>
              <a:t> </a:t>
            </a:r>
            <a:r>
              <a:rPr lang="en-US" sz="2200" b="0" i="0" u="none" strike="noStrike" baseline="0" dirty="0" err="1" smtClean="0"/>
              <a:t>membantu</a:t>
            </a:r>
            <a:r>
              <a:rPr lang="en-US" sz="2200" b="0" i="0" u="none" strike="noStrike" dirty="0" smtClean="0"/>
              <a:t> </a:t>
            </a:r>
            <a:r>
              <a:rPr lang="en-US" sz="2200" b="0" i="0" u="none" strike="noStrike" dirty="0" err="1" smtClean="0"/>
              <a:t>saat</a:t>
            </a:r>
            <a:r>
              <a:rPr lang="en-US" sz="2200" b="0" i="0" u="none" strike="noStrike" dirty="0" smtClean="0"/>
              <a:t> </a:t>
            </a:r>
            <a:r>
              <a:rPr lang="en-US" sz="2200" b="0" i="0" u="none" strike="noStrike" dirty="0" err="1" smtClean="0"/>
              <a:t>sedang</a:t>
            </a:r>
            <a:r>
              <a:rPr lang="id-ID" sz="2200" b="0" i="0" u="none" strike="noStrike" baseline="0" dirty="0" smtClean="0"/>
              <a:t> </a:t>
            </a:r>
            <a:r>
              <a:rPr lang="id-ID" sz="2200" b="0" i="0" u="none" strike="noStrike" baseline="0" dirty="0"/>
              <a:t>kesulitan.</a:t>
            </a:r>
          </a:p>
          <a:p>
            <a:pPr algn="l">
              <a:spcAft>
                <a:spcPts val="1200"/>
              </a:spcAft>
            </a:pPr>
            <a:r>
              <a:rPr lang="id-ID" sz="2200" b="0" i="0" u="none" strike="noStrike" baseline="0" dirty="0" smtClean="0"/>
              <a:t>Hindari </a:t>
            </a:r>
            <a:r>
              <a:rPr lang="id-ID" sz="2200" b="0" i="0" u="none" strike="noStrike" baseline="0" dirty="0"/>
              <a:t>sikap membeda-bedakan teman.</a:t>
            </a:r>
          </a:p>
          <a:p>
            <a:pPr algn="l">
              <a:spcAft>
                <a:spcPts val="1200"/>
              </a:spcAft>
            </a:pPr>
            <a:r>
              <a:rPr lang="id-ID" sz="2200" b="0" i="0" u="none" strike="noStrike" baseline="0" dirty="0"/>
              <a:t>Saling membantu </a:t>
            </a:r>
            <a:r>
              <a:rPr lang="id-ID" sz="2200" b="0" i="0" u="none" strike="noStrike" baseline="0" dirty="0" smtClean="0"/>
              <a:t>akan</a:t>
            </a:r>
            <a:r>
              <a:rPr lang="en-US" sz="2200" b="0" i="0" u="none" strike="noStrike" baseline="0" dirty="0" smtClean="0"/>
              <a:t> </a:t>
            </a:r>
            <a:r>
              <a:rPr lang="id-ID" sz="2200" b="0" i="0" u="none" strike="noStrike" baseline="0" dirty="0" smtClean="0"/>
              <a:t>meringankan </a:t>
            </a:r>
            <a:r>
              <a:rPr lang="id-ID" sz="2200" b="0" i="0" u="none" strike="noStrike" baseline="0" dirty="0"/>
              <a:t>beban.</a:t>
            </a:r>
            <a:endParaRPr lang="id-ID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356DC4-2E76-42F7-8715-0C208FDF0308}"/>
              </a:ext>
            </a:extLst>
          </p:cNvPr>
          <p:cNvSpPr txBox="1"/>
          <p:nvPr/>
        </p:nvSpPr>
        <p:spPr>
          <a:xfrm>
            <a:off x="726722" y="43815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800" b="1" i="0" u="none" strike="noStrike" baseline="0" dirty="0"/>
              <a:t>Saling </a:t>
            </a:r>
            <a:r>
              <a:rPr lang="en-US" sz="2800" b="1" i="0" u="none" strike="noStrike" baseline="0" dirty="0" smtClean="0"/>
              <a:t>M</a:t>
            </a:r>
            <a:r>
              <a:rPr lang="id-ID" sz="2800" b="1" i="0" u="none" strike="noStrike" baseline="0" dirty="0" smtClean="0"/>
              <a:t>embantu </a:t>
            </a:r>
            <a:r>
              <a:rPr lang="id-ID" sz="2800" b="1" i="0" u="none" strike="noStrike" baseline="0" dirty="0"/>
              <a:t>dengan </a:t>
            </a:r>
            <a:r>
              <a:rPr lang="en-US" sz="2800" b="1" i="0" u="none" strike="noStrike" baseline="0" dirty="0" smtClean="0"/>
              <a:t>T</a:t>
            </a:r>
            <a:r>
              <a:rPr lang="id-ID" sz="2800" b="1" i="0" u="none" strike="noStrike" baseline="0" dirty="0" smtClean="0"/>
              <a:t>eman</a:t>
            </a:r>
            <a:endParaRPr lang="id-ID" sz="2800" b="1" i="0" u="none" strike="noStrike" baseline="0" dirty="0"/>
          </a:p>
        </p:txBody>
      </p:sp>
      <p:pic>
        <p:nvPicPr>
          <p:cNvPr id="18435" name="Picture 3" descr="D:\Endah\Buku Kurikulum 2021\ESPS\Gambar ilustrator luar\ESPS PPKN 1\Bab 1 Alim Afianto lengkap\18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" y="1308190"/>
            <a:ext cx="4287123" cy="31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Endah\Buku Kurikulum 2021\ESPS\Gambar ilustrator luar\ESPS PPKN 1\LAT yol yulianto\ilustrasi\Gb 37 Kantin sekola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19150"/>
            <a:ext cx="5092743" cy="38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37BB25-1E90-4E3C-8ECD-FB757DF6A49B}"/>
              </a:ext>
            </a:extLst>
          </p:cNvPr>
          <p:cNvSpPr txBox="1"/>
          <p:nvPr/>
        </p:nvSpPr>
        <p:spPr>
          <a:xfrm>
            <a:off x="533400" y="1809750"/>
            <a:ext cx="419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fi-FI" sz="2200" b="0" i="0" u="none" strike="noStrike" baseline="0" dirty="0" smtClean="0"/>
              <a:t>Kita dan teman punya </a:t>
            </a:r>
            <a:r>
              <a:rPr lang="fi-FI" sz="2200" b="0" i="0" u="none" strike="noStrike" baseline="0" dirty="0"/>
              <a:t>kelebihan dan kekurangan.</a:t>
            </a:r>
          </a:p>
          <a:p>
            <a:pPr algn="l">
              <a:spcAft>
                <a:spcPts val="1200"/>
              </a:spcAft>
            </a:pPr>
            <a:r>
              <a:rPr lang="id-ID" sz="2200" b="0" i="0" u="none" strike="noStrike" baseline="0" dirty="0" smtClean="0"/>
              <a:t>Hindari </a:t>
            </a:r>
            <a:r>
              <a:rPr lang="id-ID" sz="2200" b="0" i="0" u="none" strike="noStrike" baseline="0" dirty="0"/>
              <a:t>sikap saling merendahkan.</a:t>
            </a:r>
          </a:p>
          <a:p>
            <a:pPr algn="l">
              <a:spcAft>
                <a:spcPts val="1200"/>
              </a:spcAft>
            </a:pPr>
            <a:r>
              <a:rPr lang="id-ID" sz="2200" b="0" i="0" u="none" strike="noStrike" baseline="0" dirty="0"/>
              <a:t>Biasakan untuk saling menghargai</a:t>
            </a:r>
            <a:r>
              <a:rPr lang="id-ID" sz="2200" b="0" i="0" u="none" strike="noStrike" baseline="0" dirty="0" smtClean="0"/>
              <a:t>.</a:t>
            </a:r>
            <a:endParaRPr lang="id-ID" sz="2200" b="0" i="0" u="none" strike="noStrike" baseline="0" dirty="0"/>
          </a:p>
        </p:txBody>
      </p:sp>
      <p:sp>
        <p:nvSpPr>
          <p:cNvPr id="2" name="Rectangle 1"/>
          <p:cNvSpPr/>
          <p:nvPr/>
        </p:nvSpPr>
        <p:spPr>
          <a:xfrm>
            <a:off x="481892" y="514350"/>
            <a:ext cx="4242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b="1" dirty="0"/>
              <a:t>Tidak </a:t>
            </a:r>
            <a:r>
              <a:rPr lang="en-US" sz="2800" b="1" dirty="0" smtClean="0"/>
              <a:t>M</a:t>
            </a:r>
            <a:r>
              <a:rPr lang="id-ID" sz="2800" b="1" dirty="0" smtClean="0"/>
              <a:t>erendahkan </a:t>
            </a:r>
            <a:r>
              <a:rPr lang="en-US" sz="2800" b="1" dirty="0" smtClean="0"/>
              <a:t>T</a:t>
            </a:r>
            <a:r>
              <a:rPr lang="id-ID" sz="2800" b="1" dirty="0" smtClean="0"/>
              <a:t>eman</a:t>
            </a:r>
            <a:endParaRPr lang="id-ID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841D42-485E-46EB-BFA9-C7EEDA10C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30D221-CE2E-48C3-B99D-3C09A6245409}"/>
              </a:ext>
            </a:extLst>
          </p:cNvPr>
          <p:cNvGrpSpPr/>
          <p:nvPr/>
        </p:nvGrpSpPr>
        <p:grpSpPr>
          <a:xfrm>
            <a:off x="191897" y="363322"/>
            <a:ext cx="5026386" cy="685909"/>
            <a:chOff x="191897" y="363322"/>
            <a:chExt cx="5026386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9304" y="396202"/>
              <a:ext cx="421749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cs typeface="Arial" pitchFamily="34" charset="0"/>
                </a:rPr>
                <a:t>A. </a:t>
              </a:r>
              <a:r>
                <a:rPr lang="id-ID" sz="2800" b="1" i="0" u="none" strike="noStrike" baseline="0" dirty="0">
                  <a:solidFill>
                    <a:schemeClr val="bg1"/>
                  </a:solidFill>
                </a:rPr>
                <a:t>Memperkenalkan Diri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10CE3E-16BF-4047-AFDD-AB25134A0679}"/>
              </a:ext>
            </a:extLst>
          </p:cNvPr>
          <p:cNvSpPr txBox="1"/>
          <p:nvPr/>
        </p:nvSpPr>
        <p:spPr>
          <a:xfrm>
            <a:off x="564439" y="2239245"/>
            <a:ext cx="46566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1" i="0" u="none" strike="noStrike" baseline="0" dirty="0"/>
              <a:t>Identitas diri </a:t>
            </a:r>
            <a:r>
              <a:rPr lang="it-IT" sz="2200" b="0" i="0" u="none" strike="noStrike" baseline="0" dirty="0"/>
              <a:t>adalah </a:t>
            </a:r>
            <a:r>
              <a:rPr lang="it-IT" sz="2200" b="1" i="0" u="none" strike="noStrike" baseline="0" dirty="0"/>
              <a:t>ciri-ciri khusus</a:t>
            </a:r>
          </a:p>
          <a:p>
            <a:pPr algn="l"/>
            <a:r>
              <a:rPr lang="id-ID" sz="2200" b="1" i="0" u="none" strike="noStrike" baseline="0" dirty="0"/>
              <a:t>yang kita miliki.</a:t>
            </a:r>
            <a:endParaRPr lang="id-ID" sz="2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86DE76-C6DA-403A-82A9-E736AAD5A65E}"/>
              </a:ext>
            </a:extLst>
          </p:cNvPr>
          <p:cNvSpPr txBox="1"/>
          <p:nvPr/>
        </p:nvSpPr>
        <p:spPr>
          <a:xfrm>
            <a:off x="564439" y="3077445"/>
            <a:ext cx="45776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0" i="0" u="none" strike="noStrike" baseline="0" dirty="0"/>
              <a:t>Ciri fisik termasuk identitas diri.</a:t>
            </a:r>
            <a:endParaRPr lang="id-ID" sz="2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8BF471-714A-4200-B539-4DD4ECBDCF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r="32372"/>
          <a:stretch/>
        </p:blipFill>
        <p:spPr>
          <a:xfrm>
            <a:off x="6142576" y="595023"/>
            <a:ext cx="2267107" cy="42508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9B9D4B-C6F3-4D3C-B343-EA08EC14D088}"/>
              </a:ext>
            </a:extLst>
          </p:cNvPr>
          <p:cNvSpPr txBox="1"/>
          <p:nvPr/>
        </p:nvSpPr>
        <p:spPr>
          <a:xfrm>
            <a:off x="564439" y="1287475"/>
            <a:ext cx="4641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200" b="0" i="0" u="none" strike="noStrike" baseline="0" dirty="0"/>
              <a:t>Kita dapat memperkenalkan identitas diri sendiri atau teman kita.</a:t>
            </a:r>
            <a:endParaRPr lang="it-IT" sz="2200" b="0" i="0" u="none" strike="noStrike" baseline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B261A0-882E-4201-8610-4F1BFC904FB5}"/>
              </a:ext>
            </a:extLst>
          </p:cNvPr>
          <p:cNvSpPr txBox="1"/>
          <p:nvPr/>
        </p:nvSpPr>
        <p:spPr>
          <a:xfrm>
            <a:off x="564439" y="3554909"/>
            <a:ext cx="53791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0" i="0" u="none" strike="noStrike" baseline="0" dirty="0"/>
              <a:t>Sebutkan ciri khususmu dan temanmu dengan kata-kata yang santun.</a:t>
            </a:r>
            <a:endParaRPr lang="id-ID" sz="2200" dirty="0"/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00150"/>
            <a:ext cx="4693933" cy="331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7DD08A-66C3-409E-8A08-D44FE0A01DC5}"/>
              </a:ext>
            </a:extLst>
          </p:cNvPr>
          <p:cNvGrpSpPr/>
          <p:nvPr/>
        </p:nvGrpSpPr>
        <p:grpSpPr>
          <a:xfrm>
            <a:off x="177772" y="182589"/>
            <a:ext cx="5765828" cy="1307411"/>
            <a:chOff x="3366374" y="2716820"/>
            <a:chExt cx="5765828" cy="130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9501D41-6138-4549-9F17-C7E3D1DB1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/>
          </p:blipFill>
          <p:spPr>
            <a:xfrm>
              <a:off x="3366374" y="2716820"/>
              <a:ext cx="5765828" cy="13074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9E9D829-AD55-404F-A18B-0D750CE10D12}"/>
                </a:ext>
              </a:extLst>
            </p:cNvPr>
            <p:cNvSpPr txBox="1"/>
            <p:nvPr/>
          </p:nvSpPr>
          <p:spPr>
            <a:xfrm>
              <a:off x="3700153" y="3048581"/>
              <a:ext cx="4898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i="0" u="none" strike="noStrike" baseline="0" dirty="0">
                  <a:solidFill>
                    <a:schemeClr val="bg1"/>
                  </a:solidFill>
                </a:rPr>
                <a:t>Cara Memperkenalkan Identitas Diri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44C9C5-8644-40E5-8A87-F07743D5308F}"/>
              </a:ext>
            </a:extLst>
          </p:cNvPr>
          <p:cNvSpPr txBox="1"/>
          <p:nvPr/>
        </p:nvSpPr>
        <p:spPr>
          <a:xfrm>
            <a:off x="519290" y="1490000"/>
            <a:ext cx="344311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Namaku Lisa Putri.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Aku biasa dipanggil Lisa.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Rambutku lurus dan panjang.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Kulitku cokelat.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Tubuhku kurus.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Aku suka makan buah.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Aku punya tahi lalat di pipi.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>
                <a:latin typeface="Gilam-Book"/>
              </a:rPr>
              <a:t>Hobiku membaca buku.</a:t>
            </a:r>
            <a:endParaRPr lang="id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04338F-D3D0-4C2A-81FE-F3186B048FDE}"/>
              </a:ext>
            </a:extLst>
          </p:cNvPr>
          <p:cNvGrpSpPr/>
          <p:nvPr/>
        </p:nvGrpSpPr>
        <p:grpSpPr>
          <a:xfrm>
            <a:off x="152400" y="133350"/>
            <a:ext cx="6400800" cy="1307411"/>
            <a:chOff x="2037347" y="1754085"/>
            <a:chExt cx="5753100" cy="130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39E397E-EC15-48D4-AEFA-EC37524D4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/>
          </p:blipFill>
          <p:spPr>
            <a:xfrm>
              <a:off x="2037347" y="1754085"/>
              <a:ext cx="5753100" cy="13074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75C0AA-6149-49E8-A3A8-4698C3CF77B1}"/>
                </a:ext>
              </a:extLst>
            </p:cNvPr>
            <p:cNvSpPr txBox="1"/>
            <p:nvPr/>
          </p:nvSpPr>
          <p:spPr>
            <a:xfrm>
              <a:off x="2456447" y="2058885"/>
              <a:ext cx="5190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Cara Memperkenalkan Identitas Teman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7B6DF8-107C-41C1-8BF0-67276FC04EDE}"/>
              </a:ext>
            </a:extLst>
          </p:cNvPr>
          <p:cNvSpPr txBox="1"/>
          <p:nvPr/>
        </p:nvSpPr>
        <p:spPr>
          <a:xfrm>
            <a:off x="736600" y="1352074"/>
            <a:ext cx="467360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Teman semejaku bernama Ari.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Ari selalu menggunakan</a:t>
            </a:r>
            <a:r>
              <a:rPr lang="en-US" sz="1800" b="0" i="0" u="none" strike="noStrike" baseline="0" dirty="0"/>
              <a:t> </a:t>
            </a:r>
            <a:r>
              <a:rPr lang="id-ID" sz="1800" b="0" i="0" u="none" strike="noStrike" baseline="0" dirty="0"/>
              <a:t>tangan kirinya.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Ari adalah anak yang kidal.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Rambut Ari lurus.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Warna kulitnya sawo matang.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Bentuk wajahnya bulat.</a:t>
            </a:r>
          </a:p>
          <a:p>
            <a:pPr algn="l">
              <a:spcAft>
                <a:spcPts val="600"/>
              </a:spcAft>
            </a:pPr>
            <a:r>
              <a:rPr lang="id-ID" sz="1800" b="0" i="0" u="none" strike="noStrike" baseline="0" dirty="0"/>
              <a:t>Ari seperti anak lainnya.</a:t>
            </a:r>
          </a:p>
          <a:p>
            <a:pPr algn="l">
              <a:spcAft>
                <a:spcPts val="600"/>
              </a:spcAft>
            </a:pPr>
            <a:r>
              <a:rPr lang="pt-BR" sz="1800" b="0" i="0" u="none" strike="noStrike" baseline="0" dirty="0"/>
              <a:t>Ia selalu ceria dan energik.</a:t>
            </a:r>
          </a:p>
          <a:p>
            <a:pPr algn="l">
              <a:spcAft>
                <a:spcPts val="600"/>
              </a:spcAft>
            </a:pPr>
            <a:r>
              <a:rPr lang="fr-FR" sz="1800" b="0" i="0" u="none" strike="noStrike" baseline="0" dirty="0"/>
              <a:t>Ari </a:t>
            </a:r>
            <a:r>
              <a:rPr lang="fr-FR" sz="1800" b="0" i="0" u="none" strike="noStrike" baseline="0" dirty="0" err="1"/>
              <a:t>hobi</a:t>
            </a:r>
            <a:r>
              <a:rPr lang="fr-FR" sz="1800" b="0" i="0" u="none" strike="noStrike" baseline="0" dirty="0"/>
              <a:t> </a:t>
            </a:r>
            <a:r>
              <a:rPr lang="fr-FR" sz="1800" b="0" i="0" u="none" strike="noStrike" baseline="0" dirty="0" err="1"/>
              <a:t>bermain</a:t>
            </a:r>
            <a:r>
              <a:rPr lang="fr-FR" sz="1800" b="0" i="0" u="none" strike="noStrike" baseline="0" dirty="0"/>
              <a:t> </a:t>
            </a:r>
            <a:r>
              <a:rPr lang="fr-FR" sz="1800" b="0" i="0" u="none" strike="noStrike" baseline="0" dirty="0" err="1"/>
              <a:t>bulu</a:t>
            </a:r>
            <a:r>
              <a:rPr lang="fr-FR" sz="1800" b="0" i="0" u="none" strike="noStrike" baseline="0" dirty="0"/>
              <a:t> </a:t>
            </a:r>
            <a:r>
              <a:rPr lang="fr-FR" sz="1800" b="0" i="0" u="none" strike="noStrike" baseline="0" dirty="0" err="1"/>
              <a:t>tangkis</a:t>
            </a:r>
            <a:r>
              <a:rPr lang="fr-FR" sz="1800" b="0" i="0" u="none" strike="noStrike" baseline="0" dirty="0"/>
              <a:t>.</a:t>
            </a:r>
            <a:endParaRPr lang="id-ID" dirty="0"/>
          </a:p>
        </p:txBody>
      </p:sp>
      <p:pic>
        <p:nvPicPr>
          <p:cNvPr id="3075" name="Picture 3" descr="D:\Endah\Buku Kurikulum 2021\ESPS\Gambar ilustrator luar\ESPS PPKN 1\Bab 3 Gilang (lengkap)\edit dea\ERLANGGA 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86" y="2190750"/>
            <a:ext cx="3473577" cy="2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Endah\Buku Kurikulum 2021\ESPS\Gambar ilustrator luar\ESPS PPKN 1\Bab 3 Gilang (lengkap)\edit dea\ERLANGGA 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19" y="1411320"/>
            <a:ext cx="1531133" cy="2166199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Endah\Video ABC\Video IPS 456\contoh\arrow-158377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04380" flipV="1">
            <a:off x="6027497" y="1889946"/>
            <a:ext cx="1516808" cy="5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001B34-92AE-49CF-ABE4-E5F2B0224891}"/>
              </a:ext>
            </a:extLst>
          </p:cNvPr>
          <p:cNvGrpSpPr/>
          <p:nvPr/>
        </p:nvGrpSpPr>
        <p:grpSpPr>
          <a:xfrm>
            <a:off x="191897" y="363322"/>
            <a:ext cx="5096947" cy="685909"/>
            <a:chOff x="191897" y="363322"/>
            <a:chExt cx="5096947" cy="685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A177EAA-633F-47D3-8E26-FBDA842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026386" cy="6859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CDF2A8A-1C02-49F0-93FF-F96D1DB4B414}"/>
                </a:ext>
              </a:extLst>
            </p:cNvPr>
            <p:cNvSpPr/>
            <p:nvPr/>
          </p:nvSpPr>
          <p:spPr>
            <a:xfrm>
              <a:off x="614148" y="406388"/>
              <a:ext cx="467469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fi-FI" sz="2800" b="1" i="0" u="none" strike="noStrike" baseline="0" dirty="0">
                  <a:solidFill>
                    <a:schemeClr val="bg1"/>
                  </a:solidFill>
                </a:rPr>
                <a:t>B. Keragaman di Sekitar Kita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D6EB477-6834-4ABB-A500-AC3C62E5400A}"/>
              </a:ext>
            </a:extLst>
          </p:cNvPr>
          <p:cNvGrpSpPr/>
          <p:nvPr/>
        </p:nvGrpSpPr>
        <p:grpSpPr>
          <a:xfrm>
            <a:off x="179326" y="1047750"/>
            <a:ext cx="2535771" cy="946428"/>
            <a:chOff x="4996095" y="2063090"/>
            <a:chExt cx="2535771" cy="9464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436D12D-4B09-4C89-A214-CA52E851B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/>
          </p:blipFill>
          <p:spPr>
            <a:xfrm>
              <a:off x="4996095" y="2063090"/>
              <a:ext cx="2535771" cy="9464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E15526C-4A38-494E-97CA-227120A644CA}"/>
                </a:ext>
              </a:extLst>
            </p:cNvPr>
            <p:cNvSpPr txBox="1"/>
            <p:nvPr/>
          </p:nvSpPr>
          <p:spPr>
            <a:xfrm>
              <a:off x="5335265" y="2289312"/>
              <a:ext cx="1857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Arti Beragam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E8F86C-3EFF-440D-B94D-47CA085957D3}"/>
              </a:ext>
            </a:extLst>
          </p:cNvPr>
          <p:cNvSpPr txBox="1"/>
          <p:nvPr/>
        </p:nvSpPr>
        <p:spPr>
          <a:xfrm>
            <a:off x="701234" y="2194283"/>
            <a:ext cx="41908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sv-SE" sz="2200" b="0" i="0" u="none" strike="noStrike" baseline="0" dirty="0"/>
              <a:t>Ciri khas artinya tanda khusus.</a:t>
            </a:r>
          </a:p>
          <a:p>
            <a:pPr algn="l">
              <a:spcBef>
                <a:spcPts val="1200"/>
              </a:spcBef>
            </a:pPr>
            <a:r>
              <a:rPr lang="id-ID" sz="2200" b="0" i="0" u="none" strike="noStrike" baseline="0" dirty="0"/>
              <a:t>Ciri khas membedakan kita</a:t>
            </a:r>
            <a:r>
              <a:rPr lang="en-US" sz="2200" b="0" i="0" u="none" strike="noStrike" baseline="0" dirty="0"/>
              <a:t> </a:t>
            </a:r>
            <a:r>
              <a:rPr lang="id-ID" sz="2200" b="0" i="0" u="none" strike="noStrike" baseline="0" dirty="0"/>
              <a:t>dengan orang lain.</a:t>
            </a:r>
          </a:p>
          <a:p>
            <a:pPr algn="l">
              <a:spcBef>
                <a:spcPts val="1200"/>
              </a:spcBef>
            </a:pPr>
            <a:r>
              <a:rPr lang="id-ID" sz="2200" b="0" i="0" u="none" strike="noStrike" baseline="0" dirty="0" smtClean="0"/>
              <a:t>Ciri </a:t>
            </a:r>
            <a:r>
              <a:rPr lang="id-ID" sz="2200" b="0" i="0" u="none" strike="noStrike" baseline="0" dirty="0"/>
              <a:t>khas yang berbeda-beda</a:t>
            </a:r>
            <a:r>
              <a:rPr lang="en-US" sz="2200" b="0" i="0" u="none" strike="noStrike" baseline="0" dirty="0"/>
              <a:t> </a:t>
            </a:r>
            <a:r>
              <a:rPr lang="id-ID" sz="2200" b="0" i="0" u="none" strike="noStrike" baseline="0" dirty="0"/>
              <a:t>disebut beragam.</a:t>
            </a:r>
            <a:endParaRPr lang="id-ID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18283" y="514350"/>
            <a:ext cx="2362200" cy="41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43BE18D-596D-41BC-A8F3-EF328CC802E4}"/>
              </a:ext>
            </a:extLst>
          </p:cNvPr>
          <p:cNvGrpSpPr/>
          <p:nvPr/>
        </p:nvGrpSpPr>
        <p:grpSpPr>
          <a:xfrm>
            <a:off x="457200" y="312557"/>
            <a:ext cx="3048000" cy="1039993"/>
            <a:chOff x="3867148" y="1834228"/>
            <a:chExt cx="5562600" cy="1039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809FEC-F427-4397-80A0-8692826C2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/>
          </p:blipFill>
          <p:spPr>
            <a:xfrm>
              <a:off x="3867148" y="1834228"/>
              <a:ext cx="5257800" cy="10399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6ECDEA-5D0A-4568-BDEE-EEFF083FA3DC}"/>
                </a:ext>
              </a:extLst>
            </p:cNvPr>
            <p:cNvSpPr txBox="1"/>
            <p:nvPr/>
          </p:nvSpPr>
          <p:spPr>
            <a:xfrm>
              <a:off x="4387941" y="2058363"/>
              <a:ext cx="50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i="0" u="none" strike="noStrike" baseline="0" dirty="0">
                  <a:solidFill>
                    <a:schemeClr val="bg1"/>
                  </a:solidFill>
                </a:rPr>
                <a:t>Jenis Keragaman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404F79-F320-4709-A36B-EE97E2B30DFA}"/>
              </a:ext>
            </a:extLst>
          </p:cNvPr>
          <p:cNvSpPr txBox="1"/>
          <p:nvPr/>
        </p:nvSpPr>
        <p:spPr>
          <a:xfrm>
            <a:off x="609599" y="1428750"/>
            <a:ext cx="3048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i="0" u="none" strike="noStrike" baseline="0" dirty="0"/>
              <a:t>Keragaman </a:t>
            </a:r>
            <a:r>
              <a:rPr lang="id-ID" sz="2400" b="1" dirty="0"/>
              <a:t>C</a:t>
            </a:r>
            <a:r>
              <a:rPr lang="id-ID" sz="2400" b="1" i="0" u="none" strike="noStrike" baseline="0" dirty="0"/>
              <a:t>iri </a:t>
            </a:r>
            <a:r>
              <a:rPr lang="id-ID" sz="2400" b="1" dirty="0"/>
              <a:t>F</a:t>
            </a:r>
            <a:r>
              <a:rPr lang="id-ID" sz="2400" b="1" i="0" u="none" strike="noStrike" baseline="0" dirty="0"/>
              <a:t>isik</a:t>
            </a:r>
            <a:endParaRPr lang="id-ID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0F4B61-AA38-48B2-B9AD-6EE15ADCA981}"/>
              </a:ext>
            </a:extLst>
          </p:cNvPr>
          <p:cNvSpPr txBox="1"/>
          <p:nvPr/>
        </p:nvSpPr>
        <p:spPr>
          <a:xfrm>
            <a:off x="609600" y="2114550"/>
            <a:ext cx="45776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t-IT" sz="2000" b="0" i="0" u="none" strike="noStrike" baseline="0" dirty="0"/>
              <a:t>Ciri fisik adalah ciri tubuh.</a:t>
            </a:r>
          </a:p>
          <a:p>
            <a:pPr algn="l">
              <a:spcAft>
                <a:spcPts val="1200"/>
              </a:spcAft>
            </a:pPr>
            <a:r>
              <a:rPr lang="fi-FI" sz="2000" b="0" i="0" u="none" strike="noStrike" baseline="0" dirty="0"/>
              <a:t>Tubuh kita adalah ciptaan Tuhan.</a:t>
            </a:r>
          </a:p>
          <a:p>
            <a:pPr algn="l">
              <a:spcAft>
                <a:spcPts val="1200"/>
              </a:spcAft>
            </a:pPr>
            <a:r>
              <a:rPr lang="id-ID" sz="2000" b="0" i="0" u="none" strike="noStrike" baseline="0" dirty="0"/>
              <a:t>Kita harus mensyukurinya.</a:t>
            </a:r>
          </a:p>
          <a:p>
            <a:pPr algn="l">
              <a:spcAft>
                <a:spcPts val="1200"/>
              </a:spcAft>
            </a:pPr>
            <a:r>
              <a:rPr lang="id-ID" sz="2000" b="0" i="0" u="none" strike="noStrike" baseline="0" dirty="0"/>
              <a:t>Ciri fisik setiap orang berbeda-beda.</a:t>
            </a:r>
          </a:p>
          <a:p>
            <a:pPr algn="l">
              <a:spcAft>
                <a:spcPts val="1200"/>
              </a:spcAft>
            </a:pPr>
            <a:r>
              <a:rPr lang="id-ID" sz="2000" b="0" i="0" u="none" strike="noStrike" baseline="0" dirty="0"/>
              <a:t>Kita harus saling menghargai.</a:t>
            </a:r>
            <a:endParaRPr lang="id-ID" sz="2000" dirty="0"/>
          </a:p>
        </p:txBody>
      </p:sp>
      <p:pic>
        <p:nvPicPr>
          <p:cNvPr id="7171" name="Picture 3" descr="D:\Endah\Buku Kurikulum 2021\ESPS\ESPS PPKn 1\editor\sett 3\LAT\old\Gb 38 Tinggi badan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11740" r="29581"/>
          <a:stretch/>
        </p:blipFill>
        <p:spPr bwMode="auto">
          <a:xfrm>
            <a:off x="5020229" y="770563"/>
            <a:ext cx="3048001" cy="42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0E6BB8-E51A-4211-8C92-D3CED14245AB}"/>
              </a:ext>
            </a:extLst>
          </p:cNvPr>
          <p:cNvSpPr txBox="1"/>
          <p:nvPr/>
        </p:nvSpPr>
        <p:spPr>
          <a:xfrm>
            <a:off x="708377" y="514350"/>
            <a:ext cx="2415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Tinggi Badan</a:t>
            </a:r>
            <a:endParaRPr lang="id-ID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3FE9CB-EE56-4683-8C50-D2ADA4555987}"/>
              </a:ext>
            </a:extLst>
          </p:cNvPr>
          <p:cNvSpPr txBox="1"/>
          <p:nvPr/>
        </p:nvSpPr>
        <p:spPr>
          <a:xfrm>
            <a:off x="685800" y="1544181"/>
            <a:ext cx="45776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2400" b="0" i="0" u="none" strike="noStrike" baseline="0" dirty="0"/>
              <a:t>Tinggi badan adalah panjang badan</a:t>
            </a:r>
            <a:r>
              <a:rPr lang="id-ID" sz="2400" b="0" i="0" u="none" strike="noStrike" baseline="0" dirty="0"/>
              <a:t> ketika berdiri.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 smtClean="0"/>
              <a:t>Tinggi </a:t>
            </a:r>
            <a:r>
              <a:rPr lang="id-ID" sz="2400" b="0" i="0" u="none" strike="noStrike" baseline="0" dirty="0"/>
              <a:t>badan kita </a:t>
            </a:r>
            <a:r>
              <a:rPr lang="en-US" sz="2400" b="0" i="0" u="none" strike="noStrike" baseline="0" dirty="0" err="1" smtClean="0"/>
              <a:t>berbeda</a:t>
            </a:r>
            <a:r>
              <a:rPr lang="en-US" sz="2400" b="0" i="0" u="none" strike="noStrike" baseline="0" dirty="0" smtClean="0"/>
              <a:t> </a:t>
            </a:r>
            <a:r>
              <a:rPr lang="en-US" sz="2400" b="0" i="0" u="none" strike="noStrike" baseline="0" dirty="0" err="1" smtClean="0"/>
              <a:t>dengan</a:t>
            </a:r>
            <a:r>
              <a:rPr lang="en-US" sz="2400" b="0" i="0" u="none" strike="noStrike" baseline="0" dirty="0" smtClean="0"/>
              <a:t> orang lain</a:t>
            </a:r>
            <a:r>
              <a:rPr lang="id-ID" sz="2400" b="0" i="0" u="none" strike="noStrike" baseline="0" dirty="0" smtClean="0"/>
              <a:t>.</a:t>
            </a:r>
            <a:endParaRPr lang="id-ID" sz="2400" b="0" i="0" u="none" strike="noStrike" baseline="0" dirty="0"/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Kita harus tetap saling menghargai.</a:t>
            </a:r>
            <a:endParaRPr lang="id-ID" sz="2400" dirty="0"/>
          </a:p>
        </p:txBody>
      </p:sp>
      <p:pic>
        <p:nvPicPr>
          <p:cNvPr id="5122" name="Picture 2" descr="D:\Endah\Buku Kurikulum 2021\ESPS\Gambar ilustrator luar\ESPS PPKN 1\Bab 3 Gilang (lengkap)\edit dea\ERLANGGA 7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10086"/>
          <a:stretch/>
        </p:blipFill>
        <p:spPr bwMode="auto">
          <a:xfrm>
            <a:off x="5428016" y="895350"/>
            <a:ext cx="3715984" cy="366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1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ndah\Buku Kurikulum 2021\ESPS\Gambar ilustrator luar\ESPS PPKN 1\Bab 3 Gilang (lengkap)\edit dea\ERLANGGA 9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7004"/>
          <a:stretch/>
        </p:blipFill>
        <p:spPr bwMode="auto">
          <a:xfrm>
            <a:off x="4800600" y="1937675"/>
            <a:ext cx="2712496" cy="27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F8B4AF-F8B4-487F-8935-647C7FF79C68}"/>
              </a:ext>
            </a:extLst>
          </p:cNvPr>
          <p:cNvSpPr txBox="1"/>
          <p:nvPr/>
        </p:nvSpPr>
        <p:spPr>
          <a:xfrm>
            <a:off x="609600" y="631270"/>
            <a:ext cx="289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800" b="1" i="0" u="none" strike="noStrike" baseline="0" dirty="0"/>
              <a:t>Bentuk Rambut</a:t>
            </a:r>
            <a:endParaRPr lang="id-ID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ED539C-9F67-4125-8157-1CB3E24DD3FB}"/>
              </a:ext>
            </a:extLst>
          </p:cNvPr>
          <p:cNvSpPr txBox="1"/>
          <p:nvPr/>
        </p:nvSpPr>
        <p:spPr>
          <a:xfrm>
            <a:off x="609600" y="1618893"/>
            <a:ext cx="45776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Bentuk rambut bermacam-macam.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Ada yang lurus, keriting, atau ikal.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Bentuk rambut berbeda-beda.</a:t>
            </a:r>
          </a:p>
          <a:p>
            <a:pPr algn="l">
              <a:spcAft>
                <a:spcPts val="1200"/>
              </a:spcAft>
            </a:pPr>
            <a:r>
              <a:rPr lang="id-ID" sz="2400" b="0" i="0" u="none" strike="noStrike" baseline="0" dirty="0"/>
              <a:t>Namun, semua bentuk rambut istimewa.</a:t>
            </a:r>
            <a:endParaRPr lang="id-ID" sz="2400" dirty="0"/>
          </a:p>
        </p:txBody>
      </p:sp>
      <p:pic>
        <p:nvPicPr>
          <p:cNvPr id="6147" name="Picture 3" descr="D:\Endah\Buku Kurikulum 2021\ESPS\Gambar ilustrator luar\ESPS PPKN 1\Bab 3 Gilang (lengkap)\edit dea\ERLANGGA 11a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4684" r="24773" b="6029"/>
          <a:stretch/>
        </p:blipFill>
        <p:spPr bwMode="auto">
          <a:xfrm>
            <a:off x="7391400" y="1002090"/>
            <a:ext cx="1424940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6F1D3E-A589-47E9-8908-5E24E1DDF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669</Words>
  <Application>Microsoft Office PowerPoint</Application>
  <PresentationFormat>On-screen Show (16:9)</PresentationFormat>
  <Paragraphs>127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103</cp:revision>
  <dcterms:created xsi:type="dcterms:W3CDTF">2022-01-17T01:37:52Z</dcterms:created>
  <dcterms:modified xsi:type="dcterms:W3CDTF">2022-05-09T03:25:46Z</dcterms:modified>
</cp:coreProperties>
</file>