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62" r:id="rId3"/>
    <p:sldId id="263" r:id="rId4"/>
    <p:sldId id="297" r:id="rId5"/>
    <p:sldId id="264" r:id="rId6"/>
    <p:sldId id="296" r:id="rId7"/>
    <p:sldId id="266" r:id="rId8"/>
    <p:sldId id="298" r:id="rId9"/>
    <p:sldId id="267" r:id="rId10"/>
    <p:sldId id="271" r:id="rId11"/>
    <p:sldId id="270" r:id="rId12"/>
    <p:sldId id="2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83133-A4D9-431D-B195-21C26B2273E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ED320107-F2CA-4EFC-BE45-A42744CAB4A7}">
      <dgm:prSet phldrT="[Text]" custT="1"/>
      <dgm:spPr/>
      <dgm:t>
        <a:bodyPr/>
        <a:lstStyle/>
        <a:p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sekolah</a:t>
          </a:r>
          <a:endParaRPr lang="en-ID" sz="2800" dirty="0"/>
        </a:p>
      </dgm:t>
    </dgm:pt>
    <dgm:pt modelId="{B2722A5C-D891-4694-9F3A-4A7A9515CF6B}" type="parTrans" cxnId="{94C63158-5CAB-439D-9647-1A5ED8C060F2}">
      <dgm:prSet/>
      <dgm:spPr/>
      <dgm:t>
        <a:bodyPr/>
        <a:lstStyle/>
        <a:p>
          <a:endParaRPr lang="en-ID" sz="2400"/>
        </a:p>
      </dgm:t>
    </dgm:pt>
    <dgm:pt modelId="{F1373A50-994C-4324-B09C-6634EDE7D1F0}" type="sibTrans" cxnId="{94C63158-5CAB-439D-9647-1A5ED8C060F2}">
      <dgm:prSet/>
      <dgm:spPr/>
      <dgm:t>
        <a:bodyPr/>
        <a:lstStyle/>
        <a:p>
          <a:endParaRPr lang="en-ID" sz="2400"/>
        </a:p>
      </dgm:t>
    </dgm:pt>
    <dgm:pt modelId="{9B827828-3AB0-46F9-92FA-B567BED50234}">
      <dgm:prSet phldrT="[Text]" custT="1"/>
      <dgm:spPr/>
      <dgm:t>
        <a:bodyPr/>
        <a:lstStyle/>
        <a:p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Contohnya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dalam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melaksanakan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tugas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kelompok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dari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bapak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/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ibu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guru,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membersihkan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kelas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dan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lingkungan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sekolah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dirty="0"/>
        </a:p>
      </dgm:t>
    </dgm:pt>
    <dgm:pt modelId="{CAEC322D-2DA8-44E4-A32A-1DE18D8D2679}" type="parTrans" cxnId="{5026CB88-1DA4-4AEE-A285-8A7DBE4E7677}">
      <dgm:prSet/>
      <dgm:spPr/>
      <dgm:t>
        <a:bodyPr/>
        <a:lstStyle/>
        <a:p>
          <a:endParaRPr lang="en-ID" sz="2400"/>
        </a:p>
      </dgm:t>
    </dgm:pt>
    <dgm:pt modelId="{DBAF9437-B64A-4E65-AB1F-4B89D4513FB3}" type="sibTrans" cxnId="{5026CB88-1DA4-4AEE-A285-8A7DBE4E7677}">
      <dgm:prSet/>
      <dgm:spPr/>
      <dgm:t>
        <a:bodyPr/>
        <a:lstStyle/>
        <a:p>
          <a:endParaRPr lang="en-ID" sz="2400"/>
        </a:p>
      </dgm:t>
    </dgm:pt>
    <dgm:pt modelId="{0E351901-C1B7-4D2B-9497-41169C7E637D}">
      <dgm:prSet phldrT="[Text]" custT="1"/>
      <dgm:spPr/>
      <dgm:t>
        <a:bodyPr/>
        <a:lstStyle/>
        <a:p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rumah</a:t>
          </a:r>
          <a:endParaRPr lang="en-ID" sz="2800" dirty="0"/>
        </a:p>
      </dgm:t>
    </dgm:pt>
    <dgm:pt modelId="{8F034B94-6D1D-4E7B-B3C2-14C28B71E907}" type="parTrans" cxnId="{81A13CA3-7E74-4CF9-96BA-D75BF2FC6B21}">
      <dgm:prSet/>
      <dgm:spPr/>
      <dgm:t>
        <a:bodyPr/>
        <a:lstStyle/>
        <a:p>
          <a:endParaRPr lang="en-ID" sz="2400"/>
        </a:p>
      </dgm:t>
    </dgm:pt>
    <dgm:pt modelId="{3E2EE612-2E1B-44E0-9F6D-7B333DE09915}" type="sibTrans" cxnId="{81A13CA3-7E74-4CF9-96BA-D75BF2FC6B21}">
      <dgm:prSet/>
      <dgm:spPr/>
      <dgm:t>
        <a:bodyPr/>
        <a:lstStyle/>
        <a:p>
          <a:endParaRPr lang="en-ID" sz="2400"/>
        </a:p>
      </dgm:t>
    </dgm:pt>
    <dgm:pt modelId="{23375286-7DB4-4238-BECD-9A517C1E08B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Contohnya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membersihkan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rumah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secara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bersama-sama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pekerjaan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orang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tua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dan lain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sebagainya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dirty="0"/>
        </a:p>
      </dgm:t>
    </dgm:pt>
    <dgm:pt modelId="{EE27E028-9165-43F8-AF18-A2584B178E73}" type="parTrans" cxnId="{452B70F6-8319-496E-9477-91C81C326C89}">
      <dgm:prSet/>
      <dgm:spPr/>
      <dgm:t>
        <a:bodyPr/>
        <a:lstStyle/>
        <a:p>
          <a:endParaRPr lang="en-ID" sz="2400"/>
        </a:p>
      </dgm:t>
    </dgm:pt>
    <dgm:pt modelId="{6F527FD1-EC8E-4C7C-9E1F-679C5862D66D}" type="sibTrans" cxnId="{452B70F6-8319-496E-9477-91C81C326C89}">
      <dgm:prSet/>
      <dgm:spPr/>
      <dgm:t>
        <a:bodyPr/>
        <a:lstStyle/>
        <a:p>
          <a:endParaRPr lang="en-ID" sz="2400"/>
        </a:p>
      </dgm:t>
    </dgm:pt>
    <dgm:pt modelId="{FDC254C9-6116-41D2-88F2-40A3FFFD1868}">
      <dgm:prSet custT="1"/>
      <dgm:spPr/>
      <dgm:t>
        <a:bodyPr/>
        <a:lstStyle/>
        <a:p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lingkungan</a:t>
          </a:r>
          <a:r>
            <a: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8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masyarakat</a:t>
          </a:r>
          <a:endParaRPr lang="en-ID" sz="2800" dirty="0"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B31B3D06-908B-465F-97E4-E1B0A3B4BB8D}" type="parTrans" cxnId="{2FBC7148-CA8C-4BBA-B6CE-D6EA012BE7F4}">
      <dgm:prSet/>
      <dgm:spPr/>
      <dgm:t>
        <a:bodyPr/>
        <a:lstStyle/>
        <a:p>
          <a:endParaRPr lang="en-ID" sz="2400"/>
        </a:p>
      </dgm:t>
    </dgm:pt>
    <dgm:pt modelId="{91D62104-3256-4BA9-AAD9-1F24AC58D20A}" type="sibTrans" cxnId="{2FBC7148-CA8C-4BBA-B6CE-D6EA012BE7F4}">
      <dgm:prSet/>
      <dgm:spPr/>
      <dgm:t>
        <a:bodyPr/>
        <a:lstStyle/>
        <a:p>
          <a:endParaRPr lang="en-ID" sz="2400"/>
        </a:p>
      </dgm:t>
    </dgm:pt>
    <dgm:pt modelId="{6FBE58B7-94DF-46D1-AE08-EDFF9A89249B}">
      <dgm:prSet custT="1"/>
      <dgm:spPr/>
      <dgm:t>
        <a:bodyPr/>
        <a:lstStyle/>
        <a:p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Contohnya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ikut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bakti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membersihkan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lingkungan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sekitar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dirty="0"/>
        </a:p>
      </dgm:t>
    </dgm:pt>
    <dgm:pt modelId="{CC637C12-08AB-4123-9EC0-7A991F431494}" type="parTrans" cxnId="{57F68D3D-3B52-4B6C-ABB2-FB2324695256}">
      <dgm:prSet/>
      <dgm:spPr/>
      <dgm:t>
        <a:bodyPr/>
        <a:lstStyle/>
        <a:p>
          <a:endParaRPr lang="en-ID" sz="2400"/>
        </a:p>
      </dgm:t>
    </dgm:pt>
    <dgm:pt modelId="{71DF2978-C92D-4D3A-B349-85A29BBAE847}" type="sibTrans" cxnId="{57F68D3D-3B52-4B6C-ABB2-FB2324695256}">
      <dgm:prSet/>
      <dgm:spPr/>
      <dgm:t>
        <a:bodyPr/>
        <a:lstStyle/>
        <a:p>
          <a:endParaRPr lang="en-ID" sz="2400"/>
        </a:p>
      </dgm:t>
    </dgm:pt>
    <dgm:pt modelId="{40247902-D4D4-4476-9DF7-934754A96ED6}" type="pres">
      <dgm:prSet presAssocID="{CB383133-A4D9-431D-B195-21C26B2273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B3062-CB85-4CE9-BF9D-6892D3080EE5}" type="pres">
      <dgm:prSet presAssocID="{ED320107-F2CA-4EFC-BE45-A42744CAB4A7}" presName="parentText" presStyleLbl="node1" presStyleIdx="0" presStyleCnt="3" custScaleY="655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D401A3-0221-4137-B0D1-9A3F539E6CB3}" type="pres">
      <dgm:prSet presAssocID="{ED320107-F2CA-4EFC-BE45-A42744CAB4A7}" presName="childText" presStyleLbl="revTx" presStyleIdx="0" presStyleCnt="3" custScaleY="101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78EA5-661F-4D75-A951-D4DA82F04CB0}" type="pres">
      <dgm:prSet presAssocID="{0E351901-C1B7-4D2B-9497-41169C7E637D}" presName="parentText" presStyleLbl="node1" presStyleIdx="1" presStyleCnt="3" custScaleY="644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F9153-5DE1-4A56-A4EF-BDB152A664A7}" type="pres">
      <dgm:prSet presAssocID="{0E351901-C1B7-4D2B-9497-41169C7E637D}" presName="childText" presStyleLbl="revTx" presStyleIdx="1" presStyleCnt="3" custScaleY="68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EE639E-44FA-449F-AEB7-9A834D14A7F0}" type="pres">
      <dgm:prSet presAssocID="{FDC254C9-6116-41D2-88F2-40A3FFFD1868}" presName="parentText" presStyleLbl="node1" presStyleIdx="2" presStyleCnt="3" custScaleY="5660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786C4-AFDB-43BB-8F60-E49EB83E47EA}" type="pres">
      <dgm:prSet presAssocID="{FDC254C9-6116-41D2-88F2-40A3FFFD1868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BC7148-CA8C-4BBA-B6CE-D6EA012BE7F4}" srcId="{CB383133-A4D9-431D-B195-21C26B2273E5}" destId="{FDC254C9-6116-41D2-88F2-40A3FFFD1868}" srcOrd="2" destOrd="0" parTransId="{B31B3D06-908B-465F-97E4-E1B0A3B4BB8D}" sibTransId="{91D62104-3256-4BA9-AAD9-1F24AC58D20A}"/>
    <dgm:cxn modelId="{041531BB-9AAF-44D2-B231-0AE104EB9922}" type="presOf" srcId="{0E351901-C1B7-4D2B-9497-41169C7E637D}" destId="{7EC78EA5-661F-4D75-A951-D4DA82F04CB0}" srcOrd="0" destOrd="0" presId="urn:microsoft.com/office/officeart/2005/8/layout/vList2"/>
    <dgm:cxn modelId="{5026CB88-1DA4-4AEE-A285-8A7DBE4E7677}" srcId="{ED320107-F2CA-4EFC-BE45-A42744CAB4A7}" destId="{9B827828-3AB0-46F9-92FA-B567BED50234}" srcOrd="0" destOrd="0" parTransId="{CAEC322D-2DA8-44E4-A32A-1DE18D8D2679}" sibTransId="{DBAF9437-B64A-4E65-AB1F-4B89D4513FB3}"/>
    <dgm:cxn modelId="{74138CA2-EC44-4139-A378-A3E6CCBBADA6}" type="presOf" srcId="{CB383133-A4D9-431D-B195-21C26B2273E5}" destId="{40247902-D4D4-4476-9DF7-934754A96ED6}" srcOrd="0" destOrd="0" presId="urn:microsoft.com/office/officeart/2005/8/layout/vList2"/>
    <dgm:cxn modelId="{57F68D3D-3B52-4B6C-ABB2-FB2324695256}" srcId="{FDC254C9-6116-41D2-88F2-40A3FFFD1868}" destId="{6FBE58B7-94DF-46D1-AE08-EDFF9A89249B}" srcOrd="0" destOrd="0" parTransId="{CC637C12-08AB-4123-9EC0-7A991F431494}" sibTransId="{71DF2978-C92D-4D3A-B349-85A29BBAE847}"/>
    <dgm:cxn modelId="{36189108-F898-4631-B56A-0C042CEC141C}" type="presOf" srcId="{FDC254C9-6116-41D2-88F2-40A3FFFD1868}" destId="{23EE639E-44FA-449F-AEB7-9A834D14A7F0}" srcOrd="0" destOrd="0" presId="urn:microsoft.com/office/officeart/2005/8/layout/vList2"/>
    <dgm:cxn modelId="{94C63158-5CAB-439D-9647-1A5ED8C060F2}" srcId="{CB383133-A4D9-431D-B195-21C26B2273E5}" destId="{ED320107-F2CA-4EFC-BE45-A42744CAB4A7}" srcOrd="0" destOrd="0" parTransId="{B2722A5C-D891-4694-9F3A-4A7A9515CF6B}" sibTransId="{F1373A50-994C-4324-B09C-6634EDE7D1F0}"/>
    <dgm:cxn modelId="{452B70F6-8319-496E-9477-91C81C326C89}" srcId="{0E351901-C1B7-4D2B-9497-41169C7E637D}" destId="{23375286-7DB4-4238-BECD-9A517C1E08B8}" srcOrd="0" destOrd="0" parTransId="{EE27E028-9165-43F8-AF18-A2584B178E73}" sibTransId="{6F527FD1-EC8E-4C7C-9E1F-679C5862D66D}"/>
    <dgm:cxn modelId="{81A8CB42-D469-4C91-8C08-BAB1A4F4AEF1}" type="presOf" srcId="{6FBE58B7-94DF-46D1-AE08-EDFF9A89249B}" destId="{E63786C4-AFDB-43BB-8F60-E49EB83E47EA}" srcOrd="0" destOrd="0" presId="urn:microsoft.com/office/officeart/2005/8/layout/vList2"/>
    <dgm:cxn modelId="{B29E15DC-C765-4A86-836F-FB1A9CE1C549}" type="presOf" srcId="{9B827828-3AB0-46F9-92FA-B567BED50234}" destId="{BDD401A3-0221-4137-B0D1-9A3F539E6CB3}" srcOrd="0" destOrd="0" presId="urn:microsoft.com/office/officeart/2005/8/layout/vList2"/>
    <dgm:cxn modelId="{C3E617A1-2627-4F50-9C8A-BEB1BF434620}" type="presOf" srcId="{23375286-7DB4-4238-BECD-9A517C1E08B8}" destId="{007F9153-5DE1-4A56-A4EF-BDB152A664A7}" srcOrd="0" destOrd="0" presId="urn:microsoft.com/office/officeart/2005/8/layout/vList2"/>
    <dgm:cxn modelId="{7F57856D-10DC-464F-9DB5-39C2EB56D74A}" type="presOf" srcId="{ED320107-F2CA-4EFC-BE45-A42744CAB4A7}" destId="{FEBB3062-CB85-4CE9-BF9D-6892D3080EE5}" srcOrd="0" destOrd="0" presId="urn:microsoft.com/office/officeart/2005/8/layout/vList2"/>
    <dgm:cxn modelId="{81A13CA3-7E74-4CF9-96BA-D75BF2FC6B21}" srcId="{CB383133-A4D9-431D-B195-21C26B2273E5}" destId="{0E351901-C1B7-4D2B-9497-41169C7E637D}" srcOrd="1" destOrd="0" parTransId="{8F034B94-6D1D-4E7B-B3C2-14C28B71E907}" sibTransId="{3E2EE612-2E1B-44E0-9F6D-7B333DE09915}"/>
    <dgm:cxn modelId="{48CF0782-577A-4564-AB74-D117C3C27C05}" type="presParOf" srcId="{40247902-D4D4-4476-9DF7-934754A96ED6}" destId="{FEBB3062-CB85-4CE9-BF9D-6892D3080EE5}" srcOrd="0" destOrd="0" presId="urn:microsoft.com/office/officeart/2005/8/layout/vList2"/>
    <dgm:cxn modelId="{682E3A6B-CC87-4859-A807-CC95D35C71F2}" type="presParOf" srcId="{40247902-D4D4-4476-9DF7-934754A96ED6}" destId="{BDD401A3-0221-4137-B0D1-9A3F539E6CB3}" srcOrd="1" destOrd="0" presId="urn:microsoft.com/office/officeart/2005/8/layout/vList2"/>
    <dgm:cxn modelId="{463DFB3C-FBDA-40B5-B2AF-F97BE18CCD0F}" type="presParOf" srcId="{40247902-D4D4-4476-9DF7-934754A96ED6}" destId="{7EC78EA5-661F-4D75-A951-D4DA82F04CB0}" srcOrd="2" destOrd="0" presId="urn:microsoft.com/office/officeart/2005/8/layout/vList2"/>
    <dgm:cxn modelId="{C03287F9-6018-45F5-A147-5BCF21EE1AA0}" type="presParOf" srcId="{40247902-D4D4-4476-9DF7-934754A96ED6}" destId="{007F9153-5DE1-4A56-A4EF-BDB152A664A7}" srcOrd="3" destOrd="0" presId="urn:microsoft.com/office/officeart/2005/8/layout/vList2"/>
    <dgm:cxn modelId="{B2F10D72-BBD0-40FE-B44B-21D3CDACB87F}" type="presParOf" srcId="{40247902-D4D4-4476-9DF7-934754A96ED6}" destId="{23EE639E-44FA-449F-AEB7-9A834D14A7F0}" srcOrd="4" destOrd="0" presId="urn:microsoft.com/office/officeart/2005/8/layout/vList2"/>
    <dgm:cxn modelId="{18A23BAF-C306-4C38-8324-E4A256BCD4BB}" type="presParOf" srcId="{40247902-D4D4-4476-9DF7-934754A96ED6}" destId="{E63786C4-AFDB-43BB-8F60-E49EB83E47E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383133-A4D9-431D-B195-21C26B2273E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ED320107-F2CA-4EFC-BE45-A42744CAB4A7}">
      <dgm:prSet phldrT="[Text]" custT="1"/>
      <dgm:spPr/>
      <dgm:t>
        <a:bodyPr/>
        <a:lstStyle/>
        <a:p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Tolong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- </a:t>
          </a:r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menolong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sekolah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ID" sz="2400" dirty="0"/>
        </a:p>
      </dgm:t>
    </dgm:pt>
    <dgm:pt modelId="{B2722A5C-D891-4694-9F3A-4A7A9515CF6B}" type="parTrans" cxnId="{94C63158-5CAB-439D-9647-1A5ED8C060F2}">
      <dgm:prSet/>
      <dgm:spPr/>
      <dgm:t>
        <a:bodyPr/>
        <a:lstStyle/>
        <a:p>
          <a:endParaRPr lang="en-ID" sz="2000"/>
        </a:p>
      </dgm:t>
    </dgm:pt>
    <dgm:pt modelId="{F1373A50-994C-4324-B09C-6634EDE7D1F0}" type="sibTrans" cxnId="{94C63158-5CAB-439D-9647-1A5ED8C060F2}">
      <dgm:prSet/>
      <dgm:spPr/>
      <dgm:t>
        <a:bodyPr/>
        <a:lstStyle/>
        <a:p>
          <a:endParaRPr lang="en-ID" sz="2000"/>
        </a:p>
      </dgm:t>
    </dgm:pt>
    <dgm:pt modelId="{9B827828-3AB0-46F9-92FA-B567BED50234}">
      <dgm:prSet phldrT="[Text]" custT="1"/>
      <dgm:spPr/>
      <dgm:t>
        <a:bodyPr/>
        <a:lstStyle/>
        <a:p>
          <a:r>
            <a:rPr lang="en-ID" sz="2000" dirty="0" err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ontohnya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adalah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berbagi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makanan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kepada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teman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teman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yang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mengalami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kesulitan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meminjamkan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alat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tulis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kepada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teman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dan lain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sebagainya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dirty="0"/>
        </a:p>
      </dgm:t>
    </dgm:pt>
    <dgm:pt modelId="{CAEC322D-2DA8-44E4-A32A-1DE18D8D2679}" type="parTrans" cxnId="{5026CB88-1DA4-4AEE-A285-8A7DBE4E7677}">
      <dgm:prSet/>
      <dgm:spPr/>
      <dgm:t>
        <a:bodyPr/>
        <a:lstStyle/>
        <a:p>
          <a:endParaRPr lang="en-ID" sz="2000"/>
        </a:p>
      </dgm:t>
    </dgm:pt>
    <dgm:pt modelId="{DBAF9437-B64A-4E65-AB1F-4B89D4513FB3}" type="sibTrans" cxnId="{5026CB88-1DA4-4AEE-A285-8A7DBE4E7677}">
      <dgm:prSet/>
      <dgm:spPr/>
      <dgm:t>
        <a:bodyPr/>
        <a:lstStyle/>
        <a:p>
          <a:endParaRPr lang="en-ID" sz="2000"/>
        </a:p>
      </dgm:t>
    </dgm:pt>
    <dgm:pt modelId="{0E351901-C1B7-4D2B-9497-41169C7E637D}">
      <dgm:prSet phldrT="[Text]" custT="1"/>
      <dgm:spPr/>
      <dgm:t>
        <a:bodyPr/>
        <a:lstStyle/>
        <a:p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Tolong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menolong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rumah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ID" sz="2400" dirty="0"/>
        </a:p>
      </dgm:t>
    </dgm:pt>
    <dgm:pt modelId="{8F034B94-6D1D-4E7B-B3C2-14C28B71E907}" type="parTrans" cxnId="{81A13CA3-7E74-4CF9-96BA-D75BF2FC6B21}">
      <dgm:prSet/>
      <dgm:spPr/>
      <dgm:t>
        <a:bodyPr/>
        <a:lstStyle/>
        <a:p>
          <a:endParaRPr lang="en-ID" sz="2000"/>
        </a:p>
      </dgm:t>
    </dgm:pt>
    <dgm:pt modelId="{3E2EE612-2E1B-44E0-9F6D-7B333DE09915}" type="sibTrans" cxnId="{81A13CA3-7E74-4CF9-96BA-D75BF2FC6B21}">
      <dgm:prSet/>
      <dgm:spPr/>
      <dgm:t>
        <a:bodyPr/>
        <a:lstStyle/>
        <a:p>
          <a:endParaRPr lang="en-ID" sz="2000"/>
        </a:p>
      </dgm:t>
    </dgm:pt>
    <dgm:pt modelId="{23375286-7DB4-4238-BECD-9A517C1E08B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D" sz="2000" dirty="0" err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ontohnya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meringankan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pekerjaan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orang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tua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sesuai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kemampuan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seperti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menyapu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mencuci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piring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dan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pakaian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merapikan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tempat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tidur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dan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sebagainya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dirty="0"/>
        </a:p>
      </dgm:t>
    </dgm:pt>
    <dgm:pt modelId="{EE27E028-9165-43F8-AF18-A2584B178E73}" type="parTrans" cxnId="{452B70F6-8319-496E-9477-91C81C326C89}">
      <dgm:prSet/>
      <dgm:spPr/>
      <dgm:t>
        <a:bodyPr/>
        <a:lstStyle/>
        <a:p>
          <a:endParaRPr lang="en-ID" sz="2000"/>
        </a:p>
      </dgm:t>
    </dgm:pt>
    <dgm:pt modelId="{6F527FD1-EC8E-4C7C-9E1F-679C5862D66D}" type="sibTrans" cxnId="{452B70F6-8319-496E-9477-91C81C326C89}">
      <dgm:prSet/>
      <dgm:spPr/>
      <dgm:t>
        <a:bodyPr/>
        <a:lstStyle/>
        <a:p>
          <a:endParaRPr lang="en-ID" sz="2000"/>
        </a:p>
      </dgm:t>
    </dgm:pt>
    <dgm:pt modelId="{FDC254C9-6116-41D2-88F2-40A3FFFD1868}">
      <dgm:prSet custT="1"/>
      <dgm:spPr/>
      <dgm:t>
        <a:bodyPr/>
        <a:lstStyle/>
        <a:p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Tolong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menolong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lingkungan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4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masyarakat</a:t>
          </a:r>
          <a:r>
            <a: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</a:p>
      </dgm:t>
    </dgm:pt>
    <dgm:pt modelId="{B31B3D06-908B-465F-97E4-E1B0A3B4BB8D}" type="parTrans" cxnId="{2FBC7148-CA8C-4BBA-B6CE-D6EA012BE7F4}">
      <dgm:prSet/>
      <dgm:spPr/>
      <dgm:t>
        <a:bodyPr/>
        <a:lstStyle/>
        <a:p>
          <a:endParaRPr lang="en-ID" sz="2000"/>
        </a:p>
      </dgm:t>
    </dgm:pt>
    <dgm:pt modelId="{91D62104-3256-4BA9-AAD9-1F24AC58D20A}" type="sibTrans" cxnId="{2FBC7148-CA8C-4BBA-B6CE-D6EA012BE7F4}">
      <dgm:prSet/>
      <dgm:spPr/>
      <dgm:t>
        <a:bodyPr/>
        <a:lstStyle/>
        <a:p>
          <a:endParaRPr lang="en-ID" sz="2000"/>
        </a:p>
      </dgm:t>
    </dgm:pt>
    <dgm:pt modelId="{6FBE58B7-94DF-46D1-AE08-EDFF9A89249B}">
      <dgm:prSet custT="1"/>
      <dgm:spPr/>
      <dgm:t>
        <a:bodyPr/>
        <a:lstStyle/>
        <a:p>
          <a:r>
            <a:rPr lang="en-ID" sz="2000" dirty="0" err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ontohnya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ikut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bakti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orang yang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membutuhkan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seperti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korban yang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terkena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musibah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menjenguk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tetangga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yang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sakit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dan lain </a:t>
          </a:r>
          <a:r>
            <a:rPr lang="en-ID" sz="20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sebagainya</a:t>
          </a:r>
          <a:r>
            <a: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dirty="0"/>
        </a:p>
      </dgm:t>
    </dgm:pt>
    <dgm:pt modelId="{CC637C12-08AB-4123-9EC0-7A991F431494}" type="parTrans" cxnId="{57F68D3D-3B52-4B6C-ABB2-FB2324695256}">
      <dgm:prSet/>
      <dgm:spPr/>
      <dgm:t>
        <a:bodyPr/>
        <a:lstStyle/>
        <a:p>
          <a:endParaRPr lang="en-ID" sz="2000"/>
        </a:p>
      </dgm:t>
    </dgm:pt>
    <dgm:pt modelId="{71DF2978-C92D-4D3A-B349-85A29BBAE847}" type="sibTrans" cxnId="{57F68D3D-3B52-4B6C-ABB2-FB2324695256}">
      <dgm:prSet/>
      <dgm:spPr/>
      <dgm:t>
        <a:bodyPr/>
        <a:lstStyle/>
        <a:p>
          <a:endParaRPr lang="en-ID" sz="2000"/>
        </a:p>
      </dgm:t>
    </dgm:pt>
    <dgm:pt modelId="{40247902-D4D4-4476-9DF7-934754A96ED6}" type="pres">
      <dgm:prSet presAssocID="{CB383133-A4D9-431D-B195-21C26B2273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B3062-CB85-4CE9-BF9D-6892D3080EE5}" type="pres">
      <dgm:prSet presAssocID="{ED320107-F2CA-4EFC-BE45-A42744CAB4A7}" presName="parentText" presStyleLbl="node1" presStyleIdx="0" presStyleCnt="3" custScaleY="473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D401A3-0221-4137-B0D1-9A3F539E6CB3}" type="pres">
      <dgm:prSet presAssocID="{ED320107-F2CA-4EFC-BE45-A42744CAB4A7}" presName="childText" presStyleLbl="revTx" presStyleIdx="0" presStyleCnt="3" custScaleY="55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78EA5-661F-4D75-A951-D4DA82F04CB0}" type="pres">
      <dgm:prSet presAssocID="{0E351901-C1B7-4D2B-9497-41169C7E637D}" presName="parentText" presStyleLbl="node1" presStyleIdx="1" presStyleCnt="3" custScaleY="5212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F9153-5DE1-4A56-A4EF-BDB152A664A7}" type="pres">
      <dgm:prSet presAssocID="{0E351901-C1B7-4D2B-9497-41169C7E637D}" presName="childText" presStyleLbl="revTx" presStyleIdx="1" presStyleCnt="3" custScaleY="57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EE639E-44FA-449F-AEB7-9A834D14A7F0}" type="pres">
      <dgm:prSet presAssocID="{FDC254C9-6116-41D2-88F2-40A3FFFD1868}" presName="parentText" presStyleLbl="node1" presStyleIdx="2" presStyleCnt="3" custScaleY="502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786C4-AFDB-43BB-8F60-E49EB83E47EA}" type="pres">
      <dgm:prSet presAssocID="{FDC254C9-6116-41D2-88F2-40A3FFFD1868}" presName="childText" presStyleLbl="revTx" presStyleIdx="2" presStyleCnt="3" custScaleY="59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BC7148-CA8C-4BBA-B6CE-D6EA012BE7F4}" srcId="{CB383133-A4D9-431D-B195-21C26B2273E5}" destId="{FDC254C9-6116-41D2-88F2-40A3FFFD1868}" srcOrd="2" destOrd="0" parTransId="{B31B3D06-908B-465F-97E4-E1B0A3B4BB8D}" sibTransId="{91D62104-3256-4BA9-AAD9-1F24AC58D20A}"/>
    <dgm:cxn modelId="{041531BB-9AAF-44D2-B231-0AE104EB9922}" type="presOf" srcId="{0E351901-C1B7-4D2B-9497-41169C7E637D}" destId="{7EC78EA5-661F-4D75-A951-D4DA82F04CB0}" srcOrd="0" destOrd="0" presId="urn:microsoft.com/office/officeart/2005/8/layout/vList2"/>
    <dgm:cxn modelId="{5026CB88-1DA4-4AEE-A285-8A7DBE4E7677}" srcId="{ED320107-F2CA-4EFC-BE45-A42744CAB4A7}" destId="{9B827828-3AB0-46F9-92FA-B567BED50234}" srcOrd="0" destOrd="0" parTransId="{CAEC322D-2DA8-44E4-A32A-1DE18D8D2679}" sibTransId="{DBAF9437-B64A-4E65-AB1F-4B89D4513FB3}"/>
    <dgm:cxn modelId="{74138CA2-EC44-4139-A378-A3E6CCBBADA6}" type="presOf" srcId="{CB383133-A4D9-431D-B195-21C26B2273E5}" destId="{40247902-D4D4-4476-9DF7-934754A96ED6}" srcOrd="0" destOrd="0" presId="urn:microsoft.com/office/officeart/2005/8/layout/vList2"/>
    <dgm:cxn modelId="{57F68D3D-3B52-4B6C-ABB2-FB2324695256}" srcId="{FDC254C9-6116-41D2-88F2-40A3FFFD1868}" destId="{6FBE58B7-94DF-46D1-AE08-EDFF9A89249B}" srcOrd="0" destOrd="0" parTransId="{CC637C12-08AB-4123-9EC0-7A991F431494}" sibTransId="{71DF2978-C92D-4D3A-B349-85A29BBAE847}"/>
    <dgm:cxn modelId="{36189108-F898-4631-B56A-0C042CEC141C}" type="presOf" srcId="{FDC254C9-6116-41D2-88F2-40A3FFFD1868}" destId="{23EE639E-44FA-449F-AEB7-9A834D14A7F0}" srcOrd="0" destOrd="0" presId="urn:microsoft.com/office/officeart/2005/8/layout/vList2"/>
    <dgm:cxn modelId="{94C63158-5CAB-439D-9647-1A5ED8C060F2}" srcId="{CB383133-A4D9-431D-B195-21C26B2273E5}" destId="{ED320107-F2CA-4EFC-BE45-A42744CAB4A7}" srcOrd="0" destOrd="0" parTransId="{B2722A5C-D891-4694-9F3A-4A7A9515CF6B}" sibTransId="{F1373A50-994C-4324-B09C-6634EDE7D1F0}"/>
    <dgm:cxn modelId="{452B70F6-8319-496E-9477-91C81C326C89}" srcId="{0E351901-C1B7-4D2B-9497-41169C7E637D}" destId="{23375286-7DB4-4238-BECD-9A517C1E08B8}" srcOrd="0" destOrd="0" parTransId="{EE27E028-9165-43F8-AF18-A2584B178E73}" sibTransId="{6F527FD1-EC8E-4C7C-9E1F-679C5862D66D}"/>
    <dgm:cxn modelId="{81A8CB42-D469-4C91-8C08-BAB1A4F4AEF1}" type="presOf" srcId="{6FBE58B7-94DF-46D1-AE08-EDFF9A89249B}" destId="{E63786C4-AFDB-43BB-8F60-E49EB83E47EA}" srcOrd="0" destOrd="0" presId="urn:microsoft.com/office/officeart/2005/8/layout/vList2"/>
    <dgm:cxn modelId="{B29E15DC-C765-4A86-836F-FB1A9CE1C549}" type="presOf" srcId="{9B827828-3AB0-46F9-92FA-B567BED50234}" destId="{BDD401A3-0221-4137-B0D1-9A3F539E6CB3}" srcOrd="0" destOrd="0" presId="urn:microsoft.com/office/officeart/2005/8/layout/vList2"/>
    <dgm:cxn modelId="{C3E617A1-2627-4F50-9C8A-BEB1BF434620}" type="presOf" srcId="{23375286-7DB4-4238-BECD-9A517C1E08B8}" destId="{007F9153-5DE1-4A56-A4EF-BDB152A664A7}" srcOrd="0" destOrd="0" presId="urn:microsoft.com/office/officeart/2005/8/layout/vList2"/>
    <dgm:cxn modelId="{7F57856D-10DC-464F-9DB5-39C2EB56D74A}" type="presOf" srcId="{ED320107-F2CA-4EFC-BE45-A42744CAB4A7}" destId="{FEBB3062-CB85-4CE9-BF9D-6892D3080EE5}" srcOrd="0" destOrd="0" presId="urn:microsoft.com/office/officeart/2005/8/layout/vList2"/>
    <dgm:cxn modelId="{81A13CA3-7E74-4CF9-96BA-D75BF2FC6B21}" srcId="{CB383133-A4D9-431D-B195-21C26B2273E5}" destId="{0E351901-C1B7-4D2B-9497-41169C7E637D}" srcOrd="1" destOrd="0" parTransId="{8F034B94-6D1D-4E7B-B3C2-14C28B71E907}" sibTransId="{3E2EE612-2E1B-44E0-9F6D-7B333DE09915}"/>
    <dgm:cxn modelId="{48CF0782-577A-4564-AB74-D117C3C27C05}" type="presParOf" srcId="{40247902-D4D4-4476-9DF7-934754A96ED6}" destId="{FEBB3062-CB85-4CE9-BF9D-6892D3080EE5}" srcOrd="0" destOrd="0" presId="urn:microsoft.com/office/officeart/2005/8/layout/vList2"/>
    <dgm:cxn modelId="{682E3A6B-CC87-4859-A807-CC95D35C71F2}" type="presParOf" srcId="{40247902-D4D4-4476-9DF7-934754A96ED6}" destId="{BDD401A3-0221-4137-B0D1-9A3F539E6CB3}" srcOrd="1" destOrd="0" presId="urn:microsoft.com/office/officeart/2005/8/layout/vList2"/>
    <dgm:cxn modelId="{463DFB3C-FBDA-40B5-B2AF-F97BE18CCD0F}" type="presParOf" srcId="{40247902-D4D4-4476-9DF7-934754A96ED6}" destId="{7EC78EA5-661F-4D75-A951-D4DA82F04CB0}" srcOrd="2" destOrd="0" presId="urn:microsoft.com/office/officeart/2005/8/layout/vList2"/>
    <dgm:cxn modelId="{C03287F9-6018-45F5-A147-5BCF21EE1AA0}" type="presParOf" srcId="{40247902-D4D4-4476-9DF7-934754A96ED6}" destId="{007F9153-5DE1-4A56-A4EF-BDB152A664A7}" srcOrd="3" destOrd="0" presId="urn:microsoft.com/office/officeart/2005/8/layout/vList2"/>
    <dgm:cxn modelId="{B2F10D72-BBD0-40FE-B44B-21D3CDACB87F}" type="presParOf" srcId="{40247902-D4D4-4476-9DF7-934754A96ED6}" destId="{23EE639E-44FA-449F-AEB7-9A834D14A7F0}" srcOrd="4" destOrd="0" presId="urn:microsoft.com/office/officeart/2005/8/layout/vList2"/>
    <dgm:cxn modelId="{18A23BAF-C306-4C38-8324-E4A256BCD4BB}" type="presParOf" srcId="{40247902-D4D4-4476-9DF7-934754A96ED6}" destId="{E63786C4-AFDB-43BB-8F60-E49EB83E47E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B3062-CB85-4CE9-BF9D-6892D3080EE5}">
      <dsp:nvSpPr>
        <dsp:cNvPr id="0" name=""/>
        <dsp:cNvSpPr/>
      </dsp:nvSpPr>
      <dsp:spPr>
        <a:xfrm>
          <a:off x="0" y="198"/>
          <a:ext cx="7017641" cy="6994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sekolah</a:t>
          </a:r>
          <a:endParaRPr lang="en-ID" sz="2800" kern="1200" dirty="0"/>
        </a:p>
      </dsp:txBody>
      <dsp:txXfrm>
        <a:off x="34147" y="34345"/>
        <a:ext cx="6949347" cy="631204"/>
      </dsp:txXfrm>
    </dsp:sp>
    <dsp:sp modelId="{BDD401A3-0221-4137-B0D1-9A3F539E6CB3}">
      <dsp:nvSpPr>
        <dsp:cNvPr id="0" name=""/>
        <dsp:cNvSpPr/>
      </dsp:nvSpPr>
      <dsp:spPr>
        <a:xfrm>
          <a:off x="0" y="699696"/>
          <a:ext cx="7017641" cy="95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1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Contohnya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dalam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melaksanakan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tugas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kelompok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dari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bapak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/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ibu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guru,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membersihkan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kelas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dan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lingkungan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sekolah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kern="1200" dirty="0"/>
        </a:p>
      </dsp:txBody>
      <dsp:txXfrm>
        <a:off x="0" y="699696"/>
        <a:ext cx="7017641" cy="959579"/>
      </dsp:txXfrm>
    </dsp:sp>
    <dsp:sp modelId="{7EC78EA5-661F-4D75-A951-D4DA82F04CB0}">
      <dsp:nvSpPr>
        <dsp:cNvPr id="0" name=""/>
        <dsp:cNvSpPr/>
      </dsp:nvSpPr>
      <dsp:spPr>
        <a:xfrm>
          <a:off x="0" y="1659275"/>
          <a:ext cx="7017641" cy="68798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rumah</a:t>
          </a:r>
          <a:endParaRPr lang="en-ID" sz="2800" kern="1200" dirty="0"/>
        </a:p>
      </dsp:txBody>
      <dsp:txXfrm>
        <a:off x="33585" y="1692860"/>
        <a:ext cx="6950471" cy="620814"/>
      </dsp:txXfrm>
    </dsp:sp>
    <dsp:sp modelId="{007F9153-5DE1-4A56-A4EF-BDB152A664A7}">
      <dsp:nvSpPr>
        <dsp:cNvPr id="0" name=""/>
        <dsp:cNvSpPr/>
      </dsp:nvSpPr>
      <dsp:spPr>
        <a:xfrm>
          <a:off x="0" y="2347260"/>
          <a:ext cx="7017641" cy="641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1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•"/>
          </a:pP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Contohnya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membersihkan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rumah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secara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bersama-sama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pekerjaan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orang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tua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dan lain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sebagainya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kern="1200" dirty="0"/>
        </a:p>
      </dsp:txBody>
      <dsp:txXfrm>
        <a:off x="0" y="2347260"/>
        <a:ext cx="7017641" cy="641931"/>
      </dsp:txXfrm>
    </dsp:sp>
    <dsp:sp modelId="{23EE639E-44FA-449F-AEB7-9A834D14A7F0}">
      <dsp:nvSpPr>
        <dsp:cNvPr id="0" name=""/>
        <dsp:cNvSpPr/>
      </dsp:nvSpPr>
      <dsp:spPr>
        <a:xfrm>
          <a:off x="0" y="2989192"/>
          <a:ext cx="7017641" cy="60398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sama</a:t>
          </a:r>
          <a:r>
            <a:rPr lang="en-ID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lingkungan</a:t>
          </a:r>
          <a:r>
            <a:rPr lang="en-ID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8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masyarakat</a:t>
          </a:r>
          <a:endParaRPr lang="en-ID" sz="28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29484" y="3018676"/>
        <a:ext cx="6958673" cy="545019"/>
      </dsp:txXfrm>
    </dsp:sp>
    <dsp:sp modelId="{E63786C4-AFDB-43BB-8F60-E49EB83E47EA}">
      <dsp:nvSpPr>
        <dsp:cNvPr id="0" name=""/>
        <dsp:cNvSpPr/>
      </dsp:nvSpPr>
      <dsp:spPr>
        <a:xfrm>
          <a:off x="0" y="3593179"/>
          <a:ext cx="7017641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1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Contohnya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ikut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bakti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membersihkan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lingkungan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sekitar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kern="1200" dirty="0"/>
        </a:p>
      </dsp:txBody>
      <dsp:txXfrm>
        <a:off x="0" y="3593179"/>
        <a:ext cx="7017641" cy="943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B3062-CB85-4CE9-BF9D-6892D3080EE5}">
      <dsp:nvSpPr>
        <dsp:cNvPr id="0" name=""/>
        <dsp:cNvSpPr/>
      </dsp:nvSpPr>
      <dsp:spPr>
        <a:xfrm>
          <a:off x="0" y="442132"/>
          <a:ext cx="9396343" cy="5670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Tolong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- </a:t>
          </a: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menolong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sekolah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ID" sz="2400" kern="1200" dirty="0"/>
        </a:p>
      </dsp:txBody>
      <dsp:txXfrm>
        <a:off x="27682" y="469814"/>
        <a:ext cx="9340979" cy="511711"/>
      </dsp:txXfrm>
    </dsp:sp>
    <dsp:sp modelId="{BDD401A3-0221-4137-B0D1-9A3F539E6CB3}">
      <dsp:nvSpPr>
        <dsp:cNvPr id="0" name=""/>
        <dsp:cNvSpPr/>
      </dsp:nvSpPr>
      <dsp:spPr>
        <a:xfrm>
          <a:off x="0" y="1009207"/>
          <a:ext cx="9396343" cy="591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33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D" sz="2000" kern="1200" dirty="0" err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ontohnya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adalah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berbagi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makanan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kepada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teman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teman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yang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mengalami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kesulitan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meminjamkan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alat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tulis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kepada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teman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dan lain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sebagainya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kern="1200" dirty="0"/>
        </a:p>
      </dsp:txBody>
      <dsp:txXfrm>
        <a:off x="0" y="1009207"/>
        <a:ext cx="9396343" cy="591221"/>
      </dsp:txXfrm>
    </dsp:sp>
    <dsp:sp modelId="{7EC78EA5-661F-4D75-A951-D4DA82F04CB0}">
      <dsp:nvSpPr>
        <dsp:cNvPr id="0" name=""/>
        <dsp:cNvSpPr/>
      </dsp:nvSpPr>
      <dsp:spPr>
        <a:xfrm>
          <a:off x="0" y="1600428"/>
          <a:ext cx="9396343" cy="624463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Tolong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menolong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rumah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ID" sz="2400" kern="1200" dirty="0"/>
        </a:p>
      </dsp:txBody>
      <dsp:txXfrm>
        <a:off x="30484" y="1630912"/>
        <a:ext cx="9335375" cy="563495"/>
      </dsp:txXfrm>
    </dsp:sp>
    <dsp:sp modelId="{007F9153-5DE1-4A56-A4EF-BDB152A664A7}">
      <dsp:nvSpPr>
        <dsp:cNvPr id="0" name=""/>
        <dsp:cNvSpPr/>
      </dsp:nvSpPr>
      <dsp:spPr>
        <a:xfrm>
          <a:off x="0" y="2224891"/>
          <a:ext cx="9396343" cy="608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33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•"/>
          </a:pPr>
          <a:r>
            <a:rPr lang="en-ID" sz="2000" kern="1200" dirty="0" err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ontohnya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meringankan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pekerjaan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orang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tua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sesuai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kemampuan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seperti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menyapu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mencuci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piring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dan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pakaian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merapikan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tempat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tidur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dan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sebagainya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kern="1200" dirty="0"/>
        </a:p>
      </dsp:txBody>
      <dsp:txXfrm>
        <a:off x="0" y="2224891"/>
        <a:ext cx="9396343" cy="608496"/>
      </dsp:txXfrm>
    </dsp:sp>
    <dsp:sp modelId="{23EE639E-44FA-449F-AEB7-9A834D14A7F0}">
      <dsp:nvSpPr>
        <dsp:cNvPr id="0" name=""/>
        <dsp:cNvSpPr/>
      </dsp:nvSpPr>
      <dsp:spPr>
        <a:xfrm>
          <a:off x="0" y="2833388"/>
          <a:ext cx="9396343" cy="60245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Tolong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menolong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di </a:t>
          </a: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lingkungan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4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masyarakat</a:t>
          </a:r>
          <a:r>
            <a:rPr lang="en-ID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</a:p>
      </dsp:txBody>
      <dsp:txXfrm>
        <a:off x="29409" y="2862797"/>
        <a:ext cx="9337525" cy="543636"/>
      </dsp:txXfrm>
    </dsp:sp>
    <dsp:sp modelId="{E63786C4-AFDB-43BB-8F60-E49EB83E47EA}">
      <dsp:nvSpPr>
        <dsp:cNvPr id="0" name=""/>
        <dsp:cNvSpPr/>
      </dsp:nvSpPr>
      <dsp:spPr>
        <a:xfrm>
          <a:off x="0" y="3435842"/>
          <a:ext cx="9396343" cy="626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33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ID" sz="2000" kern="1200" dirty="0" err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C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ontohnya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ikut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kerja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bakti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orang yang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membutuhkan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seperti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membantu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korban yang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terkena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musibah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menjenguk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tetangga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 yang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sakit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, dan lain </a:t>
          </a:r>
          <a:r>
            <a:rPr lang="en-ID" sz="20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sebagainya</a:t>
          </a:r>
          <a:r>
            <a:rPr lang="en-ID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ID" sz="2000" kern="1200" dirty="0"/>
        </a:p>
      </dsp:txBody>
      <dsp:txXfrm>
        <a:off x="0" y="3435842"/>
        <a:ext cx="9396343" cy="626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46D9F-6880-473E-BFB1-079E1643C14F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83E5A-A803-493A-992C-3949D266B3A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0801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218F9-04B8-A2F8-07CA-F7CE764E0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2DD3E6-F3F2-BE1A-7BA9-DB203429B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FCB3D-72B3-9FB3-2191-22958D872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308F03-18E1-ED02-D1C1-0269EB8E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6511CB-3D33-F940-2FC9-EEA0FB1F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747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B9227-0744-A145-FD8F-2717631A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A550BD-D99E-4E51-97A0-D1C0A8901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B23D4F-E1B5-8FEF-F790-1E0AC905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A6CB3-B1E5-C011-2E66-A7D06873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BDE43D-0530-D3CD-CF63-A9D34AB0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110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B611B8-6EF6-DBC1-9BA5-B8A7F7520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ADE722-DA20-D2DE-C168-926A3AA3E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AFBB0E-9F10-A18E-584C-E5DDCF16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FBE89D-ED59-3A34-A456-FE552435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994E4B-5BD6-C871-CE18-8FDF6854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15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63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4F72EC-968E-CD1D-F79B-AF8808D2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28B06F-3D58-04FF-821B-60BBEC4BE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B8E56D-AF31-177F-3535-C80D81E9B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8FEB4E-AF5E-D6E0-8D28-68404895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C4153E-BC9D-5F99-1833-B209F128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027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F6F86-EB29-DA01-2A83-574FA38D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EE710-0283-5B23-F8AA-755B9AAB6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BA7E80-CD72-3E1D-366F-5BA88804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C1365B-40A0-0B7A-ED92-8BC9E7C4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072291-D241-EED0-5CC2-C4B320CA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24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FBAB7-9853-DE82-DD2B-52DB4C98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19136A-8290-5887-B0C5-D97958B3D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97ED2B-6CBB-218C-DF6E-7129F8BE5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8CCAB8-2459-9805-C89C-BE385F9C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95A205-BB45-7895-986D-1F54BD5C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8A8266-D063-BD2C-A12F-3BBBACBDB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880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7AFA6-DB8A-8378-481A-54B16E85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7AA914-8A7A-1B88-D6D8-12B47764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D58111-4CAF-6792-7910-364B9A632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4C5C1B-1702-60F5-E242-255D870FA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D049D4-677B-5AED-4C1F-2130A47C7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610961-0569-A7F9-8012-D7AB2F73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16FE87-2D49-AB5E-9FF9-740B2AD7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0290F5B-9F1A-1481-E74D-9CFD5A99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213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B1DED-E4B7-C99B-E6F2-435A3D68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F31CCF-8FA4-CEE2-5E32-7F001036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9F6127-103D-6B80-0EF5-02373965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EEF5B4-35C3-405D-A9B4-827B5ECB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515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D626FB-062C-4F25-E89B-9CB76D9C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FCDD97-523F-79F8-4345-F5786116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EB4A82-30C0-50FE-5194-FE00B9C7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896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F49963-8672-C310-BA1E-6A9A67F7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92D513-CD11-DAC8-C85F-783C1152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ECAE9F-7348-7BD4-4C29-699E37DC9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CFED38-91C8-3803-DA88-33DA554C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2A3B8C-1B9E-1F5D-0C4D-26BC5F80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1F3994-FE8F-AF48-28EB-36D2EBB2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596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B054C-CA76-51B3-F207-2B518CDC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57640B8-BD09-3C7D-A7DC-20C3D36D4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B62BD9-9E01-7C8B-50FB-4109CE4BB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69CD83-408B-E9FE-2014-58AC08D2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2E60BF-7141-26B4-957F-77706724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4223A6-C484-4075-042A-242FF663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593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ACBDD32-AC67-0233-615D-BA6EB094C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BB4AA3-2FBA-DBAE-0902-6C8CC40EB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A7448E-1CB1-FF54-FA35-8FE63C294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15267-B306-4996-BE0D-46C21190D85A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A74FAE-F985-BCC8-C0C0-AF812A1E6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C7411B-C800-8549-23F9-30DF76C2A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6D43-B113-43F0-B016-2C9D6B717D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30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9400"/>
            <a:ext cx="9422296" cy="5700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2600"/>
            <a:ext cx="2633304" cy="5795387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1828800" y="889001"/>
            <a:ext cx="455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3200" b="1" u="sng" dirty="0">
                <a:solidFill>
                  <a:srgbClr val="C00000"/>
                </a:solidFill>
              </a:rPr>
              <a:t>Hikmah </a:t>
            </a:r>
            <a:r>
              <a:rPr lang="en-ID" sz="3200" b="1" u="sng" dirty="0" err="1">
                <a:solidFill>
                  <a:srgbClr val="C00000"/>
                </a:solidFill>
              </a:rPr>
              <a:t>Tolong-menolong</a:t>
            </a:r>
            <a:endParaRPr lang="en-ID" sz="3200" b="1" u="sng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1504554"/>
            <a:ext cx="6604000" cy="2838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Mendapat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pahala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Mendapat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pertolongan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Meringankan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beban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lain.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Menunjukan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kebersamaan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Mempererat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tali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persaudaraan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Memperbanyak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238941-686B-EEAA-1A7A-28CB5067F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F797F4-EF39-F661-0180-DF4A44C93CC0}"/>
              </a:ext>
            </a:extLst>
          </p:cNvPr>
          <p:cNvSpPr txBox="1"/>
          <p:nvPr/>
        </p:nvSpPr>
        <p:spPr>
          <a:xfrm rot="16200000">
            <a:off x="9964090" y="4725831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179011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430;p64">
            <a:extLst>
              <a:ext uri="{FF2B5EF4-FFF2-40B4-BE49-F238E27FC236}">
                <a16:creationId xmlns:a16="http://schemas.microsoft.com/office/drawing/2014/main" xmlns="" id="{FB85E406-E763-9EEB-9C5B-BF041D8EDDA9}"/>
              </a:ext>
            </a:extLst>
          </p:cNvPr>
          <p:cNvGrpSpPr/>
          <p:nvPr/>
        </p:nvGrpSpPr>
        <p:grpSpPr>
          <a:xfrm>
            <a:off x="412030" y="474368"/>
            <a:ext cx="11367941" cy="950607"/>
            <a:chOff x="4411970" y="2468674"/>
            <a:chExt cx="1293957" cy="167425"/>
          </a:xfrm>
        </p:grpSpPr>
        <p:sp>
          <p:nvSpPr>
            <p:cNvPr id="11" name="Google Shape;3432;p64">
              <a:extLst>
                <a:ext uri="{FF2B5EF4-FFF2-40B4-BE49-F238E27FC236}">
                  <a16:creationId xmlns:a16="http://schemas.microsoft.com/office/drawing/2014/main" xmlns="" id="{AF375676-9D94-11B4-8851-12D5B7A31D03}"/>
                </a:ext>
              </a:extLst>
            </p:cNvPr>
            <p:cNvSpPr/>
            <p:nvPr/>
          </p:nvSpPr>
          <p:spPr>
            <a:xfrm>
              <a:off x="4467255" y="2468674"/>
              <a:ext cx="1238672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31;p64">
              <a:extLst>
                <a:ext uri="{FF2B5EF4-FFF2-40B4-BE49-F238E27FC236}">
                  <a16:creationId xmlns:a16="http://schemas.microsoft.com/office/drawing/2014/main" xmlns="" id="{60ABABEA-5A57-9E09-8A73-37BDD947C1E7}"/>
                </a:ext>
              </a:extLst>
            </p:cNvPr>
            <p:cNvSpPr/>
            <p:nvPr/>
          </p:nvSpPr>
          <p:spPr>
            <a:xfrm>
              <a:off x="4411970" y="2468674"/>
              <a:ext cx="19735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5026-CC9D-FDE5-1F0C-13CE2539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076" y="286889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Penerapan</a:t>
            </a:r>
            <a:r>
              <a:rPr lang="en-ID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Sikap</a:t>
            </a:r>
            <a:r>
              <a:rPr lang="en-ID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Sama dan </a:t>
            </a:r>
            <a:r>
              <a:rPr lang="en-ID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Tolong-menolong</a:t>
            </a:r>
            <a:endParaRPr lang="en-ID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129103-72FE-D423-00E0-A3B7C1C58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3330"/>
            <a:ext cx="6601677" cy="4351338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Sikap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tolong-menolong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harus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terapkan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kehidupan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sehari-hari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Salah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satunya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mengerjakan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tugas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kelompok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perlu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antara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anggota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kelompok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0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menerapkan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sikap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tolong-menolong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berarti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saling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mendukung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lain.</a:t>
            </a:r>
          </a:p>
          <a:p>
            <a:pPr marL="0" indent="0">
              <a:spcBef>
                <a:spcPts val="1800"/>
              </a:spcBef>
              <a:buNone/>
            </a:pPr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DAB602-4E12-65C7-EC15-B21BC726F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39170C-6F10-516F-DEC4-6ACFCA852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4" b="99556" l="7799" r="94614">
                        <a14:foregroundMark x1="48323" y1="60566" x2="48323" y2="60566"/>
                        <a14:foregroundMark x1="53855" y1="55475" x2="53855" y2="55475"/>
                        <a14:foregroundMark x1="49382" y1="56566" x2="49382" y2="56566"/>
                        <a14:foregroundMark x1="39376" y1="39596" x2="39376" y2="39596"/>
                        <a14:foregroundMark x1="34403" y1="43232" x2="34403" y2="43232"/>
                        <a14:foregroundMark x1="28870" y1="42505" x2="28870" y2="42505"/>
                        <a14:foregroundMark x1="54120" y1="40323" x2="54120" y2="40323"/>
                        <a14:foregroundMark x1="51501" y1="36727" x2="51501" y2="36727"/>
                        <a14:foregroundMark x1="49117" y1="38505" x2="49117" y2="38505"/>
                        <a14:foregroundMark x1="32549" y1="55152" x2="32549" y2="55152"/>
                        <a14:foregroundMark x1="51501" y1="61253" x2="51501" y2="61253"/>
                        <a14:foregroundMark x1="34932" y1="53333" x2="34932" y2="53333"/>
                        <a14:foregroundMark x1="28075" y1="46465" x2="28075" y2="46465"/>
                        <a14:foregroundMark x1="42554" y1="42141" x2="42554" y2="42141"/>
                        <a14:foregroundMark x1="54915" y1="44283" x2="54915" y2="44283"/>
                        <a14:foregroundMark x1="45174" y1="55838" x2="45174" y2="55838"/>
                        <a14:foregroundMark x1="45703" y1="58020" x2="45703" y2="58020"/>
                        <a14:foregroundMark x1="55444" y1="58384" x2="55444" y2="58384"/>
                        <a14:foregroundMark x1="55180" y1="52606" x2="55180" y2="52606"/>
                        <a14:foregroundMark x1="38081" y1="44646" x2="38081" y2="44646"/>
                        <a14:foregroundMark x1="37287" y1="42505" x2="37287" y2="42505"/>
                        <a14:foregroundMark x1="36227" y1="40687" x2="36227" y2="40687"/>
                        <a14:foregroundMark x1="31224" y1="40687" x2="31224" y2="40687"/>
                        <a14:foregroundMark x1="31224" y1="43919" x2="31224" y2="43919"/>
                        <a14:foregroundMark x1="25456" y1="41778" x2="25456" y2="41778"/>
                        <a14:foregroundMark x1="50971" y1="52970" x2="50971" y2="52970"/>
                        <a14:foregroundMark x1="51501" y1="58020" x2="51501" y2="58020"/>
                        <a14:foregroundMark x1="52001" y1="41778" x2="52001" y2="41778"/>
                        <a14:foregroundMark x1="35433" y1="38141" x2="35433" y2="38141"/>
                        <a14:foregroundMark x1="52531" y1="57657" x2="52531" y2="57657"/>
                        <a14:foregroundMark x1="47028" y1="54424" x2="47028" y2="54424"/>
                        <a14:foregroundMark x1="40171" y1="42869" x2="40171" y2="42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01" y="2288205"/>
            <a:ext cx="4818747" cy="35097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5D47F1-2458-051F-486D-AECDC3AD3955}"/>
              </a:ext>
            </a:extLst>
          </p:cNvPr>
          <p:cNvSpPr txBox="1"/>
          <p:nvPr/>
        </p:nvSpPr>
        <p:spPr>
          <a:xfrm>
            <a:off x="8278077" y="569767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714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5" y="1755559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Kerja</a:t>
            </a:r>
            <a:r>
              <a:rPr lang="en-ID" sz="2400" dirty="0"/>
              <a:t> </a:t>
            </a:r>
            <a:r>
              <a:rPr lang="en-ID" sz="2400" dirty="0" err="1"/>
              <a:t>sama</a:t>
            </a:r>
            <a:r>
              <a:rPr lang="en-ID" sz="2400" dirty="0"/>
              <a:t> </a:t>
            </a:r>
            <a:r>
              <a:rPr lang="en-ID" sz="2400" dirty="0" err="1"/>
              <a:t>artinya</a:t>
            </a:r>
            <a:r>
              <a:rPr lang="en-ID" sz="2400" dirty="0"/>
              <a:t> </a:t>
            </a:r>
            <a:r>
              <a:rPr lang="en-ID" sz="2400" dirty="0" err="1"/>
              <a:t>mengerjakan</a:t>
            </a:r>
            <a:r>
              <a:rPr lang="en-ID" sz="2400" dirty="0"/>
              <a:t> </a:t>
            </a:r>
            <a:r>
              <a:rPr lang="en-ID" sz="2400" dirty="0" err="1"/>
              <a:t>sesuatu</a:t>
            </a:r>
            <a:r>
              <a:rPr lang="en-ID" sz="2400" dirty="0"/>
              <a:t> Bersama-</a:t>
            </a:r>
            <a:r>
              <a:rPr lang="en-ID" sz="2400" dirty="0" err="1"/>
              <a:t>sama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Kerja</a:t>
            </a:r>
            <a:r>
              <a:rPr lang="en-ID" sz="2400" dirty="0"/>
              <a:t> </a:t>
            </a:r>
            <a:r>
              <a:rPr lang="en-ID" sz="2400" dirty="0" err="1"/>
              <a:t>sama</a:t>
            </a:r>
            <a:r>
              <a:rPr lang="en-ID" sz="2400" dirty="0"/>
              <a:t> </a:t>
            </a:r>
            <a:r>
              <a:rPr lang="en-ID" sz="2400" dirty="0" err="1"/>
              <a:t>penting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dilakukan</a:t>
            </a:r>
            <a:r>
              <a:rPr lang="en-ID" sz="2400" dirty="0"/>
              <a:t> </a:t>
            </a:r>
            <a:r>
              <a:rPr lang="en-ID" sz="2400" dirty="0" err="1"/>
              <a:t>karena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memerlukan</a:t>
            </a:r>
            <a:r>
              <a:rPr lang="en-ID" sz="2400" dirty="0"/>
              <a:t> </a:t>
            </a:r>
            <a:r>
              <a:rPr lang="en-ID" sz="2400" dirty="0" err="1"/>
              <a:t>bantuan</a:t>
            </a:r>
            <a:r>
              <a:rPr lang="en-ID" sz="2400" dirty="0"/>
              <a:t> orang lain.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Tolong-menolong</a:t>
            </a:r>
            <a:r>
              <a:rPr lang="en-ID" sz="2400" dirty="0"/>
              <a:t> </a:t>
            </a:r>
            <a:r>
              <a:rPr lang="en-ID" sz="2400" dirty="0" err="1"/>
              <a:t>artinya</a:t>
            </a:r>
            <a:r>
              <a:rPr lang="en-ID" sz="2400" dirty="0"/>
              <a:t> </a:t>
            </a:r>
            <a:r>
              <a:rPr lang="en-ID" sz="2400" dirty="0" err="1"/>
              <a:t>saling</a:t>
            </a:r>
            <a:r>
              <a:rPr lang="en-ID" sz="2400" dirty="0"/>
              <a:t> </a:t>
            </a:r>
            <a:r>
              <a:rPr lang="en-ID" sz="2400" dirty="0" err="1"/>
              <a:t>menolong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membantu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/>
              <a:t>Allah </a:t>
            </a:r>
            <a:r>
              <a:rPr lang="en-ID" sz="2400" dirty="0" err="1"/>
              <a:t>Swt</a:t>
            </a:r>
            <a:r>
              <a:rPr lang="en-ID" sz="2400" dirty="0"/>
              <a:t>. </a:t>
            </a:r>
            <a:r>
              <a:rPr lang="en-ID" sz="2400" dirty="0" err="1"/>
              <a:t>memerintahkan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saling</a:t>
            </a:r>
            <a:r>
              <a:rPr lang="en-ID" sz="2400" dirty="0"/>
              <a:t> </a:t>
            </a:r>
            <a:r>
              <a:rPr lang="en-ID" sz="2400" dirty="0" err="1"/>
              <a:t>tolong-menolong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kebaikan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Tolong-menolong</a:t>
            </a:r>
            <a:r>
              <a:rPr lang="en-ID" sz="2400" dirty="0"/>
              <a:t> </a:t>
            </a:r>
            <a:r>
              <a:rPr lang="en-ID" sz="2400" dirty="0" err="1"/>
              <a:t>dilakukan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ikhlas</a:t>
            </a:r>
            <a:r>
              <a:rPr lang="en-ID" sz="2400" dirty="0"/>
              <a:t> </a:t>
            </a:r>
            <a:r>
              <a:rPr lang="en-ID" sz="2400" dirty="0" err="1"/>
              <a:t>sesuai</a:t>
            </a:r>
            <a:r>
              <a:rPr lang="en-ID" sz="2400" dirty="0"/>
              <a:t> </a:t>
            </a:r>
            <a:r>
              <a:rPr lang="en-ID" sz="2400" dirty="0" err="1"/>
              <a:t>kemampuan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endParaRPr lang="en-ID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xmlns="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xmlns="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xmlns="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xmlns="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xmlns="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xmlns="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xmlns="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xmlns="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xmlns="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xmlns="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xmlns="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xmlns="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xmlns="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xmlns="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xmlns="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xmlns="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xmlns="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12000" y="1169017"/>
            <a:ext cx="3681656" cy="4529244"/>
            <a:chOff x="5943600" y="883249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xmlns="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883249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BCB264-5E7C-1089-319C-4E6C5C1DFB7C}"/>
                </a:ext>
              </a:extLst>
            </p:cNvPr>
            <p:cNvSpPr txBox="1"/>
            <p:nvPr/>
          </p:nvSpPr>
          <p:spPr>
            <a:xfrm>
              <a:off x="6389039" y="4072433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A9F14BF-082A-5DA7-9983-3BE042C4C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6" y="634901"/>
            <a:ext cx="9418617" cy="1257679"/>
            <a:chOff x="1611542" y="3336030"/>
            <a:chExt cx="6571620" cy="72782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2" y="3352296"/>
              <a:ext cx="6571620" cy="71156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362752" y="3336030"/>
              <a:ext cx="5659242" cy="727828"/>
            </a:xfrm>
            <a:prstGeom prst="rect">
              <a:avLst/>
            </a:prstGeom>
            <a:noFill/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733" b="1" dirty="0">
                  <a:solidFill>
                    <a:schemeClr val="tx1"/>
                  </a:solidFill>
                </a:rPr>
                <a:t>Sikap Kerja Sama dan Tolong-menolong</a:t>
              </a:r>
              <a:endParaRPr lang="nn-NO" sz="3733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0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8283" y="578154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B3AF39-68B2-B5F2-9640-B1E40F677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4" b="99556" l="7799" r="94614">
                        <a14:foregroundMark x1="48323" y1="60566" x2="48323" y2="60566"/>
                        <a14:foregroundMark x1="53855" y1="55475" x2="53855" y2="55475"/>
                        <a14:foregroundMark x1="49382" y1="56566" x2="49382" y2="56566"/>
                        <a14:foregroundMark x1="39376" y1="39596" x2="39376" y2="39596"/>
                        <a14:foregroundMark x1="34403" y1="43232" x2="34403" y2="43232"/>
                        <a14:foregroundMark x1="28870" y1="42505" x2="28870" y2="42505"/>
                        <a14:foregroundMark x1="54120" y1="40323" x2="54120" y2="40323"/>
                        <a14:foregroundMark x1="51501" y1="36727" x2="51501" y2="36727"/>
                        <a14:foregroundMark x1="49117" y1="38505" x2="49117" y2="38505"/>
                        <a14:foregroundMark x1="32549" y1="55152" x2="32549" y2="55152"/>
                        <a14:foregroundMark x1="51501" y1="61253" x2="51501" y2="61253"/>
                        <a14:foregroundMark x1="34932" y1="53333" x2="34932" y2="53333"/>
                        <a14:foregroundMark x1="28075" y1="46465" x2="28075" y2="46465"/>
                        <a14:foregroundMark x1="42554" y1="42141" x2="42554" y2="42141"/>
                        <a14:foregroundMark x1="54915" y1="44283" x2="54915" y2="44283"/>
                        <a14:foregroundMark x1="45174" y1="55838" x2="45174" y2="55838"/>
                        <a14:foregroundMark x1="45703" y1="58020" x2="45703" y2="58020"/>
                        <a14:foregroundMark x1="55444" y1="58384" x2="55444" y2="58384"/>
                        <a14:foregroundMark x1="55180" y1="52606" x2="55180" y2="52606"/>
                        <a14:foregroundMark x1="38081" y1="44646" x2="38081" y2="44646"/>
                        <a14:foregroundMark x1="37287" y1="42505" x2="37287" y2="42505"/>
                        <a14:foregroundMark x1="36227" y1="40687" x2="36227" y2="40687"/>
                        <a14:foregroundMark x1="31224" y1="40687" x2="31224" y2="40687"/>
                        <a14:foregroundMark x1="31224" y1="43919" x2="31224" y2="43919"/>
                        <a14:foregroundMark x1="25456" y1="41778" x2="25456" y2="41778"/>
                        <a14:foregroundMark x1="50971" y1="52970" x2="50971" y2="52970"/>
                        <a14:foregroundMark x1="51501" y1="58020" x2="51501" y2="58020"/>
                        <a14:foregroundMark x1="52001" y1="41778" x2="52001" y2="41778"/>
                        <a14:foregroundMark x1="35433" y1="38141" x2="35433" y2="38141"/>
                        <a14:foregroundMark x1="52531" y1="57657" x2="52531" y2="57657"/>
                        <a14:foregroundMark x1="47028" y1="54424" x2="47028" y2="54424"/>
                        <a14:foregroundMark x1="40171" y1="42869" x2="40171" y2="42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69" y="1987930"/>
            <a:ext cx="5776050" cy="42070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430;p64">
            <a:extLst>
              <a:ext uri="{FF2B5EF4-FFF2-40B4-BE49-F238E27FC236}">
                <a16:creationId xmlns:a16="http://schemas.microsoft.com/office/drawing/2014/main" xmlns="" id="{247ECCB0-B343-F9C9-3404-823F2406525A}"/>
              </a:ext>
            </a:extLst>
          </p:cNvPr>
          <p:cNvGrpSpPr/>
          <p:nvPr/>
        </p:nvGrpSpPr>
        <p:grpSpPr>
          <a:xfrm>
            <a:off x="441544" y="365125"/>
            <a:ext cx="5133345" cy="934506"/>
            <a:chOff x="4411970" y="2468674"/>
            <a:chExt cx="747317" cy="167425"/>
          </a:xfrm>
        </p:grpSpPr>
        <p:sp>
          <p:nvSpPr>
            <p:cNvPr id="10" name="Google Shape;3432;p64">
              <a:extLst>
                <a:ext uri="{FF2B5EF4-FFF2-40B4-BE49-F238E27FC236}">
                  <a16:creationId xmlns:a16="http://schemas.microsoft.com/office/drawing/2014/main" xmlns="" id="{EBBA32AE-EAE9-65BA-CEBB-F0AA13152BFB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31;p64">
              <a:extLst>
                <a:ext uri="{FF2B5EF4-FFF2-40B4-BE49-F238E27FC236}">
                  <a16:creationId xmlns:a16="http://schemas.microsoft.com/office/drawing/2014/main" xmlns="" id="{A0FBF18B-4279-89FC-1FC4-22DCA4CA05E1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787BB4-CD87-2658-2B88-26731020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388" y="237334"/>
            <a:ext cx="10515600" cy="1325563"/>
          </a:xfrm>
        </p:spPr>
        <p:txBody>
          <a:bodyPr/>
          <a:lstStyle/>
          <a:p>
            <a:r>
              <a:rPr lang="en-ID" b="1" dirty="0" err="1"/>
              <a:t>Kerja</a:t>
            </a:r>
            <a:r>
              <a:rPr lang="en-ID" b="1" dirty="0"/>
              <a:t> Sama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107332-7E26-F37D-65AC-4293A027E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2536" cy="375636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mengerjakan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sesuatu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secara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bersama-sama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dilakukan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lebih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Manusia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harus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bekerja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karena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hidup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sendiri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tanpa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bantuan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lain.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Kita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harus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menerapkan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sikap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kehidupan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sehari-hari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ED2C02-6B55-D662-B682-CF106ECD4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3A68F2-426E-E34F-7BA0-4AC5FEFCB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100000" l="0" r="100000">
                        <a14:foregroundMark x1="28080" y1="65158" x2="28080" y2="65158"/>
                        <a14:foregroundMark x1="46337" y1="54608" x2="46337" y2="54608"/>
                        <a14:foregroundMark x1="40455" y1="54204" x2="40455" y2="54204"/>
                        <a14:foregroundMark x1="32797" y1="64713" x2="32797" y2="64713"/>
                        <a14:foregroundMark x1="26304" y1="69685" x2="26304" y2="69685"/>
                        <a14:foregroundMark x1="24195" y1="70089" x2="24195" y2="70089"/>
                        <a14:foregroundMark x1="39290" y1="65804" x2="39290" y2="65804"/>
                        <a14:foregroundMark x1="57603" y1="68836" x2="57603" y2="68836"/>
                        <a14:foregroundMark x1="83574" y1="53961" x2="83574" y2="53961"/>
                        <a14:foregroundMark x1="84462" y1="40865" x2="84462" y2="40865"/>
                        <a14:foregroundMark x1="17703" y1="93533" x2="17703" y2="93533"/>
                        <a14:foregroundMark x1="9434" y1="90986" x2="9434" y2="90986"/>
                        <a14:foregroundMark x1="25694" y1="95715" x2="25694" y2="95715"/>
                        <a14:foregroundMark x1="23918" y1="94826" x2="23918" y2="94826"/>
                        <a14:foregroundMark x1="24528" y1="96120" x2="24528" y2="9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39" y="806680"/>
            <a:ext cx="3478161" cy="47753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B1DCBF-44B0-D8B1-F15A-F4691D8F6F8E}"/>
              </a:ext>
            </a:extLst>
          </p:cNvPr>
          <p:cNvSpPr txBox="1"/>
          <p:nvPr/>
        </p:nvSpPr>
        <p:spPr>
          <a:xfrm>
            <a:off x="8400728" y="558199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064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430;p64">
            <a:extLst>
              <a:ext uri="{FF2B5EF4-FFF2-40B4-BE49-F238E27FC236}">
                <a16:creationId xmlns:a16="http://schemas.microsoft.com/office/drawing/2014/main" xmlns="" id="{14947636-EFB2-F2C6-266C-4FF56710A872}"/>
              </a:ext>
            </a:extLst>
          </p:cNvPr>
          <p:cNvGrpSpPr/>
          <p:nvPr/>
        </p:nvGrpSpPr>
        <p:grpSpPr>
          <a:xfrm>
            <a:off x="412030" y="474368"/>
            <a:ext cx="11367941" cy="950607"/>
            <a:chOff x="4411970" y="2468674"/>
            <a:chExt cx="1293957" cy="167425"/>
          </a:xfrm>
        </p:grpSpPr>
        <p:sp>
          <p:nvSpPr>
            <p:cNvPr id="12" name="Google Shape;3432;p64">
              <a:extLst>
                <a:ext uri="{FF2B5EF4-FFF2-40B4-BE49-F238E27FC236}">
                  <a16:creationId xmlns:a16="http://schemas.microsoft.com/office/drawing/2014/main" xmlns="" id="{8F7C6845-4CAA-6B48-E5A7-100FCBA866F2}"/>
                </a:ext>
              </a:extLst>
            </p:cNvPr>
            <p:cNvSpPr/>
            <p:nvPr/>
          </p:nvSpPr>
          <p:spPr>
            <a:xfrm>
              <a:off x="4467255" y="2468674"/>
              <a:ext cx="1238672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31;p64">
              <a:extLst>
                <a:ext uri="{FF2B5EF4-FFF2-40B4-BE49-F238E27FC236}">
                  <a16:creationId xmlns:a16="http://schemas.microsoft.com/office/drawing/2014/main" xmlns="" id="{1364C02E-A448-8990-D0A2-CF9C49A7D9C5}"/>
                </a:ext>
              </a:extLst>
            </p:cNvPr>
            <p:cNvSpPr/>
            <p:nvPr/>
          </p:nvSpPr>
          <p:spPr>
            <a:xfrm>
              <a:off x="4411970" y="2468674"/>
              <a:ext cx="19735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C89D7-E1EB-9B52-F328-2CE523E0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891" y="308849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Hal-</a:t>
            </a:r>
            <a:r>
              <a:rPr lang="en-ID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hal</a:t>
            </a:r>
            <a:r>
              <a:rPr lang="en-ID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yang Harus </a:t>
            </a:r>
            <a:r>
              <a:rPr lang="en-ID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Diperhatikan</a:t>
            </a:r>
            <a:r>
              <a:rPr lang="en-ID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ID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Saat</a:t>
            </a:r>
            <a:r>
              <a:rPr lang="en-ID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ID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Bekerja</a:t>
            </a:r>
            <a:r>
              <a:rPr lang="en-ID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Sama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B08A5F-16D6-614C-0C4E-6EFC468AC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565490" cy="4351338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00000"/>
              </a:lnSpc>
              <a:buFont typeface="+mj-lt"/>
              <a:buAutoNum type="alphaLcPeriod"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hendaknya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saling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menguntungkan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buFont typeface="+mj-lt"/>
              <a:buAutoNum type="alphaLcPeriod"/>
            </a:pP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erja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dilakukan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pekerjaan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buFont typeface="+mj-lt"/>
              <a:buAutoNum type="alphaLcPeriod"/>
            </a:pP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embagian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tugas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dilakukan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secara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adil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buFont typeface="+mj-lt"/>
              <a:buAutoNum type="alphaLcPeriod"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Peduli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anggota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kelompok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serta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saling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menghormati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menghargai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buFont typeface="+mj-lt"/>
              <a:buAutoNum type="alphaLcPeriod"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Jika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kesulitan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hendaknya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saling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tolong-menolong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F306EC-2086-CBEF-1785-CFB00C7F5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9BCEB3-1098-1725-B8A8-9DDC9EC47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9" b="92848" l="2384" r="99176">
                        <a14:foregroundMark x1="57063" y1="43919" x2="57063" y2="43919"/>
                        <a14:foregroundMark x1="61683" y1="48566" x2="61683" y2="48121"/>
                        <a14:foregroundMark x1="61683" y1="42222" x2="61683" y2="42222"/>
                        <a14:foregroundMark x1="44173" y1="41818" x2="44173" y2="41818"/>
                        <a14:foregroundMark x1="59241" y1="65010" x2="59241" y2="65010"/>
                        <a14:foregroundMark x1="60447" y1="61657" x2="60447" y2="61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67" y="1974931"/>
            <a:ext cx="4798933" cy="3495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8CEA21-6065-E086-7FEB-A34920320213}"/>
              </a:ext>
            </a:extLst>
          </p:cNvPr>
          <p:cNvSpPr txBox="1"/>
          <p:nvPr/>
        </p:nvSpPr>
        <p:spPr>
          <a:xfrm>
            <a:off x="8590623" y="5342605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371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1B3AC4-989E-EF5E-2845-B9A6E9FE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310" y="195695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Contoh</a:t>
            </a:r>
            <a:r>
              <a:rPr lang="en-ID" sz="4000" b="1" dirty="0"/>
              <a:t> </a:t>
            </a:r>
            <a:r>
              <a:rPr lang="en-ID" sz="4000" b="1" dirty="0" err="1"/>
              <a:t>Kerja</a:t>
            </a:r>
            <a:r>
              <a:rPr lang="en-ID" sz="4000" b="1" dirty="0"/>
              <a:t> Sama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BF0431F3-1CCB-963F-DA1A-F14EE4E159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048540"/>
              </p:ext>
            </p:extLst>
          </p:nvPr>
        </p:nvGraphicFramePr>
        <p:xfrm>
          <a:off x="688464" y="1593913"/>
          <a:ext cx="7017641" cy="453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5527FA-5BC3-4898-D6E0-9EF6EB647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D5203CF-A17B-BC8C-4DFE-092280FDA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54" y="2484131"/>
            <a:ext cx="3727794" cy="2704331"/>
          </a:xfrm>
          <a:prstGeom prst="rect">
            <a:avLst/>
          </a:prstGeom>
        </p:spPr>
      </p:pic>
      <p:grpSp>
        <p:nvGrpSpPr>
          <p:cNvPr id="16" name="Google Shape;3430;p64">
            <a:extLst>
              <a:ext uri="{FF2B5EF4-FFF2-40B4-BE49-F238E27FC236}">
                <a16:creationId xmlns:a16="http://schemas.microsoft.com/office/drawing/2014/main" xmlns="" id="{10511095-00B1-FA8A-6DBD-7F5EAB1E18E9}"/>
              </a:ext>
            </a:extLst>
          </p:cNvPr>
          <p:cNvGrpSpPr/>
          <p:nvPr/>
        </p:nvGrpSpPr>
        <p:grpSpPr>
          <a:xfrm>
            <a:off x="441532" y="365125"/>
            <a:ext cx="6445953" cy="934506"/>
            <a:chOff x="4411970" y="2468674"/>
            <a:chExt cx="938408" cy="167425"/>
          </a:xfrm>
        </p:grpSpPr>
        <p:sp>
          <p:nvSpPr>
            <p:cNvPr id="18" name="Google Shape;3432;p64">
              <a:extLst>
                <a:ext uri="{FF2B5EF4-FFF2-40B4-BE49-F238E27FC236}">
                  <a16:creationId xmlns:a16="http://schemas.microsoft.com/office/drawing/2014/main" xmlns="" id="{9CCB7B4C-FBEB-FA0D-D683-421A1FFFEBE0}"/>
                </a:ext>
              </a:extLst>
            </p:cNvPr>
            <p:cNvSpPr/>
            <p:nvPr/>
          </p:nvSpPr>
          <p:spPr>
            <a:xfrm>
              <a:off x="4543159" y="2468674"/>
              <a:ext cx="807219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3431;p64">
              <a:extLst>
                <a:ext uri="{FF2B5EF4-FFF2-40B4-BE49-F238E27FC236}">
                  <a16:creationId xmlns:a16="http://schemas.microsoft.com/office/drawing/2014/main" xmlns="" id="{9E6E348F-4741-A6E4-2D15-FAC90D9E5BCB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282F2A-8539-2AB9-9D96-A0F74C0E35D2}"/>
              </a:ext>
            </a:extLst>
          </p:cNvPr>
          <p:cNvSpPr txBox="1"/>
          <p:nvPr/>
        </p:nvSpPr>
        <p:spPr>
          <a:xfrm>
            <a:off x="8932683" y="5324024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239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9400"/>
            <a:ext cx="9422296" cy="5700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2600"/>
            <a:ext cx="2633304" cy="5795387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1828800" y="889001"/>
            <a:ext cx="3490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3200" b="1" u="sng" dirty="0">
                <a:solidFill>
                  <a:srgbClr val="C00000"/>
                </a:solidFill>
              </a:rPr>
              <a:t>Hikmah </a:t>
            </a:r>
            <a:r>
              <a:rPr lang="en-ID" sz="3200" b="1" u="sng" dirty="0" err="1">
                <a:solidFill>
                  <a:srgbClr val="C00000"/>
                </a:solidFill>
              </a:rPr>
              <a:t>Kerja</a:t>
            </a:r>
            <a:r>
              <a:rPr lang="en-ID" sz="3200" b="1" u="sng" dirty="0">
                <a:solidFill>
                  <a:srgbClr val="C00000"/>
                </a:solidFill>
              </a:rPr>
              <a:t> Sama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1504554"/>
            <a:ext cx="6604000" cy="3750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Mendapat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pahala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Disukai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oleh Allah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Pekerjaan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ringan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Pekerjaan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lebih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cepat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selesai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mempererat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tali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persaudaraan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meningkatkan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rasa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peduli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sesama</a:t>
            </a:r>
            <a:r>
              <a:rPr lang="en-ID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ID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BB9EE7-BF98-AAAB-452B-1EC018D64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F039FF5-42CC-81C7-38A8-B52554DB7B89}"/>
              </a:ext>
            </a:extLst>
          </p:cNvPr>
          <p:cNvSpPr txBox="1"/>
          <p:nvPr/>
        </p:nvSpPr>
        <p:spPr>
          <a:xfrm rot="16200000">
            <a:off x="9964090" y="4725831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400063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430;p64">
            <a:extLst>
              <a:ext uri="{FF2B5EF4-FFF2-40B4-BE49-F238E27FC236}">
                <a16:creationId xmlns:a16="http://schemas.microsoft.com/office/drawing/2014/main" xmlns="" id="{71A2B0BF-78C5-804F-52B5-AE45592D028A}"/>
              </a:ext>
            </a:extLst>
          </p:cNvPr>
          <p:cNvGrpSpPr/>
          <p:nvPr/>
        </p:nvGrpSpPr>
        <p:grpSpPr>
          <a:xfrm>
            <a:off x="441532" y="365125"/>
            <a:ext cx="6445953" cy="934506"/>
            <a:chOff x="4411970" y="2468674"/>
            <a:chExt cx="938408" cy="167425"/>
          </a:xfrm>
        </p:grpSpPr>
        <p:sp>
          <p:nvSpPr>
            <p:cNvPr id="9" name="Google Shape;3432;p64">
              <a:extLst>
                <a:ext uri="{FF2B5EF4-FFF2-40B4-BE49-F238E27FC236}">
                  <a16:creationId xmlns:a16="http://schemas.microsoft.com/office/drawing/2014/main" xmlns="" id="{5A21958D-9987-FF61-E0B6-C12FAA8E7C62}"/>
                </a:ext>
              </a:extLst>
            </p:cNvPr>
            <p:cNvSpPr/>
            <p:nvPr/>
          </p:nvSpPr>
          <p:spPr>
            <a:xfrm>
              <a:off x="4543159" y="2468674"/>
              <a:ext cx="807219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3431;p64">
              <a:extLst>
                <a:ext uri="{FF2B5EF4-FFF2-40B4-BE49-F238E27FC236}">
                  <a16:creationId xmlns:a16="http://schemas.microsoft.com/office/drawing/2014/main" xmlns="" id="{FA60B2AC-6FB3-33DF-4058-CA3EDC738902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9DB374-0DC2-FAF6-6678-8A3ECD2C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548" y="185881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Tolong-menolong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816431-2E91-6691-3894-0DF9D7F0C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5343"/>
            <a:ext cx="6049285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saling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membantu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dilakukan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ikhlas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dilakukan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sesuai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kemampuan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bisa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dilakukan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fisik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tenaga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benda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uang),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bahkan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bisa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melalui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perkataan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1800"/>
              </a:spcBef>
              <a:buNone/>
            </a:pPr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63F8A0-724A-56C2-9ED2-5453E5985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BB12A1-8F74-AAE1-BAA8-55DA177F8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93" l="0" r="100000">
                        <a14:foregroundMark x1="77075" y1="60040" x2="77075" y2="59556"/>
                        <a14:foregroundMark x1="61566" y1="56646" x2="61566" y2="5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17" y="2135343"/>
            <a:ext cx="4318287" cy="31452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2CFF07-E815-6C66-B45D-F7549DBED01D}"/>
              </a:ext>
            </a:extLst>
          </p:cNvPr>
          <p:cNvSpPr txBox="1"/>
          <p:nvPr/>
        </p:nvSpPr>
        <p:spPr>
          <a:xfrm>
            <a:off x="8201163" y="5250438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022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430;p64">
            <a:extLst>
              <a:ext uri="{FF2B5EF4-FFF2-40B4-BE49-F238E27FC236}">
                <a16:creationId xmlns:a16="http://schemas.microsoft.com/office/drawing/2014/main" xmlns="" id="{9005C804-81F0-CD0D-424D-71B1F446421B}"/>
              </a:ext>
            </a:extLst>
          </p:cNvPr>
          <p:cNvGrpSpPr/>
          <p:nvPr/>
        </p:nvGrpSpPr>
        <p:grpSpPr>
          <a:xfrm>
            <a:off x="441526" y="365125"/>
            <a:ext cx="7153888" cy="934506"/>
            <a:chOff x="4411970" y="2468674"/>
            <a:chExt cx="1041470" cy="167425"/>
          </a:xfrm>
        </p:grpSpPr>
        <p:sp>
          <p:nvSpPr>
            <p:cNvPr id="9" name="Google Shape;3432;p64">
              <a:extLst>
                <a:ext uri="{FF2B5EF4-FFF2-40B4-BE49-F238E27FC236}">
                  <a16:creationId xmlns:a16="http://schemas.microsoft.com/office/drawing/2014/main" xmlns="" id="{21366B92-FA73-0318-2D87-363AD7BA45DE}"/>
                </a:ext>
              </a:extLst>
            </p:cNvPr>
            <p:cNvSpPr/>
            <p:nvPr/>
          </p:nvSpPr>
          <p:spPr>
            <a:xfrm>
              <a:off x="4528130" y="2468674"/>
              <a:ext cx="925310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31;p64">
              <a:extLst>
                <a:ext uri="{FF2B5EF4-FFF2-40B4-BE49-F238E27FC236}">
                  <a16:creationId xmlns:a16="http://schemas.microsoft.com/office/drawing/2014/main" xmlns="" id="{E597587F-90E5-2EE7-1767-AD567DA5E9EE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0C582-08A0-B270-DB18-694BE625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316" y="180488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Dalil</a:t>
            </a:r>
            <a:r>
              <a:rPr lang="en-ID" sz="4000" b="1" dirty="0"/>
              <a:t> </a:t>
            </a:r>
            <a:r>
              <a:rPr lang="en-ID" sz="4000" b="1" dirty="0" err="1"/>
              <a:t>Tolong-menolong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37F55D-7F29-4AAC-0582-A401DD063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59" y="1713165"/>
            <a:ext cx="7553632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Islam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mengajarkan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agar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saling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tolong-menolong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Al-Qur’an Surah Al-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Mā’idah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/5: 2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berikut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SA" dirty="0">
                <a:latin typeface="Adobe Naskh Medium" panose="01010101010101010101" pitchFamily="50" charset="-78"/>
                <a:ea typeface="Calibri" panose="020F0502020204030204" pitchFamily="34" charset="0"/>
                <a:cs typeface="Adobe Naskh Medium" panose="01010101010101010101" pitchFamily="50" charset="-78"/>
              </a:rPr>
              <a:t>. . . </a:t>
            </a:r>
            <a:r>
              <a:rPr lang="ar-SA" b="0" i="0" dirty="0"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 وَتَعَاوَنُوْا عَلَى الْبِرِّ وَالتَّقْوٰىۖ وَلَا تَعَاوَنُوْا عَلَى الْاِثْمِ وَالْعُدْوَانِ ۖ . . . ﴿</a:t>
            </a:r>
            <a:r>
              <a:rPr lang="ar-SA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الماۤئدة: ۲</a:t>
            </a:r>
            <a:r>
              <a:rPr lang="ar-SA" b="0" i="0" dirty="0"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﴾</a:t>
            </a:r>
            <a:endParaRPr lang="en-ID" dirty="0">
              <a:latin typeface="Adobe Naskh Medium" panose="01010101010101010101" pitchFamily="50" charset="-78"/>
              <a:ea typeface="Calibri" panose="020F0502020204030204" pitchFamily="34" charset="0"/>
              <a:cs typeface="Adobe Naskh Medium" panose="01010101010101010101" pitchFamily="50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ID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”…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menolonglah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kamu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mengerjakan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kebaikan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takwa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jangantolong-menolong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berbuat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permusuhan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…”</a:t>
            </a:r>
          </a:p>
          <a:p>
            <a:pPr>
              <a:lnSpc>
                <a:spcPct val="150000"/>
              </a:lnSpc>
            </a:pPr>
            <a:endParaRPr lang="en-ID" dirty="0"/>
          </a:p>
        </p:txBody>
      </p:sp>
      <p:pic>
        <p:nvPicPr>
          <p:cNvPr id="5" name="Picture 2" descr="Arab muslim family in traditional clothing in praying position isolated">
            <a:extLst>
              <a:ext uri="{FF2B5EF4-FFF2-40B4-BE49-F238E27FC236}">
                <a16:creationId xmlns:a16="http://schemas.microsoft.com/office/drawing/2014/main" xmlns="" id="{D6F78FD0-8913-34E9-58DE-584E1D9E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404" y="3156079"/>
            <a:ext cx="4684596" cy="28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4E6164-7B30-0646-BCEC-6FEBF67C0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ED5A0C-F24A-A872-3388-6F5CAE404B80}"/>
              </a:ext>
            </a:extLst>
          </p:cNvPr>
          <p:cNvSpPr txBox="1"/>
          <p:nvPr/>
        </p:nvSpPr>
        <p:spPr>
          <a:xfrm>
            <a:off x="9174946" y="5986147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159347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D2DC1-7539-8824-F6B6-6A6602C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725" y="169596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Contoh</a:t>
            </a:r>
            <a:r>
              <a:rPr lang="en-ID" sz="4000" b="1" dirty="0"/>
              <a:t> </a:t>
            </a:r>
            <a:r>
              <a:rPr lang="en-ID" sz="4000" b="1" dirty="0" err="1"/>
              <a:t>Tolong-menolong</a:t>
            </a:r>
            <a:endParaRPr lang="en-ID" sz="4000" b="1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D428B11D-121A-17D9-5278-CBDDEE496F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0819940"/>
              </p:ext>
            </p:extLst>
          </p:nvPr>
        </p:nvGraphicFramePr>
        <p:xfrm>
          <a:off x="2422719" y="1495159"/>
          <a:ext cx="9396343" cy="4504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1B9401-B2CE-ED42-9025-B2C37FF45E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10" name="Google Shape;3430;p64">
            <a:extLst>
              <a:ext uri="{FF2B5EF4-FFF2-40B4-BE49-F238E27FC236}">
                <a16:creationId xmlns:a16="http://schemas.microsoft.com/office/drawing/2014/main" xmlns="" id="{8E60423D-DA60-F9E1-76B2-7B522A0C3A44}"/>
              </a:ext>
            </a:extLst>
          </p:cNvPr>
          <p:cNvGrpSpPr/>
          <p:nvPr/>
        </p:nvGrpSpPr>
        <p:grpSpPr>
          <a:xfrm>
            <a:off x="441519" y="365125"/>
            <a:ext cx="7463611" cy="934506"/>
            <a:chOff x="4411970" y="2468674"/>
            <a:chExt cx="1086560" cy="167425"/>
          </a:xfrm>
        </p:grpSpPr>
        <p:sp>
          <p:nvSpPr>
            <p:cNvPr id="11" name="Google Shape;3432;p64">
              <a:extLst>
                <a:ext uri="{FF2B5EF4-FFF2-40B4-BE49-F238E27FC236}">
                  <a16:creationId xmlns:a16="http://schemas.microsoft.com/office/drawing/2014/main" xmlns="" id="{332DBE3F-81AD-FC3C-620B-32B548B4CAEF}"/>
                </a:ext>
              </a:extLst>
            </p:cNvPr>
            <p:cNvSpPr/>
            <p:nvPr/>
          </p:nvSpPr>
          <p:spPr>
            <a:xfrm>
              <a:off x="4523836" y="2468674"/>
              <a:ext cx="974694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31;p64">
              <a:extLst>
                <a:ext uri="{FF2B5EF4-FFF2-40B4-BE49-F238E27FC236}">
                  <a16:creationId xmlns:a16="http://schemas.microsoft.com/office/drawing/2014/main" xmlns="" id="{EE0953E7-AA29-453A-AA8E-0B54FA79639F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4" name="Picture 2" descr="Muslim girl in safari outfit on white Free Vector">
            <a:extLst>
              <a:ext uri="{FF2B5EF4-FFF2-40B4-BE49-F238E27FC236}">
                <a16:creationId xmlns:a16="http://schemas.microsoft.com/office/drawing/2014/main" xmlns="" id="{7E9D16AF-109C-95FF-1C64-14A64339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9" y="1766888"/>
            <a:ext cx="1981200" cy="403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AD838DD-07C9-4C0F-B5E1-DB772070890D}"/>
              </a:ext>
            </a:extLst>
          </p:cNvPr>
          <p:cNvSpPr txBox="1"/>
          <p:nvPr/>
        </p:nvSpPr>
        <p:spPr>
          <a:xfrm rot="16200000">
            <a:off x="260531" y="3971759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1541045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531</Words>
  <Application>Microsoft Office PowerPoint</Application>
  <PresentationFormat>Widescreen</PresentationFormat>
  <Paragraphs>75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Adobe Naskh Medium</vt:lpstr>
      <vt:lpstr>Arial</vt:lpstr>
      <vt:lpstr>Calibri</vt:lpstr>
      <vt:lpstr>Calibri Light</vt:lpstr>
      <vt:lpstr>Open Sans</vt:lpstr>
      <vt:lpstr>Wingdings</vt:lpstr>
      <vt:lpstr>游ゴシック</vt:lpstr>
      <vt:lpstr>游ゴシック Light</vt:lpstr>
      <vt:lpstr>Office Theme</vt:lpstr>
      <vt:lpstr>PowerPoint Presentation</vt:lpstr>
      <vt:lpstr>PowerPoint Presentation</vt:lpstr>
      <vt:lpstr>Kerja Sama</vt:lpstr>
      <vt:lpstr>Hal-hal yang Harus Diperhatikan Saat Bekerja Sama</vt:lpstr>
      <vt:lpstr>Contoh Kerja Sama</vt:lpstr>
      <vt:lpstr>PowerPoint Presentation</vt:lpstr>
      <vt:lpstr>Tolong-menolong</vt:lpstr>
      <vt:lpstr>Dalil Tolong-menolong</vt:lpstr>
      <vt:lpstr>Contoh Tolong-menolong</vt:lpstr>
      <vt:lpstr>PowerPoint Presentation</vt:lpstr>
      <vt:lpstr>Penerapan Sikap Kerja Sama dan Tolong-menolong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Hasrul Azmi</cp:lastModifiedBy>
  <cp:revision>6</cp:revision>
  <dcterms:created xsi:type="dcterms:W3CDTF">2022-08-21T06:20:46Z</dcterms:created>
  <dcterms:modified xsi:type="dcterms:W3CDTF">2022-08-22T02:19:27Z</dcterms:modified>
</cp:coreProperties>
</file>