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68" r:id="rId3"/>
    <p:sldId id="257" r:id="rId4"/>
    <p:sldId id="259" r:id="rId5"/>
    <p:sldId id="260" r:id="rId6"/>
    <p:sldId id="261" r:id="rId7"/>
    <p:sldId id="277" r:id="rId8"/>
    <p:sldId id="263" r:id="rId9"/>
    <p:sldId id="269" r:id="rId10"/>
    <p:sldId id="264" r:id="rId11"/>
    <p:sldId id="265" r:id="rId12"/>
    <p:sldId id="271" r:id="rId13"/>
    <p:sldId id="270" r:id="rId14"/>
    <p:sldId id="266" r:id="rId15"/>
    <p:sldId id="272" r:id="rId16"/>
    <p:sldId id="273" r:id="rId17"/>
    <p:sldId id="274" r:id="rId18"/>
    <p:sldId id="275" r:id="rId19"/>
    <p:sldId id="276" r:id="rId20"/>
    <p:sldId id="278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E79"/>
    <a:srgbClr val="3C7BC8"/>
    <a:srgbClr val="FDEADA"/>
    <a:srgbClr val="FFC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300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6CFB9-5746-4AFA-96CB-41189249386C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8493E-54F3-4CA7-AEAA-EA9785439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5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8493E-54F3-4CA7-AEAA-EA9785439E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22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cantumkan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font 10pt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8493E-54F3-4CA7-AEAA-EA9785439E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0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8493E-54F3-4CA7-AEAA-EA9785439E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6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8493E-54F3-4CA7-AEAA-EA9785439E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0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8493E-54F3-4CA7-AEAA-EA9785439E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00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8493E-54F3-4CA7-AEAA-EA9785439E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4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8493E-54F3-4CA7-AEAA-EA9785439E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7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8493E-54F3-4CA7-AEAA-EA9785439E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4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88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59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178" y="0"/>
            <a:ext cx="9624474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443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362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7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5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3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1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6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7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5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6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7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" y="893"/>
            <a:ext cx="12178001" cy="6856214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4412" y="3835294"/>
            <a:ext cx="4977104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78676" y="1782891"/>
            <a:ext cx="6763396" cy="625196"/>
          </a:xfrm>
          <a:prstGeom prst="rect">
            <a:avLst/>
          </a:prstGeom>
        </p:spPr>
        <p:txBody>
          <a:bodyPr lIns="91416" tIns="45708" rIns="91416" bIns="45708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406">
              <a:defRPr/>
            </a:pPr>
            <a:r>
              <a:rPr kumimoji="1" lang="en-US" altLang="ja-JP" sz="4266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266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4060" y="4024217"/>
            <a:ext cx="2752629" cy="420540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SD/MI KELA</a:t>
            </a:r>
            <a:r>
              <a:rPr lang="id-ID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id-ID" sz="2133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312" y="1194382"/>
            <a:ext cx="3105659" cy="4382440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5440089" y="2674777"/>
            <a:ext cx="5992839" cy="754224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732" b="1" dirty="0" err="1">
                <a:solidFill>
                  <a:srgbClr val="8E9D01"/>
                </a:solidFill>
                <a:cs typeface="Arial" pitchFamily="34" charset="0"/>
              </a:rPr>
              <a:t>Seni</a:t>
            </a:r>
            <a:r>
              <a:rPr lang="en-US" sz="3732" b="1" dirty="0">
                <a:solidFill>
                  <a:srgbClr val="8E9D01"/>
                </a:solidFill>
                <a:cs typeface="Arial" pitchFamily="34" charset="0"/>
              </a:rPr>
              <a:t> </a:t>
            </a:r>
            <a:r>
              <a:rPr lang="en-US" sz="3732" b="1" dirty="0" err="1">
                <a:solidFill>
                  <a:srgbClr val="8E9D01"/>
                </a:solidFill>
                <a:cs typeface="Arial" pitchFamily="34" charset="0"/>
              </a:rPr>
              <a:t>Budaya</a:t>
            </a:r>
            <a:endParaRPr lang="en-US" sz="3732" b="1" dirty="0">
              <a:solidFill>
                <a:srgbClr val="8E9D01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t="1844" r="2194" b="2111"/>
          <a:stretch/>
        </p:blipFill>
        <p:spPr>
          <a:xfrm>
            <a:off x="2379312" y="1328202"/>
            <a:ext cx="2953100" cy="42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2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980">
        <p14:reveal/>
      </p:transition>
    </mc:Choice>
    <mc:Fallback>
      <p:transition spd="slow" advTm="5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10917" r="49997" b="3714"/>
          <a:stretch/>
        </p:blipFill>
        <p:spPr>
          <a:xfrm>
            <a:off x="150812" y="3976449"/>
            <a:ext cx="3505200" cy="2881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130" y="269889"/>
            <a:ext cx="7391400" cy="783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1</a:t>
            </a:r>
            <a:r>
              <a:rPr lang="en-US" sz="4000" b="1" dirty="0" smtClean="0"/>
              <a:t>. </a:t>
            </a:r>
            <a:r>
              <a:rPr lang="en-US" sz="4000" b="1" dirty="0" err="1"/>
              <a:t>Membuat</a:t>
            </a:r>
            <a:r>
              <a:rPr lang="en-US" sz="4000" b="1" dirty="0"/>
              <a:t> </a:t>
            </a:r>
            <a:r>
              <a:rPr lang="en-US" sz="4000" b="1" dirty="0" err="1"/>
              <a:t>Karya</a:t>
            </a:r>
            <a:r>
              <a:rPr lang="en-US" sz="4000" b="1" dirty="0"/>
              <a:t> </a:t>
            </a:r>
            <a:r>
              <a:rPr lang="en-US" sz="4000" b="1" dirty="0" err="1"/>
              <a:t>Seni</a:t>
            </a:r>
            <a:r>
              <a:rPr lang="en-US" sz="4000" b="1" dirty="0"/>
              <a:t> </a:t>
            </a:r>
            <a:r>
              <a:rPr lang="en-US" sz="4000" b="1" dirty="0" err="1"/>
              <a:t>Anyaman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1130" y="1219200"/>
            <a:ext cx="8947482" cy="2653367"/>
          </a:xfrm>
          <a:prstGeom prst="roundRect">
            <a:avLst>
              <a:gd name="adj" fmla="val 777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Bahan</a:t>
            </a:r>
            <a:r>
              <a:rPr lang="en-US" sz="3200" b="1" dirty="0"/>
              <a:t> : </a:t>
            </a:r>
            <a:r>
              <a:rPr lang="en-US" sz="3200" b="1" dirty="0" err="1"/>
              <a:t>Kertas</a:t>
            </a:r>
            <a:r>
              <a:rPr lang="en-US" sz="3200" b="1" dirty="0"/>
              <a:t> </a:t>
            </a:r>
            <a:r>
              <a:rPr lang="en-US" sz="3200" b="1" dirty="0" err="1"/>
              <a:t>karton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kertas</a:t>
            </a:r>
            <a:r>
              <a:rPr lang="en-US" sz="3200" b="1" dirty="0"/>
              <a:t> </a:t>
            </a:r>
            <a:r>
              <a:rPr lang="en-US" sz="3200" b="1" dirty="0" err="1"/>
              <a:t>gambar</a:t>
            </a:r>
            <a:r>
              <a:rPr lang="en-US" sz="3200" b="1" dirty="0"/>
              <a:t> </a:t>
            </a:r>
            <a:r>
              <a:rPr lang="en-US" sz="3200" b="1" dirty="0" err="1"/>
              <a:t>ukuran</a:t>
            </a:r>
            <a:r>
              <a:rPr lang="en-US" sz="3200" b="1" dirty="0"/>
              <a:t> A4, </a:t>
            </a:r>
            <a:r>
              <a:rPr lang="en-US" sz="3200" b="1" dirty="0" err="1"/>
              <a:t>kertas</a:t>
            </a:r>
            <a:r>
              <a:rPr lang="en-US" sz="3200" b="1" dirty="0"/>
              <a:t> </a:t>
            </a:r>
            <a:r>
              <a:rPr lang="en-US" sz="3200" b="1" dirty="0" err="1"/>
              <a:t>majalah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kertas</a:t>
            </a:r>
            <a:r>
              <a:rPr lang="en-US" sz="3200" b="1" dirty="0"/>
              <a:t> </a:t>
            </a:r>
            <a:r>
              <a:rPr lang="en-US" sz="3200" b="1" dirty="0" err="1"/>
              <a:t>warna</a:t>
            </a:r>
            <a:r>
              <a:rPr lang="en-US" sz="3200" b="1" dirty="0"/>
              <a:t> </a:t>
            </a:r>
            <a:r>
              <a:rPr lang="en-US" sz="3200" b="1" dirty="0" err="1"/>
              <a:t>ukuran</a:t>
            </a:r>
            <a:r>
              <a:rPr lang="en-US" sz="3200" b="1" dirty="0"/>
              <a:t> A4,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lem</a:t>
            </a:r>
            <a:r>
              <a:rPr lang="en-US" sz="3200" b="1" dirty="0"/>
              <a:t>.</a:t>
            </a:r>
          </a:p>
          <a:p>
            <a:endParaRPr lang="en-US" sz="3200" b="1" dirty="0"/>
          </a:p>
          <a:p>
            <a:r>
              <a:rPr lang="en-US" sz="3200" b="1" dirty="0" err="1"/>
              <a:t>Alat</a:t>
            </a:r>
            <a:r>
              <a:rPr lang="en-US" sz="3200" b="1" dirty="0"/>
              <a:t> : </a:t>
            </a:r>
            <a:r>
              <a:rPr lang="en-US" sz="3200" b="1" dirty="0" err="1"/>
              <a:t>Penggaris</a:t>
            </a:r>
            <a:r>
              <a:rPr lang="en-US" sz="3200" b="1" dirty="0"/>
              <a:t>, </a:t>
            </a:r>
            <a:r>
              <a:rPr lang="en-US" sz="3200" b="1" dirty="0" err="1"/>
              <a:t>pensil</a:t>
            </a:r>
            <a:r>
              <a:rPr lang="en-US" sz="3200" b="1" dirty="0"/>
              <a:t>,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gunting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i="1" dirty="0"/>
              <a:t>cutter</a:t>
            </a:r>
            <a:r>
              <a:rPr lang="en-US" sz="3200" b="1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8685213" y="1469344"/>
            <a:ext cx="2907474" cy="4882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5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8"/>
    </mc:Choice>
    <mc:Fallback xmlns="">
      <p:transition spd="slow" advTm="10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9294812" y="1828800"/>
            <a:ext cx="2746574" cy="4612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2973" y="766289"/>
            <a:ext cx="5819439" cy="17366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Buatlah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persegi</a:t>
            </a:r>
            <a:r>
              <a:rPr lang="en-US" sz="2400" b="1" dirty="0"/>
              <a:t> </a:t>
            </a:r>
            <a:r>
              <a:rPr lang="en-US" sz="2400" b="1" dirty="0" err="1"/>
              <a:t>panjang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kertas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sisi</a:t>
            </a:r>
            <a:r>
              <a:rPr lang="en-US" sz="2400" b="1" dirty="0"/>
              <a:t> </a:t>
            </a:r>
            <a:r>
              <a:rPr lang="en-US" sz="2400" b="1" dirty="0" err="1"/>
              <a:t>tepi</a:t>
            </a:r>
            <a:r>
              <a:rPr lang="en-US" sz="2400" b="1" dirty="0"/>
              <a:t> 2cm. </a:t>
            </a:r>
            <a:r>
              <a:rPr lang="en-US" sz="2400" b="1" dirty="0" err="1"/>
              <a:t>Buatlah</a:t>
            </a:r>
            <a:r>
              <a:rPr lang="en-US" sz="2400" b="1" dirty="0"/>
              <a:t> </a:t>
            </a:r>
            <a:r>
              <a:rPr lang="en-US" sz="2400" b="1" dirty="0" err="1"/>
              <a:t>garis-garis</a:t>
            </a:r>
            <a:r>
              <a:rPr lang="en-US" sz="2400" b="1" dirty="0"/>
              <a:t> </a:t>
            </a:r>
            <a:r>
              <a:rPr lang="en-US" sz="2400" b="1" dirty="0" err="1"/>
              <a:t>lurus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horizontal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. </a:t>
            </a:r>
            <a:r>
              <a:rPr lang="en-US" sz="2400" b="1" dirty="0" err="1"/>
              <a:t>Jarak</a:t>
            </a:r>
            <a:r>
              <a:rPr lang="en-US" sz="2400" b="1" dirty="0"/>
              <a:t> </a:t>
            </a:r>
            <a:r>
              <a:rPr lang="en-US" sz="2400" b="1" dirty="0" err="1"/>
              <a:t>antar</a:t>
            </a:r>
            <a:r>
              <a:rPr lang="en-US" sz="2400" b="1" dirty="0"/>
              <a:t> </a:t>
            </a:r>
            <a:r>
              <a:rPr lang="en-US" sz="2400" b="1" dirty="0" err="1"/>
              <a:t>garis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2cm.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499" y="297517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5" y="392642"/>
            <a:ext cx="2549155" cy="248394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82989" y="3139608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6170" y="3597827"/>
            <a:ext cx="5806242" cy="17366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Potonglah</a:t>
            </a:r>
            <a:r>
              <a:rPr lang="en-US" sz="2400" b="1" dirty="0"/>
              <a:t> </a:t>
            </a:r>
            <a:r>
              <a:rPr lang="en-US" sz="2400" b="1" dirty="0" err="1"/>
              <a:t>garis-garis</a:t>
            </a:r>
            <a:r>
              <a:rPr lang="en-US" sz="2400" b="1" dirty="0"/>
              <a:t> horizontal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 </a:t>
            </a:r>
            <a:r>
              <a:rPr lang="en-US" sz="2400" b="1" dirty="0" err="1"/>
              <a:t>menggunakan</a:t>
            </a:r>
            <a:r>
              <a:rPr lang="en-US" sz="2400" b="1" dirty="0"/>
              <a:t> </a:t>
            </a:r>
            <a:r>
              <a:rPr lang="en-US" sz="2400" b="1" dirty="0" err="1"/>
              <a:t>gunting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cutter. </a:t>
            </a:r>
            <a:r>
              <a:rPr lang="en-US" sz="2400" b="1" dirty="0" err="1"/>
              <a:t>Gunakan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lungsing</a:t>
            </a:r>
            <a:r>
              <a:rPr lang="en-US" sz="2400" b="1" dirty="0"/>
              <a:t> </a:t>
            </a:r>
            <a:r>
              <a:rPr lang="en-US" sz="2400" b="1" dirty="0" err="1"/>
              <a:t>anyaman</a:t>
            </a:r>
            <a:r>
              <a:rPr lang="en-US" sz="2400" b="1" dirty="0"/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05" y="3132156"/>
            <a:ext cx="2501361" cy="251460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5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9"/>
    </mc:Choice>
    <mc:Fallback xmlns="">
      <p:transition spd="slow" advTm="19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2" animBg="1"/>
      <p:bldP spid="9" grpId="1"/>
      <p:bldP spid="12" grpId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7012" y="238907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49003" y="727780"/>
            <a:ext cx="5786546" cy="17366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Siapkan</a:t>
            </a:r>
            <a:r>
              <a:rPr lang="en-US" sz="2400" b="1" dirty="0"/>
              <a:t> </a:t>
            </a:r>
            <a:r>
              <a:rPr lang="en-US" sz="2400" b="1" dirty="0" err="1"/>
              <a:t>potongan</a:t>
            </a:r>
            <a:r>
              <a:rPr lang="en-US" sz="2400" b="1" dirty="0"/>
              <a:t> </a:t>
            </a:r>
            <a:r>
              <a:rPr lang="en-US" sz="2400" b="1" dirty="0" err="1"/>
              <a:t>kertas</a:t>
            </a:r>
            <a:r>
              <a:rPr lang="en-US" sz="2400" b="1" dirty="0"/>
              <a:t> </a:t>
            </a:r>
            <a:r>
              <a:rPr lang="en-US" sz="2400" b="1" dirty="0" err="1"/>
              <a:t>majalah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kertas</a:t>
            </a:r>
            <a:r>
              <a:rPr lang="en-US" sz="2400" b="1" dirty="0"/>
              <a:t> </a:t>
            </a:r>
            <a:r>
              <a:rPr lang="en-US" sz="2400" b="1" dirty="0" err="1"/>
              <a:t>warna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lebar</a:t>
            </a:r>
            <a:r>
              <a:rPr lang="en-US" sz="2400" b="1" dirty="0"/>
              <a:t> 2cm. </a:t>
            </a:r>
            <a:r>
              <a:rPr lang="en-US" sz="2400" b="1" dirty="0" err="1"/>
              <a:t>Gunakan</a:t>
            </a:r>
            <a:r>
              <a:rPr lang="en-US" sz="2400" b="1" dirty="0"/>
              <a:t> </a:t>
            </a:r>
            <a:r>
              <a:rPr lang="en-US" sz="2400" b="1" dirty="0" err="1"/>
              <a:t>potongan</a:t>
            </a:r>
            <a:r>
              <a:rPr lang="en-US" sz="2400" b="1" dirty="0"/>
              <a:t> </a:t>
            </a:r>
            <a:r>
              <a:rPr lang="en-US" sz="2400" b="1" dirty="0" err="1"/>
              <a:t>kertas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pakan</a:t>
            </a:r>
            <a:r>
              <a:rPr lang="en-US" sz="2400" b="1" dirty="0"/>
              <a:t> </a:t>
            </a:r>
            <a:r>
              <a:rPr lang="en-US" sz="2400" b="1" dirty="0" err="1"/>
              <a:t>anyaman</a:t>
            </a:r>
            <a:r>
              <a:rPr lang="en-US" sz="2400" b="1" dirty="0"/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1" y="329190"/>
            <a:ext cx="2602404" cy="2546669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227012" y="2985068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4.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5" y="3073883"/>
            <a:ext cx="2614230" cy="2488717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249003" y="3512047"/>
            <a:ext cx="5873336" cy="17366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Mulailah</a:t>
            </a:r>
            <a:r>
              <a:rPr lang="en-US" sz="2400" b="1" dirty="0"/>
              <a:t> </a:t>
            </a:r>
            <a:r>
              <a:rPr lang="en-US" sz="2400" b="1" dirty="0" err="1"/>
              <a:t>menganyam</a:t>
            </a:r>
            <a:r>
              <a:rPr lang="en-US" sz="2400" b="1" dirty="0"/>
              <a:t>. </a:t>
            </a:r>
            <a:r>
              <a:rPr lang="en-US" sz="2400" b="1" dirty="0" err="1"/>
              <a:t>Siapkan</a:t>
            </a:r>
            <a:r>
              <a:rPr lang="en-US" sz="2400" b="1" dirty="0"/>
              <a:t> </a:t>
            </a:r>
            <a:r>
              <a:rPr lang="en-US" sz="2400" b="1" dirty="0" err="1"/>
              <a:t>pakan</a:t>
            </a:r>
            <a:r>
              <a:rPr lang="en-US" sz="2400" b="1" dirty="0"/>
              <a:t> </a:t>
            </a:r>
            <a:r>
              <a:rPr lang="en-US" sz="2400" b="1" dirty="0" err="1"/>
              <a:t>ke</a:t>
            </a:r>
            <a:r>
              <a:rPr lang="en-US" sz="2400" b="1" dirty="0"/>
              <a:t> </a:t>
            </a:r>
            <a:r>
              <a:rPr lang="en-US" sz="2400" b="1" dirty="0" err="1"/>
              <a:t>lungsin</a:t>
            </a:r>
            <a:r>
              <a:rPr lang="en-US" sz="2400" b="1" dirty="0"/>
              <a:t> </a:t>
            </a:r>
            <a:r>
              <a:rPr lang="en-US" sz="2400" b="1" dirty="0" err="1"/>
              <a:t>anyaman</a:t>
            </a:r>
            <a:r>
              <a:rPr lang="en-US" sz="2400" b="1" dirty="0"/>
              <a:t>. </a:t>
            </a:r>
            <a:r>
              <a:rPr lang="en-US" sz="2400" b="1" dirty="0" err="1"/>
              <a:t>Buatlah</a:t>
            </a:r>
            <a:r>
              <a:rPr lang="en-US" sz="2400" b="1" dirty="0"/>
              <a:t> motif </a:t>
            </a:r>
            <a:r>
              <a:rPr lang="en-US" sz="2400" b="1" dirty="0" err="1"/>
              <a:t>anyaman</a:t>
            </a:r>
            <a:r>
              <a:rPr lang="en-US" sz="2400" b="1" dirty="0"/>
              <a:t> </a:t>
            </a:r>
            <a:r>
              <a:rPr lang="en-US" sz="2400" b="1" dirty="0" err="1"/>
              <a:t>tunggal</a:t>
            </a:r>
            <a:r>
              <a:rPr lang="en-US" sz="2400" b="1" dirty="0"/>
              <a:t>.</a:t>
            </a:r>
          </a:p>
          <a:p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9294812" y="1828800"/>
            <a:ext cx="2746574" cy="4612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3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9"/>
    </mc:Choice>
    <mc:Fallback xmlns="">
      <p:transition spd="slow" advTm="16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6" grpId="1" animBg="1"/>
      <p:bldP spid="18" grpId="0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0812" y="152400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5.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2" y="315403"/>
            <a:ext cx="2666999" cy="2515304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3282445" y="672461"/>
            <a:ext cx="5801693" cy="17366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Rapatkan</a:t>
            </a:r>
            <a:r>
              <a:rPr lang="en-US" sz="2400" b="1" dirty="0"/>
              <a:t> </a:t>
            </a:r>
            <a:r>
              <a:rPr lang="en-US" sz="2400" b="1" dirty="0" err="1"/>
              <a:t>tiap</a:t>
            </a:r>
            <a:r>
              <a:rPr lang="en-US" sz="2400" b="1" dirty="0"/>
              <a:t> </a:t>
            </a:r>
            <a:r>
              <a:rPr lang="en-US" sz="2400" b="1" dirty="0" err="1"/>
              <a:t>pakan</a:t>
            </a:r>
            <a:r>
              <a:rPr lang="en-US" sz="2400" b="1" dirty="0"/>
              <a:t> </a:t>
            </a:r>
            <a:r>
              <a:rPr lang="en-US" sz="2400" b="1" dirty="0" err="1"/>
              <a:t>anyaman</a:t>
            </a:r>
            <a:r>
              <a:rPr lang="en-US" sz="2400" b="1" dirty="0"/>
              <a:t>. </a:t>
            </a:r>
            <a:r>
              <a:rPr lang="en-US" sz="2400" b="1" dirty="0" err="1"/>
              <a:t>Sisipkan</a:t>
            </a:r>
            <a:r>
              <a:rPr lang="en-US" sz="2400" b="1" dirty="0"/>
              <a:t> </a:t>
            </a:r>
            <a:r>
              <a:rPr lang="en-US" sz="2400" b="1" dirty="0" err="1"/>
              <a:t>pakan</a:t>
            </a:r>
            <a:r>
              <a:rPr lang="en-US" sz="2400" b="1" dirty="0"/>
              <a:t> </a:t>
            </a:r>
            <a:r>
              <a:rPr lang="en-US" sz="2400" b="1" dirty="0" err="1"/>
              <a:t>anyaman</a:t>
            </a:r>
            <a:r>
              <a:rPr lang="en-US" sz="2400" b="1" dirty="0"/>
              <a:t> </a:t>
            </a:r>
            <a:r>
              <a:rPr lang="en-US" sz="2400" b="1" dirty="0" err="1"/>
              <a:t>hingga</a:t>
            </a:r>
            <a:r>
              <a:rPr lang="en-US" sz="2400" b="1" dirty="0"/>
              <a:t> </a:t>
            </a:r>
            <a:r>
              <a:rPr lang="en-US" sz="2400" b="1" dirty="0" err="1"/>
              <a:t>selesai</a:t>
            </a:r>
            <a:r>
              <a:rPr lang="en-US" sz="2400" b="1" dirty="0"/>
              <a:t>. </a:t>
            </a:r>
            <a:r>
              <a:rPr lang="en-US" sz="2400" b="1" dirty="0" err="1"/>
              <a:t>Rekatkan</a:t>
            </a:r>
            <a:r>
              <a:rPr lang="en-US" sz="2400" b="1" dirty="0"/>
              <a:t> </a:t>
            </a:r>
            <a:r>
              <a:rPr lang="en-US" sz="2400" b="1" dirty="0" err="1"/>
              <a:t>ujung-ujung</a:t>
            </a:r>
            <a:r>
              <a:rPr lang="en-US" sz="2400" b="1" dirty="0"/>
              <a:t> </a:t>
            </a:r>
            <a:r>
              <a:rPr lang="en-US" sz="2400" b="1" dirty="0" err="1"/>
              <a:t>pakan</a:t>
            </a:r>
            <a:r>
              <a:rPr lang="en-US" sz="2400" b="1" dirty="0"/>
              <a:t> </a:t>
            </a:r>
            <a:r>
              <a:rPr lang="en-US" sz="2400" b="1" dirty="0" err="1"/>
              <a:t>anyaman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lungsin</a:t>
            </a:r>
            <a:r>
              <a:rPr lang="en-US" sz="2400" b="1" dirty="0"/>
              <a:t>. </a:t>
            </a:r>
            <a:r>
              <a:rPr lang="en-US" sz="2400" b="1" dirty="0" err="1"/>
              <a:t>Guntinglah</a:t>
            </a:r>
            <a:r>
              <a:rPr lang="en-US" sz="2400" b="1" dirty="0"/>
              <a:t> </a:t>
            </a:r>
            <a:r>
              <a:rPr lang="en-US" sz="2400" b="1" dirty="0" err="1"/>
              <a:t>kelebihan</a:t>
            </a:r>
            <a:r>
              <a:rPr lang="en-US" sz="2400" b="1" dirty="0"/>
              <a:t> </a:t>
            </a:r>
            <a:r>
              <a:rPr lang="en-US" sz="2400" b="1" dirty="0" err="1"/>
              <a:t>kertas</a:t>
            </a:r>
            <a:r>
              <a:rPr lang="en-US" sz="2400" b="1" dirty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0812" y="3055595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6.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8" y="3030698"/>
            <a:ext cx="2651334" cy="251460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3293906" y="3419675"/>
            <a:ext cx="5863276" cy="17366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Kamu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berkreasi</a:t>
            </a:r>
            <a:r>
              <a:rPr lang="en-US" sz="2400" b="1" dirty="0"/>
              <a:t> </a:t>
            </a:r>
            <a:r>
              <a:rPr lang="en-US" sz="2400" b="1" dirty="0" err="1"/>
              <a:t>membuat</a:t>
            </a:r>
            <a:r>
              <a:rPr lang="en-US" sz="2400" b="1" dirty="0"/>
              <a:t> </a:t>
            </a:r>
            <a:r>
              <a:rPr lang="en-US" sz="2400" b="1" dirty="0" err="1"/>
              <a:t>anyaman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motif </a:t>
            </a:r>
            <a:r>
              <a:rPr lang="en-US" sz="2400" b="1" dirty="0" err="1"/>
              <a:t>lainnya</a:t>
            </a:r>
            <a:r>
              <a:rPr lang="en-US" sz="2400" b="1" dirty="0"/>
              <a:t> </a:t>
            </a:r>
            <a:r>
              <a:rPr lang="en-US" sz="2400" b="1" dirty="0" err="1"/>
              <a:t>menggunakan</a:t>
            </a:r>
            <a:r>
              <a:rPr lang="en-US" sz="2400" b="1" dirty="0"/>
              <a:t> pita </a:t>
            </a:r>
            <a:r>
              <a:rPr lang="en-US" sz="2400" b="1" dirty="0" err="1"/>
              <a:t>jepang</a:t>
            </a:r>
            <a:r>
              <a:rPr lang="en-US" sz="2400" b="1" dirty="0"/>
              <a:t>, pita </a:t>
            </a:r>
            <a:r>
              <a:rPr lang="en-US" sz="2400" b="1" dirty="0" err="1"/>
              <a:t>kain</a:t>
            </a:r>
            <a:r>
              <a:rPr lang="en-US" sz="2400" b="1" dirty="0"/>
              <a:t>,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bahan</a:t>
            </a:r>
            <a:r>
              <a:rPr lang="en-US" sz="2400" b="1" dirty="0"/>
              <a:t> yang lain.</a:t>
            </a:r>
          </a:p>
          <a:p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9294812" y="1828800"/>
            <a:ext cx="2746574" cy="4612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70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58"/>
    </mc:Choice>
    <mc:Fallback xmlns="">
      <p:transition spd="slow" advTm="19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3" grpId="1" animBg="1"/>
      <p:bldP spid="24" grpId="0"/>
      <p:bldP spid="26" grpId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012" y="152400"/>
            <a:ext cx="6019800" cy="783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C. </a:t>
            </a:r>
            <a:r>
              <a:rPr lang="en-US" sz="4000" b="1" dirty="0" err="1"/>
              <a:t>Daur</a:t>
            </a:r>
            <a:r>
              <a:rPr lang="en-US" sz="4000" b="1" dirty="0"/>
              <a:t> </a:t>
            </a:r>
            <a:r>
              <a:rPr lang="en-US" sz="4000" b="1" dirty="0" err="1"/>
              <a:t>Ulang</a:t>
            </a:r>
            <a:r>
              <a:rPr lang="en-US" sz="4000" b="1" dirty="0"/>
              <a:t> </a:t>
            </a:r>
            <a:r>
              <a:rPr lang="en-US" sz="4000" b="1" dirty="0" err="1"/>
              <a:t>Kertas</a:t>
            </a:r>
            <a:r>
              <a:rPr lang="en-US" sz="4000" b="1" dirty="0"/>
              <a:t> </a:t>
            </a:r>
            <a:r>
              <a:rPr lang="en-US" sz="4000" b="1" dirty="0" err="1"/>
              <a:t>Bekas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3212" y="1131652"/>
            <a:ext cx="6172200" cy="2123658"/>
          </a:xfrm>
          <a:custGeom>
            <a:avLst/>
            <a:gdLst>
              <a:gd name="connsiteX0" fmla="*/ 0 w 6019800"/>
              <a:gd name="connsiteY0" fmla="*/ 0 h 2123658"/>
              <a:gd name="connsiteX1" fmla="*/ 668867 w 6019800"/>
              <a:gd name="connsiteY1" fmla="*/ 0 h 2123658"/>
              <a:gd name="connsiteX2" fmla="*/ 1337733 w 6019800"/>
              <a:gd name="connsiteY2" fmla="*/ 0 h 2123658"/>
              <a:gd name="connsiteX3" fmla="*/ 1826006 w 6019800"/>
              <a:gd name="connsiteY3" fmla="*/ 0 h 2123658"/>
              <a:gd name="connsiteX4" fmla="*/ 2314279 w 6019800"/>
              <a:gd name="connsiteY4" fmla="*/ 0 h 2123658"/>
              <a:gd name="connsiteX5" fmla="*/ 2983145 w 6019800"/>
              <a:gd name="connsiteY5" fmla="*/ 0 h 2123658"/>
              <a:gd name="connsiteX6" fmla="*/ 3531616 w 6019800"/>
              <a:gd name="connsiteY6" fmla="*/ 0 h 2123658"/>
              <a:gd name="connsiteX7" fmla="*/ 4200483 w 6019800"/>
              <a:gd name="connsiteY7" fmla="*/ 0 h 2123658"/>
              <a:gd name="connsiteX8" fmla="*/ 4748953 w 6019800"/>
              <a:gd name="connsiteY8" fmla="*/ 0 h 2123658"/>
              <a:gd name="connsiteX9" fmla="*/ 5417820 w 6019800"/>
              <a:gd name="connsiteY9" fmla="*/ 0 h 2123658"/>
              <a:gd name="connsiteX10" fmla="*/ 6019800 w 6019800"/>
              <a:gd name="connsiteY10" fmla="*/ 0 h 2123658"/>
              <a:gd name="connsiteX11" fmla="*/ 6019800 w 6019800"/>
              <a:gd name="connsiteY11" fmla="*/ 509678 h 2123658"/>
              <a:gd name="connsiteX12" fmla="*/ 6019800 w 6019800"/>
              <a:gd name="connsiteY12" fmla="*/ 976883 h 2123658"/>
              <a:gd name="connsiteX13" fmla="*/ 6019800 w 6019800"/>
              <a:gd name="connsiteY13" fmla="*/ 1507797 h 2123658"/>
              <a:gd name="connsiteX14" fmla="*/ 6019800 w 6019800"/>
              <a:gd name="connsiteY14" fmla="*/ 2123658 h 2123658"/>
              <a:gd name="connsiteX15" fmla="*/ 5411131 w 6019800"/>
              <a:gd name="connsiteY15" fmla="*/ 2123658 h 2123658"/>
              <a:gd name="connsiteX16" fmla="*/ 4862661 w 6019800"/>
              <a:gd name="connsiteY16" fmla="*/ 2123658 h 2123658"/>
              <a:gd name="connsiteX17" fmla="*/ 4193794 w 6019800"/>
              <a:gd name="connsiteY17" fmla="*/ 2123658 h 2123658"/>
              <a:gd name="connsiteX18" fmla="*/ 3404531 w 6019800"/>
              <a:gd name="connsiteY18" fmla="*/ 2123658 h 2123658"/>
              <a:gd name="connsiteX19" fmla="*/ 2675467 w 6019800"/>
              <a:gd name="connsiteY19" fmla="*/ 2123658 h 2123658"/>
              <a:gd name="connsiteX20" fmla="*/ 2126996 w 6019800"/>
              <a:gd name="connsiteY20" fmla="*/ 2123658 h 2123658"/>
              <a:gd name="connsiteX21" fmla="*/ 1397931 w 6019800"/>
              <a:gd name="connsiteY21" fmla="*/ 2123658 h 2123658"/>
              <a:gd name="connsiteX22" fmla="*/ 729065 w 6019800"/>
              <a:gd name="connsiteY22" fmla="*/ 2123658 h 2123658"/>
              <a:gd name="connsiteX23" fmla="*/ 0 w 6019800"/>
              <a:gd name="connsiteY23" fmla="*/ 2123658 h 2123658"/>
              <a:gd name="connsiteX24" fmla="*/ 0 w 6019800"/>
              <a:gd name="connsiteY24" fmla="*/ 1571507 h 2123658"/>
              <a:gd name="connsiteX25" fmla="*/ 0 w 6019800"/>
              <a:gd name="connsiteY25" fmla="*/ 1104302 h 2123658"/>
              <a:gd name="connsiteX26" fmla="*/ 0 w 6019800"/>
              <a:gd name="connsiteY26" fmla="*/ 552151 h 2123658"/>
              <a:gd name="connsiteX27" fmla="*/ 0 w 6019800"/>
              <a:gd name="connsiteY27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19800" h="2123658" fill="none" extrusionOk="0">
                <a:moveTo>
                  <a:pt x="0" y="0"/>
                </a:moveTo>
                <a:cubicBezTo>
                  <a:pt x="145195" y="-5394"/>
                  <a:pt x="521657" y="-18550"/>
                  <a:pt x="668867" y="0"/>
                </a:cubicBezTo>
                <a:cubicBezTo>
                  <a:pt x="816077" y="18550"/>
                  <a:pt x="1075445" y="-25012"/>
                  <a:pt x="1337733" y="0"/>
                </a:cubicBezTo>
                <a:cubicBezTo>
                  <a:pt x="1600021" y="25012"/>
                  <a:pt x="1722318" y="-15195"/>
                  <a:pt x="1826006" y="0"/>
                </a:cubicBezTo>
                <a:cubicBezTo>
                  <a:pt x="1929694" y="15195"/>
                  <a:pt x="2187803" y="-5853"/>
                  <a:pt x="2314279" y="0"/>
                </a:cubicBezTo>
                <a:cubicBezTo>
                  <a:pt x="2440755" y="5853"/>
                  <a:pt x="2735503" y="29539"/>
                  <a:pt x="2983145" y="0"/>
                </a:cubicBezTo>
                <a:cubicBezTo>
                  <a:pt x="3230787" y="-29539"/>
                  <a:pt x="3299465" y="-18008"/>
                  <a:pt x="3531616" y="0"/>
                </a:cubicBezTo>
                <a:cubicBezTo>
                  <a:pt x="3763767" y="18008"/>
                  <a:pt x="3982165" y="-24637"/>
                  <a:pt x="4200483" y="0"/>
                </a:cubicBezTo>
                <a:cubicBezTo>
                  <a:pt x="4418801" y="24637"/>
                  <a:pt x="4572382" y="16358"/>
                  <a:pt x="4748953" y="0"/>
                </a:cubicBezTo>
                <a:cubicBezTo>
                  <a:pt x="4925524" y="-16358"/>
                  <a:pt x="5085768" y="-27682"/>
                  <a:pt x="5417820" y="0"/>
                </a:cubicBezTo>
                <a:cubicBezTo>
                  <a:pt x="5749872" y="27682"/>
                  <a:pt x="5796699" y="5406"/>
                  <a:pt x="6019800" y="0"/>
                </a:cubicBezTo>
                <a:cubicBezTo>
                  <a:pt x="5998309" y="226437"/>
                  <a:pt x="6027361" y="263675"/>
                  <a:pt x="6019800" y="509678"/>
                </a:cubicBezTo>
                <a:cubicBezTo>
                  <a:pt x="6012239" y="755681"/>
                  <a:pt x="6010144" y="820837"/>
                  <a:pt x="6019800" y="976883"/>
                </a:cubicBezTo>
                <a:cubicBezTo>
                  <a:pt x="6029456" y="1132929"/>
                  <a:pt x="6033682" y="1399032"/>
                  <a:pt x="6019800" y="1507797"/>
                </a:cubicBezTo>
                <a:cubicBezTo>
                  <a:pt x="6005918" y="1616562"/>
                  <a:pt x="5993785" y="1962990"/>
                  <a:pt x="6019800" y="2123658"/>
                </a:cubicBezTo>
                <a:cubicBezTo>
                  <a:pt x="5866388" y="2140233"/>
                  <a:pt x="5547139" y="2138425"/>
                  <a:pt x="5411131" y="2123658"/>
                </a:cubicBezTo>
                <a:cubicBezTo>
                  <a:pt x="5275123" y="2108891"/>
                  <a:pt x="5095136" y="2121650"/>
                  <a:pt x="4862661" y="2123658"/>
                </a:cubicBezTo>
                <a:cubicBezTo>
                  <a:pt x="4630186" y="2125667"/>
                  <a:pt x="4436159" y="2144367"/>
                  <a:pt x="4193794" y="2123658"/>
                </a:cubicBezTo>
                <a:cubicBezTo>
                  <a:pt x="3951429" y="2102949"/>
                  <a:pt x="3732600" y="2150758"/>
                  <a:pt x="3404531" y="2123658"/>
                </a:cubicBezTo>
                <a:cubicBezTo>
                  <a:pt x="3076462" y="2096558"/>
                  <a:pt x="2930984" y="2150769"/>
                  <a:pt x="2675467" y="2123658"/>
                </a:cubicBezTo>
                <a:cubicBezTo>
                  <a:pt x="2419950" y="2096547"/>
                  <a:pt x="2345359" y="2124250"/>
                  <a:pt x="2126996" y="2123658"/>
                </a:cubicBezTo>
                <a:cubicBezTo>
                  <a:pt x="1908633" y="2123066"/>
                  <a:pt x="1624259" y="2124011"/>
                  <a:pt x="1397931" y="2123658"/>
                </a:cubicBezTo>
                <a:cubicBezTo>
                  <a:pt x="1171603" y="2123305"/>
                  <a:pt x="913978" y="2154360"/>
                  <a:pt x="729065" y="2123658"/>
                </a:cubicBezTo>
                <a:cubicBezTo>
                  <a:pt x="544152" y="2092956"/>
                  <a:pt x="237202" y="2119848"/>
                  <a:pt x="0" y="2123658"/>
                </a:cubicBezTo>
                <a:cubicBezTo>
                  <a:pt x="14604" y="1890910"/>
                  <a:pt x="-10267" y="1726316"/>
                  <a:pt x="0" y="1571507"/>
                </a:cubicBezTo>
                <a:cubicBezTo>
                  <a:pt x="10267" y="1416698"/>
                  <a:pt x="21323" y="1335983"/>
                  <a:pt x="0" y="1104302"/>
                </a:cubicBezTo>
                <a:cubicBezTo>
                  <a:pt x="-21323" y="872621"/>
                  <a:pt x="7586" y="689436"/>
                  <a:pt x="0" y="552151"/>
                </a:cubicBezTo>
                <a:cubicBezTo>
                  <a:pt x="-7586" y="414866"/>
                  <a:pt x="-20139" y="233781"/>
                  <a:pt x="0" y="0"/>
                </a:cubicBezTo>
                <a:close/>
              </a:path>
              <a:path w="6019800" h="2123658" stroke="0" extrusionOk="0">
                <a:moveTo>
                  <a:pt x="0" y="0"/>
                </a:moveTo>
                <a:cubicBezTo>
                  <a:pt x="206335" y="27447"/>
                  <a:pt x="455228" y="-27974"/>
                  <a:pt x="729065" y="0"/>
                </a:cubicBezTo>
                <a:cubicBezTo>
                  <a:pt x="1002902" y="27974"/>
                  <a:pt x="1146487" y="36411"/>
                  <a:pt x="1458129" y="0"/>
                </a:cubicBezTo>
                <a:cubicBezTo>
                  <a:pt x="1769771" y="-36411"/>
                  <a:pt x="1881160" y="12491"/>
                  <a:pt x="2066798" y="0"/>
                </a:cubicBezTo>
                <a:cubicBezTo>
                  <a:pt x="2252436" y="-12491"/>
                  <a:pt x="2357616" y="19404"/>
                  <a:pt x="2555071" y="0"/>
                </a:cubicBezTo>
                <a:cubicBezTo>
                  <a:pt x="2752526" y="-19404"/>
                  <a:pt x="2872326" y="24015"/>
                  <a:pt x="3163739" y="0"/>
                </a:cubicBezTo>
                <a:cubicBezTo>
                  <a:pt x="3455152" y="-24015"/>
                  <a:pt x="3508998" y="-18556"/>
                  <a:pt x="3712210" y="0"/>
                </a:cubicBezTo>
                <a:cubicBezTo>
                  <a:pt x="3915422" y="18556"/>
                  <a:pt x="4158201" y="338"/>
                  <a:pt x="4320879" y="0"/>
                </a:cubicBezTo>
                <a:cubicBezTo>
                  <a:pt x="4483557" y="-338"/>
                  <a:pt x="4902294" y="13920"/>
                  <a:pt x="5110141" y="0"/>
                </a:cubicBezTo>
                <a:cubicBezTo>
                  <a:pt x="5317988" y="-13920"/>
                  <a:pt x="5782579" y="579"/>
                  <a:pt x="6019800" y="0"/>
                </a:cubicBezTo>
                <a:cubicBezTo>
                  <a:pt x="6021520" y="175914"/>
                  <a:pt x="6012189" y="297578"/>
                  <a:pt x="6019800" y="467205"/>
                </a:cubicBezTo>
                <a:cubicBezTo>
                  <a:pt x="6027411" y="636832"/>
                  <a:pt x="6029677" y="835559"/>
                  <a:pt x="6019800" y="998119"/>
                </a:cubicBezTo>
                <a:cubicBezTo>
                  <a:pt x="6009923" y="1160679"/>
                  <a:pt x="6010141" y="1312381"/>
                  <a:pt x="6019800" y="1465324"/>
                </a:cubicBezTo>
                <a:cubicBezTo>
                  <a:pt x="6029459" y="1618268"/>
                  <a:pt x="6001428" y="1907377"/>
                  <a:pt x="6019800" y="2123658"/>
                </a:cubicBezTo>
                <a:cubicBezTo>
                  <a:pt x="5740649" y="2102212"/>
                  <a:pt x="5549345" y="2103716"/>
                  <a:pt x="5411131" y="2123658"/>
                </a:cubicBezTo>
                <a:cubicBezTo>
                  <a:pt x="5272917" y="2143600"/>
                  <a:pt x="5019845" y="2114917"/>
                  <a:pt x="4802463" y="2123658"/>
                </a:cubicBezTo>
                <a:cubicBezTo>
                  <a:pt x="4585081" y="2132399"/>
                  <a:pt x="4362621" y="2124976"/>
                  <a:pt x="4133596" y="2123658"/>
                </a:cubicBezTo>
                <a:cubicBezTo>
                  <a:pt x="3904571" y="2122340"/>
                  <a:pt x="3593605" y="2144387"/>
                  <a:pt x="3404531" y="2123658"/>
                </a:cubicBezTo>
                <a:cubicBezTo>
                  <a:pt x="3215457" y="2102929"/>
                  <a:pt x="3091898" y="2123852"/>
                  <a:pt x="2916259" y="2123658"/>
                </a:cubicBezTo>
                <a:cubicBezTo>
                  <a:pt x="2740620" y="2123464"/>
                  <a:pt x="2566430" y="2104164"/>
                  <a:pt x="2427986" y="2123658"/>
                </a:cubicBezTo>
                <a:cubicBezTo>
                  <a:pt x="2289542" y="2143152"/>
                  <a:pt x="1950435" y="2092095"/>
                  <a:pt x="1698921" y="2123658"/>
                </a:cubicBezTo>
                <a:cubicBezTo>
                  <a:pt x="1447408" y="2155221"/>
                  <a:pt x="1213767" y="2125779"/>
                  <a:pt x="1090253" y="2123658"/>
                </a:cubicBezTo>
                <a:cubicBezTo>
                  <a:pt x="966739" y="2121537"/>
                  <a:pt x="497380" y="2097305"/>
                  <a:pt x="0" y="2123658"/>
                </a:cubicBezTo>
                <a:cubicBezTo>
                  <a:pt x="14070" y="1924817"/>
                  <a:pt x="-22475" y="1794497"/>
                  <a:pt x="0" y="1613980"/>
                </a:cubicBezTo>
                <a:cubicBezTo>
                  <a:pt x="22475" y="1433463"/>
                  <a:pt x="22430" y="1200198"/>
                  <a:pt x="0" y="1083066"/>
                </a:cubicBezTo>
                <a:cubicBezTo>
                  <a:pt x="-22430" y="965934"/>
                  <a:pt x="-1581" y="705884"/>
                  <a:pt x="0" y="530915"/>
                </a:cubicBezTo>
                <a:cubicBezTo>
                  <a:pt x="1581" y="355946"/>
                  <a:pt x="21226" y="197212"/>
                  <a:pt x="0" y="0"/>
                </a:cubicBezTo>
                <a:close/>
              </a:path>
            </a:pathLst>
          </a:custGeom>
          <a:solidFill>
            <a:srgbClr val="FDEADA"/>
          </a:solidFill>
          <a:ln w="38100">
            <a:extLst>
              <a:ext uri="{C807C97D-BFC1-408E-A445-0C87EB9F89A2}">
                <ask:lineSketchStyleProps xmlns="" xmlns:ask="http://schemas.microsoft.com/office/drawing/2018/sketchyshapes" sd="184138089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a typeface="Adobe Fan Heiti Std B" panose="020B0700000000000000" pitchFamily="34" charset="-128"/>
              </a:rPr>
              <a:t>Kertas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merupakan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produk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atau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bahan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 yang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dapat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didaur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ulang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.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0EC9EF6-31C2-7984-83AE-296C2794C42D}"/>
              </a:ext>
            </a:extLst>
          </p:cNvPr>
          <p:cNvSpPr txBox="1"/>
          <p:nvPr/>
        </p:nvSpPr>
        <p:spPr>
          <a:xfrm>
            <a:off x="379412" y="3425494"/>
            <a:ext cx="6172200" cy="2554545"/>
          </a:xfrm>
          <a:custGeom>
            <a:avLst/>
            <a:gdLst>
              <a:gd name="connsiteX0" fmla="*/ 0 w 6172200"/>
              <a:gd name="connsiteY0" fmla="*/ 0 h 2554545"/>
              <a:gd name="connsiteX1" fmla="*/ 561109 w 6172200"/>
              <a:gd name="connsiteY1" fmla="*/ 0 h 2554545"/>
              <a:gd name="connsiteX2" fmla="*/ 1060496 w 6172200"/>
              <a:gd name="connsiteY2" fmla="*/ 0 h 2554545"/>
              <a:gd name="connsiteX3" fmla="*/ 1436439 w 6172200"/>
              <a:gd name="connsiteY3" fmla="*/ 0 h 2554545"/>
              <a:gd name="connsiteX4" fmla="*/ 1874104 w 6172200"/>
              <a:gd name="connsiteY4" fmla="*/ 0 h 2554545"/>
              <a:gd name="connsiteX5" fmla="*/ 2250047 w 6172200"/>
              <a:gd name="connsiteY5" fmla="*/ 0 h 2554545"/>
              <a:gd name="connsiteX6" fmla="*/ 2625991 w 6172200"/>
              <a:gd name="connsiteY6" fmla="*/ 0 h 2554545"/>
              <a:gd name="connsiteX7" fmla="*/ 3001934 w 6172200"/>
              <a:gd name="connsiteY7" fmla="*/ 0 h 2554545"/>
              <a:gd name="connsiteX8" fmla="*/ 3377877 w 6172200"/>
              <a:gd name="connsiteY8" fmla="*/ 0 h 2554545"/>
              <a:gd name="connsiteX9" fmla="*/ 3815542 w 6172200"/>
              <a:gd name="connsiteY9" fmla="*/ 0 h 2554545"/>
              <a:gd name="connsiteX10" fmla="*/ 4314929 w 6172200"/>
              <a:gd name="connsiteY10" fmla="*/ 0 h 2554545"/>
              <a:gd name="connsiteX11" fmla="*/ 4690872 w 6172200"/>
              <a:gd name="connsiteY11" fmla="*/ 0 h 2554545"/>
              <a:gd name="connsiteX12" fmla="*/ 5190259 w 6172200"/>
              <a:gd name="connsiteY12" fmla="*/ 0 h 2554545"/>
              <a:gd name="connsiteX13" fmla="*/ 5689646 w 6172200"/>
              <a:gd name="connsiteY13" fmla="*/ 0 h 2554545"/>
              <a:gd name="connsiteX14" fmla="*/ 6172200 w 6172200"/>
              <a:gd name="connsiteY14" fmla="*/ 0 h 2554545"/>
              <a:gd name="connsiteX15" fmla="*/ 6172200 w 6172200"/>
              <a:gd name="connsiteY15" fmla="*/ 459818 h 2554545"/>
              <a:gd name="connsiteX16" fmla="*/ 6172200 w 6172200"/>
              <a:gd name="connsiteY16" fmla="*/ 945182 h 2554545"/>
              <a:gd name="connsiteX17" fmla="*/ 6172200 w 6172200"/>
              <a:gd name="connsiteY17" fmla="*/ 1481636 h 2554545"/>
              <a:gd name="connsiteX18" fmla="*/ 6172200 w 6172200"/>
              <a:gd name="connsiteY18" fmla="*/ 1941454 h 2554545"/>
              <a:gd name="connsiteX19" fmla="*/ 6172200 w 6172200"/>
              <a:gd name="connsiteY19" fmla="*/ 2554545 h 2554545"/>
              <a:gd name="connsiteX20" fmla="*/ 5611091 w 6172200"/>
              <a:gd name="connsiteY20" fmla="*/ 2554545 h 2554545"/>
              <a:gd name="connsiteX21" fmla="*/ 4926538 w 6172200"/>
              <a:gd name="connsiteY21" fmla="*/ 2554545 h 2554545"/>
              <a:gd name="connsiteX22" fmla="*/ 4488873 w 6172200"/>
              <a:gd name="connsiteY22" fmla="*/ 2554545 h 2554545"/>
              <a:gd name="connsiteX23" fmla="*/ 3866042 w 6172200"/>
              <a:gd name="connsiteY23" fmla="*/ 2554545 h 2554545"/>
              <a:gd name="connsiteX24" fmla="*/ 3366655 w 6172200"/>
              <a:gd name="connsiteY24" fmla="*/ 2554545 h 2554545"/>
              <a:gd name="connsiteX25" fmla="*/ 2928989 w 6172200"/>
              <a:gd name="connsiteY25" fmla="*/ 2554545 h 2554545"/>
              <a:gd name="connsiteX26" fmla="*/ 2244436 w 6172200"/>
              <a:gd name="connsiteY26" fmla="*/ 2554545 h 2554545"/>
              <a:gd name="connsiteX27" fmla="*/ 1868493 w 6172200"/>
              <a:gd name="connsiteY27" fmla="*/ 2554545 h 2554545"/>
              <a:gd name="connsiteX28" fmla="*/ 1183940 w 6172200"/>
              <a:gd name="connsiteY28" fmla="*/ 2554545 h 2554545"/>
              <a:gd name="connsiteX29" fmla="*/ 807997 w 6172200"/>
              <a:gd name="connsiteY29" fmla="*/ 2554545 h 2554545"/>
              <a:gd name="connsiteX30" fmla="*/ 0 w 6172200"/>
              <a:gd name="connsiteY30" fmla="*/ 2554545 h 2554545"/>
              <a:gd name="connsiteX31" fmla="*/ 0 w 6172200"/>
              <a:gd name="connsiteY31" fmla="*/ 2069181 h 2554545"/>
              <a:gd name="connsiteX32" fmla="*/ 0 w 6172200"/>
              <a:gd name="connsiteY32" fmla="*/ 1634909 h 2554545"/>
              <a:gd name="connsiteX33" fmla="*/ 0 w 6172200"/>
              <a:gd name="connsiteY33" fmla="*/ 1200636 h 2554545"/>
              <a:gd name="connsiteX34" fmla="*/ 0 w 6172200"/>
              <a:gd name="connsiteY34" fmla="*/ 715273 h 2554545"/>
              <a:gd name="connsiteX35" fmla="*/ 0 w 6172200"/>
              <a:gd name="connsiteY35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172200" h="2554545" fill="none" extrusionOk="0">
                <a:moveTo>
                  <a:pt x="0" y="0"/>
                </a:moveTo>
                <a:cubicBezTo>
                  <a:pt x="221897" y="-6463"/>
                  <a:pt x="299885" y="7561"/>
                  <a:pt x="561109" y="0"/>
                </a:cubicBezTo>
                <a:cubicBezTo>
                  <a:pt x="822333" y="-7561"/>
                  <a:pt x="869895" y="16622"/>
                  <a:pt x="1060496" y="0"/>
                </a:cubicBezTo>
                <a:cubicBezTo>
                  <a:pt x="1251097" y="-16622"/>
                  <a:pt x="1297525" y="16928"/>
                  <a:pt x="1436439" y="0"/>
                </a:cubicBezTo>
                <a:cubicBezTo>
                  <a:pt x="1575353" y="-16928"/>
                  <a:pt x="1661700" y="28833"/>
                  <a:pt x="1874104" y="0"/>
                </a:cubicBezTo>
                <a:cubicBezTo>
                  <a:pt x="2086508" y="-28833"/>
                  <a:pt x="2174665" y="40174"/>
                  <a:pt x="2250047" y="0"/>
                </a:cubicBezTo>
                <a:cubicBezTo>
                  <a:pt x="2325429" y="-40174"/>
                  <a:pt x="2540504" y="35042"/>
                  <a:pt x="2625991" y="0"/>
                </a:cubicBezTo>
                <a:cubicBezTo>
                  <a:pt x="2711478" y="-35042"/>
                  <a:pt x="2834915" y="7749"/>
                  <a:pt x="3001934" y="0"/>
                </a:cubicBezTo>
                <a:cubicBezTo>
                  <a:pt x="3168953" y="-7749"/>
                  <a:pt x="3193979" y="24385"/>
                  <a:pt x="3377877" y="0"/>
                </a:cubicBezTo>
                <a:cubicBezTo>
                  <a:pt x="3561775" y="-24385"/>
                  <a:pt x="3650603" y="23239"/>
                  <a:pt x="3815542" y="0"/>
                </a:cubicBezTo>
                <a:cubicBezTo>
                  <a:pt x="3980482" y="-23239"/>
                  <a:pt x="4103241" y="26657"/>
                  <a:pt x="4314929" y="0"/>
                </a:cubicBezTo>
                <a:cubicBezTo>
                  <a:pt x="4526617" y="-26657"/>
                  <a:pt x="4608140" y="1636"/>
                  <a:pt x="4690872" y="0"/>
                </a:cubicBezTo>
                <a:cubicBezTo>
                  <a:pt x="4773604" y="-1636"/>
                  <a:pt x="4970741" y="30276"/>
                  <a:pt x="5190259" y="0"/>
                </a:cubicBezTo>
                <a:cubicBezTo>
                  <a:pt x="5409777" y="-30276"/>
                  <a:pt x="5467793" y="40657"/>
                  <a:pt x="5689646" y="0"/>
                </a:cubicBezTo>
                <a:cubicBezTo>
                  <a:pt x="5911499" y="-40657"/>
                  <a:pt x="5931742" y="2128"/>
                  <a:pt x="6172200" y="0"/>
                </a:cubicBezTo>
                <a:cubicBezTo>
                  <a:pt x="6191480" y="227719"/>
                  <a:pt x="6130570" y="317994"/>
                  <a:pt x="6172200" y="459818"/>
                </a:cubicBezTo>
                <a:cubicBezTo>
                  <a:pt x="6213830" y="601642"/>
                  <a:pt x="6165070" y="807011"/>
                  <a:pt x="6172200" y="945182"/>
                </a:cubicBezTo>
                <a:cubicBezTo>
                  <a:pt x="6179330" y="1083353"/>
                  <a:pt x="6169011" y="1346894"/>
                  <a:pt x="6172200" y="1481636"/>
                </a:cubicBezTo>
                <a:cubicBezTo>
                  <a:pt x="6175389" y="1616378"/>
                  <a:pt x="6161504" y="1717322"/>
                  <a:pt x="6172200" y="1941454"/>
                </a:cubicBezTo>
                <a:cubicBezTo>
                  <a:pt x="6182896" y="2165586"/>
                  <a:pt x="6158017" y="2342065"/>
                  <a:pt x="6172200" y="2554545"/>
                </a:cubicBezTo>
                <a:cubicBezTo>
                  <a:pt x="5967200" y="2613412"/>
                  <a:pt x="5820383" y="2547967"/>
                  <a:pt x="5611091" y="2554545"/>
                </a:cubicBezTo>
                <a:cubicBezTo>
                  <a:pt x="5401799" y="2561123"/>
                  <a:pt x="5183309" y="2543572"/>
                  <a:pt x="4926538" y="2554545"/>
                </a:cubicBezTo>
                <a:cubicBezTo>
                  <a:pt x="4669767" y="2565518"/>
                  <a:pt x="4636600" y="2506680"/>
                  <a:pt x="4488873" y="2554545"/>
                </a:cubicBezTo>
                <a:cubicBezTo>
                  <a:pt x="4341146" y="2602410"/>
                  <a:pt x="4156334" y="2552431"/>
                  <a:pt x="3866042" y="2554545"/>
                </a:cubicBezTo>
                <a:cubicBezTo>
                  <a:pt x="3575750" y="2556659"/>
                  <a:pt x="3484612" y="2554483"/>
                  <a:pt x="3366655" y="2554545"/>
                </a:cubicBezTo>
                <a:cubicBezTo>
                  <a:pt x="3248698" y="2554607"/>
                  <a:pt x="3054430" y="2552520"/>
                  <a:pt x="2928989" y="2554545"/>
                </a:cubicBezTo>
                <a:cubicBezTo>
                  <a:pt x="2803548" y="2556570"/>
                  <a:pt x="2549708" y="2526939"/>
                  <a:pt x="2244436" y="2554545"/>
                </a:cubicBezTo>
                <a:cubicBezTo>
                  <a:pt x="1939164" y="2582151"/>
                  <a:pt x="1983174" y="2554319"/>
                  <a:pt x="1868493" y="2554545"/>
                </a:cubicBezTo>
                <a:cubicBezTo>
                  <a:pt x="1753812" y="2554771"/>
                  <a:pt x="1498275" y="2499331"/>
                  <a:pt x="1183940" y="2554545"/>
                </a:cubicBezTo>
                <a:cubicBezTo>
                  <a:pt x="869605" y="2609759"/>
                  <a:pt x="898013" y="2538635"/>
                  <a:pt x="807997" y="2554545"/>
                </a:cubicBezTo>
                <a:cubicBezTo>
                  <a:pt x="717981" y="2570455"/>
                  <a:pt x="338485" y="2547716"/>
                  <a:pt x="0" y="2554545"/>
                </a:cubicBezTo>
                <a:cubicBezTo>
                  <a:pt x="-27362" y="2426914"/>
                  <a:pt x="38639" y="2209157"/>
                  <a:pt x="0" y="2069181"/>
                </a:cubicBezTo>
                <a:cubicBezTo>
                  <a:pt x="-38639" y="1929205"/>
                  <a:pt x="46440" y="1787719"/>
                  <a:pt x="0" y="1634909"/>
                </a:cubicBezTo>
                <a:cubicBezTo>
                  <a:pt x="-46440" y="1482099"/>
                  <a:pt x="6676" y="1296983"/>
                  <a:pt x="0" y="1200636"/>
                </a:cubicBezTo>
                <a:cubicBezTo>
                  <a:pt x="-6676" y="1104289"/>
                  <a:pt x="28415" y="901478"/>
                  <a:pt x="0" y="715273"/>
                </a:cubicBezTo>
                <a:cubicBezTo>
                  <a:pt x="-28415" y="529068"/>
                  <a:pt x="20270" y="311804"/>
                  <a:pt x="0" y="0"/>
                </a:cubicBezTo>
                <a:close/>
              </a:path>
              <a:path w="6172200" h="2554545" stroke="0" extrusionOk="0">
                <a:moveTo>
                  <a:pt x="0" y="0"/>
                </a:moveTo>
                <a:cubicBezTo>
                  <a:pt x="215169" y="-34478"/>
                  <a:pt x="388738" y="32231"/>
                  <a:pt x="499387" y="0"/>
                </a:cubicBezTo>
                <a:cubicBezTo>
                  <a:pt x="610036" y="-32231"/>
                  <a:pt x="766005" y="5375"/>
                  <a:pt x="875330" y="0"/>
                </a:cubicBezTo>
                <a:cubicBezTo>
                  <a:pt x="984655" y="-5375"/>
                  <a:pt x="1290418" y="14504"/>
                  <a:pt x="1559883" y="0"/>
                </a:cubicBezTo>
                <a:cubicBezTo>
                  <a:pt x="1829348" y="-14504"/>
                  <a:pt x="1919735" y="59091"/>
                  <a:pt x="2182714" y="0"/>
                </a:cubicBezTo>
                <a:cubicBezTo>
                  <a:pt x="2445693" y="-59091"/>
                  <a:pt x="2472233" y="11014"/>
                  <a:pt x="2682101" y="0"/>
                </a:cubicBezTo>
                <a:cubicBezTo>
                  <a:pt x="2891969" y="-11014"/>
                  <a:pt x="3092247" y="8926"/>
                  <a:pt x="3243211" y="0"/>
                </a:cubicBezTo>
                <a:cubicBezTo>
                  <a:pt x="3394175" y="-8926"/>
                  <a:pt x="3572552" y="51475"/>
                  <a:pt x="3680876" y="0"/>
                </a:cubicBezTo>
                <a:cubicBezTo>
                  <a:pt x="3789200" y="-51475"/>
                  <a:pt x="4063828" y="59956"/>
                  <a:pt x="4303707" y="0"/>
                </a:cubicBezTo>
                <a:cubicBezTo>
                  <a:pt x="4543586" y="-59956"/>
                  <a:pt x="4529504" y="26295"/>
                  <a:pt x="4741372" y="0"/>
                </a:cubicBezTo>
                <a:cubicBezTo>
                  <a:pt x="4953240" y="-26295"/>
                  <a:pt x="5204486" y="28110"/>
                  <a:pt x="5425925" y="0"/>
                </a:cubicBezTo>
                <a:cubicBezTo>
                  <a:pt x="5647364" y="-28110"/>
                  <a:pt x="5958200" y="30336"/>
                  <a:pt x="6172200" y="0"/>
                </a:cubicBezTo>
                <a:cubicBezTo>
                  <a:pt x="6205531" y="130363"/>
                  <a:pt x="6124712" y="314620"/>
                  <a:pt x="6172200" y="434273"/>
                </a:cubicBezTo>
                <a:cubicBezTo>
                  <a:pt x="6219688" y="553926"/>
                  <a:pt x="6163308" y="678240"/>
                  <a:pt x="6172200" y="868545"/>
                </a:cubicBezTo>
                <a:cubicBezTo>
                  <a:pt x="6181092" y="1058850"/>
                  <a:pt x="6141639" y="1210140"/>
                  <a:pt x="6172200" y="1430545"/>
                </a:cubicBezTo>
                <a:cubicBezTo>
                  <a:pt x="6202761" y="1650950"/>
                  <a:pt x="6124204" y="1664048"/>
                  <a:pt x="6172200" y="1890363"/>
                </a:cubicBezTo>
                <a:cubicBezTo>
                  <a:pt x="6220196" y="2116678"/>
                  <a:pt x="6156482" y="2251545"/>
                  <a:pt x="6172200" y="2554545"/>
                </a:cubicBezTo>
                <a:cubicBezTo>
                  <a:pt x="5965293" y="2606217"/>
                  <a:pt x="5878977" y="2535100"/>
                  <a:pt x="5672813" y="2554545"/>
                </a:cubicBezTo>
                <a:cubicBezTo>
                  <a:pt x="5466649" y="2573990"/>
                  <a:pt x="5415035" y="2524297"/>
                  <a:pt x="5235148" y="2554545"/>
                </a:cubicBezTo>
                <a:cubicBezTo>
                  <a:pt x="5055261" y="2584793"/>
                  <a:pt x="4754898" y="2548849"/>
                  <a:pt x="4612317" y="2554545"/>
                </a:cubicBezTo>
                <a:cubicBezTo>
                  <a:pt x="4469736" y="2560241"/>
                  <a:pt x="4233826" y="2532726"/>
                  <a:pt x="4112930" y="2554545"/>
                </a:cubicBezTo>
                <a:cubicBezTo>
                  <a:pt x="3992034" y="2576364"/>
                  <a:pt x="3578431" y="2522277"/>
                  <a:pt x="3428377" y="2554545"/>
                </a:cubicBezTo>
                <a:cubicBezTo>
                  <a:pt x="3278323" y="2586813"/>
                  <a:pt x="3099900" y="2511033"/>
                  <a:pt x="2990711" y="2554545"/>
                </a:cubicBezTo>
                <a:cubicBezTo>
                  <a:pt x="2881522" y="2598057"/>
                  <a:pt x="2699063" y="2523427"/>
                  <a:pt x="2429602" y="2554545"/>
                </a:cubicBezTo>
                <a:cubicBezTo>
                  <a:pt x="2160141" y="2585663"/>
                  <a:pt x="2066890" y="2534942"/>
                  <a:pt x="1930215" y="2554545"/>
                </a:cubicBezTo>
                <a:cubicBezTo>
                  <a:pt x="1793540" y="2574148"/>
                  <a:pt x="1544379" y="2532278"/>
                  <a:pt x="1430828" y="2554545"/>
                </a:cubicBezTo>
                <a:cubicBezTo>
                  <a:pt x="1317277" y="2576812"/>
                  <a:pt x="964419" y="2510758"/>
                  <a:pt x="746275" y="2554545"/>
                </a:cubicBezTo>
                <a:cubicBezTo>
                  <a:pt x="528131" y="2598332"/>
                  <a:pt x="372937" y="2507177"/>
                  <a:pt x="0" y="2554545"/>
                </a:cubicBezTo>
                <a:cubicBezTo>
                  <a:pt x="-52329" y="2457770"/>
                  <a:pt x="23420" y="2210160"/>
                  <a:pt x="0" y="2094727"/>
                </a:cubicBezTo>
                <a:cubicBezTo>
                  <a:pt x="-23420" y="1979294"/>
                  <a:pt x="30221" y="1814989"/>
                  <a:pt x="0" y="1558272"/>
                </a:cubicBezTo>
                <a:cubicBezTo>
                  <a:pt x="-30221" y="1301555"/>
                  <a:pt x="21525" y="1222370"/>
                  <a:pt x="0" y="1124000"/>
                </a:cubicBezTo>
                <a:cubicBezTo>
                  <a:pt x="-21525" y="1025630"/>
                  <a:pt x="15586" y="819209"/>
                  <a:pt x="0" y="562000"/>
                </a:cubicBezTo>
                <a:cubicBezTo>
                  <a:pt x="-15586" y="304791"/>
                  <a:pt x="12788" y="165102"/>
                  <a:pt x="0" y="0"/>
                </a:cubicBezTo>
                <a:close/>
              </a:path>
            </a:pathLst>
          </a:custGeom>
          <a:solidFill>
            <a:srgbClr val="FDEADA"/>
          </a:solidFill>
          <a:ln w="28575">
            <a:solidFill>
              <a:srgbClr val="00B0F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1312200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Daur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ulang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kertas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bekas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dapat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dilakukan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membuat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bubur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kertas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memilin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kertas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0000" r="5555" b="12222"/>
          <a:stretch/>
        </p:blipFill>
        <p:spPr>
          <a:xfrm rot="21413363">
            <a:off x="7370353" y="488007"/>
            <a:ext cx="4080036" cy="5010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 rot="21318269">
            <a:off x="7780041" y="5385245"/>
            <a:ext cx="366427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Contoh karya seni daur ulang kertas.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3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72"/>
    </mc:Choice>
    <mc:Fallback xmlns="">
      <p:transition spd="slow" advTm="20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  <p:bldP spid="3" grpId="0" build="p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10917" r="49997" b="3714"/>
          <a:stretch/>
        </p:blipFill>
        <p:spPr>
          <a:xfrm>
            <a:off x="278764" y="2837622"/>
            <a:ext cx="4606606" cy="3786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212" y="1355088"/>
            <a:ext cx="9144000" cy="1191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/>
              <a:t>Bahan</a:t>
            </a:r>
            <a:r>
              <a:rPr lang="en-US" sz="3200" b="1" dirty="0"/>
              <a:t> : </a:t>
            </a:r>
            <a:r>
              <a:rPr lang="en-US" sz="3200" b="1" dirty="0" err="1"/>
              <a:t>koran</a:t>
            </a:r>
            <a:r>
              <a:rPr lang="en-US" sz="3200" b="1" dirty="0"/>
              <a:t> </a:t>
            </a:r>
            <a:r>
              <a:rPr lang="en-US" sz="3200" b="1" dirty="0" err="1"/>
              <a:t>Bekas</a:t>
            </a:r>
            <a:r>
              <a:rPr lang="en-US" sz="3200" b="1" dirty="0"/>
              <a:t>, </a:t>
            </a:r>
            <a:r>
              <a:rPr lang="en-US" sz="3200" b="1" dirty="0" err="1"/>
              <a:t>lem</a:t>
            </a:r>
            <a:r>
              <a:rPr lang="en-US" sz="3200" b="1" dirty="0"/>
              <a:t> </a:t>
            </a:r>
            <a:r>
              <a:rPr lang="en-US" sz="3200" b="1" dirty="0" err="1"/>
              <a:t>kayu</a:t>
            </a:r>
            <a:r>
              <a:rPr lang="en-US" sz="3200" b="1" dirty="0"/>
              <a:t>, dan </a:t>
            </a:r>
            <a:r>
              <a:rPr lang="en-US" sz="3200" b="1" dirty="0" err="1"/>
              <a:t>sebatang</a:t>
            </a:r>
            <a:r>
              <a:rPr lang="en-US" sz="3200" b="1" dirty="0"/>
              <a:t> </a:t>
            </a:r>
            <a:r>
              <a:rPr lang="en-US" sz="3200" b="1" dirty="0" err="1"/>
              <a:t>lidi</a:t>
            </a:r>
            <a:endParaRPr lang="en-US" sz="3200" b="1" dirty="0"/>
          </a:p>
          <a:p>
            <a:r>
              <a:rPr lang="en-US" sz="3200" b="1" dirty="0"/>
              <a:t>Alat : </a:t>
            </a:r>
            <a:r>
              <a:rPr lang="en-US" sz="3200" b="1" dirty="0" err="1"/>
              <a:t>gunting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i="1" dirty="0"/>
              <a:t>cutter.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212" y="281177"/>
            <a:ext cx="9144000" cy="783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1</a:t>
            </a:r>
            <a:r>
              <a:rPr lang="en-US" sz="4000" b="1" dirty="0" smtClean="0"/>
              <a:t>. </a:t>
            </a:r>
            <a:r>
              <a:rPr lang="en-US" sz="4000" b="1" dirty="0" err="1"/>
              <a:t>Membuat</a:t>
            </a:r>
            <a:r>
              <a:rPr lang="en-US" sz="4000" b="1" dirty="0"/>
              <a:t> </a:t>
            </a:r>
            <a:r>
              <a:rPr lang="en-US" sz="4000" b="1" dirty="0" err="1"/>
              <a:t>Karya</a:t>
            </a:r>
            <a:r>
              <a:rPr lang="en-US" sz="4000" b="1" dirty="0"/>
              <a:t> </a:t>
            </a:r>
            <a:r>
              <a:rPr lang="en-US" sz="4000" b="1" dirty="0" err="1"/>
              <a:t>Seni</a:t>
            </a:r>
            <a:r>
              <a:rPr lang="en-US" sz="4000" b="1" dirty="0"/>
              <a:t> </a:t>
            </a:r>
            <a:r>
              <a:rPr lang="en-US" sz="4000" b="1" dirty="0" err="1" smtClean="0"/>
              <a:t>dari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Kertas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Bekas</a:t>
            </a:r>
            <a:endParaRPr lang="en-US" sz="4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8984075" y="1363344"/>
            <a:ext cx="2907474" cy="4882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427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5"/>
    </mc:Choice>
    <mc:Fallback xmlns="">
      <p:transition spd="slow" advTm="11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A3DB73-C45B-42A0-5EEA-80FEBD0A43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5971DC-EA95-DD20-73F6-6A2B9FDA5769}"/>
              </a:ext>
            </a:extLst>
          </p:cNvPr>
          <p:cNvSpPr txBox="1"/>
          <p:nvPr/>
        </p:nvSpPr>
        <p:spPr>
          <a:xfrm>
            <a:off x="3795394" y="1125981"/>
            <a:ext cx="7848600" cy="11918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Potonglah</a:t>
            </a:r>
            <a:r>
              <a:rPr lang="en-US" sz="3200" b="1" dirty="0"/>
              <a:t> </a:t>
            </a:r>
            <a:r>
              <a:rPr lang="en-US" sz="3200" b="1" dirty="0" err="1"/>
              <a:t>tiap</a:t>
            </a:r>
            <a:r>
              <a:rPr lang="en-US" sz="3200" b="1" dirty="0"/>
              <a:t> </a:t>
            </a:r>
            <a:r>
              <a:rPr lang="en-US" sz="3200" b="1" dirty="0" err="1"/>
              <a:t>halaman</a:t>
            </a:r>
            <a:r>
              <a:rPr lang="en-US" sz="3200" b="1" dirty="0"/>
              <a:t> </a:t>
            </a:r>
            <a:r>
              <a:rPr lang="en-US" sz="3200" b="1" dirty="0" err="1"/>
              <a:t>koran</a:t>
            </a:r>
            <a:r>
              <a:rPr lang="en-US" sz="3200" b="1" dirty="0"/>
              <a:t> </a:t>
            </a:r>
            <a:r>
              <a:rPr lang="en-US" sz="3200" b="1" dirty="0" err="1"/>
              <a:t>bekas</a:t>
            </a:r>
            <a:r>
              <a:rPr lang="en-US" sz="3200" b="1" dirty="0"/>
              <a:t> </a:t>
            </a:r>
            <a:r>
              <a:rPr lang="en-US" sz="3200" b="1" dirty="0" err="1"/>
              <a:t>menjadi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potongan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/>
              <a:t>yang </a:t>
            </a:r>
            <a:r>
              <a:rPr lang="en-US" sz="3200" b="1" dirty="0" err="1"/>
              <a:t>sama</a:t>
            </a:r>
            <a:r>
              <a:rPr lang="en-US" sz="3200" b="1" dirty="0"/>
              <a:t> </a:t>
            </a:r>
            <a:r>
              <a:rPr lang="en-US" sz="3200" b="1" dirty="0" err="1"/>
              <a:t>besar</a:t>
            </a:r>
            <a:r>
              <a:rPr lang="en-US" sz="3200" b="1" dirty="0"/>
              <a:t>.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FDDE4DC1-F01C-8229-B404-02957603B7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7" y="628268"/>
            <a:ext cx="3134598" cy="2193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B41C54-D514-9DBD-61A3-20E00E13DA4B}"/>
              </a:ext>
            </a:extLst>
          </p:cNvPr>
          <p:cNvSpPr txBox="1"/>
          <p:nvPr/>
        </p:nvSpPr>
        <p:spPr>
          <a:xfrm>
            <a:off x="3808412" y="3237071"/>
            <a:ext cx="7848600" cy="22814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/>
              <a:t>Pilinlah</a:t>
            </a:r>
            <a:r>
              <a:rPr lang="en-US" sz="3200" b="1" dirty="0"/>
              <a:t> </a:t>
            </a:r>
            <a:r>
              <a:rPr lang="en-US" sz="3200" b="1" dirty="0" err="1"/>
              <a:t>kertas</a:t>
            </a:r>
            <a:r>
              <a:rPr lang="en-US" sz="3200" b="1" dirty="0"/>
              <a:t> </a:t>
            </a:r>
            <a:r>
              <a:rPr lang="en-US" sz="3200" b="1" dirty="0" err="1"/>
              <a:t>koran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bantuan</a:t>
            </a:r>
            <a:r>
              <a:rPr lang="en-US" sz="3200" b="1" dirty="0"/>
              <a:t> </a:t>
            </a:r>
            <a:r>
              <a:rPr lang="en-US" sz="3200" b="1" dirty="0" err="1"/>
              <a:t>sebatang</a:t>
            </a:r>
            <a:r>
              <a:rPr lang="en-US" sz="3200" b="1" dirty="0"/>
              <a:t> </a:t>
            </a:r>
            <a:r>
              <a:rPr lang="en-US" sz="3200" b="1" dirty="0" err="1"/>
              <a:t>lidi</a:t>
            </a:r>
            <a:r>
              <a:rPr lang="en-US" sz="3200" b="1" dirty="0"/>
              <a:t>. Pada </a:t>
            </a:r>
            <a:r>
              <a:rPr lang="en-US" sz="3200" b="1" dirty="0" err="1"/>
              <a:t>akhir</a:t>
            </a:r>
            <a:r>
              <a:rPr lang="en-US" sz="3200" b="1" dirty="0"/>
              <a:t> </a:t>
            </a:r>
            <a:r>
              <a:rPr lang="en-US" sz="3200" b="1" dirty="0" err="1"/>
              <a:t>pilinan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rekatkan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ujung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koran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menggunakan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lem</a:t>
            </a:r>
            <a:r>
              <a:rPr lang="en-US" sz="3200" b="1" dirty="0"/>
              <a:t>. </a:t>
            </a:r>
            <a:r>
              <a:rPr lang="en-US" sz="3200" b="1" dirty="0" smtClean="0"/>
              <a:t>Tari</a:t>
            </a:r>
            <a:r>
              <a:rPr lang="id-ID" sz="3200" b="1" dirty="0" smtClean="0"/>
              <a:t>k</a:t>
            </a:r>
            <a:r>
              <a:rPr lang="en-US" sz="3200" b="1" dirty="0" err="1" smtClean="0"/>
              <a:t>lah</a:t>
            </a:r>
            <a:r>
              <a:rPr lang="en-US" sz="3200" b="1" dirty="0" smtClean="0"/>
              <a:t> </a:t>
            </a:r>
            <a:r>
              <a:rPr lang="en-US" sz="3200" b="1" dirty="0" err="1"/>
              <a:t>lidi</a:t>
            </a:r>
            <a:r>
              <a:rPr lang="en-US" sz="3200" b="1" dirty="0"/>
              <a:t>, </a:t>
            </a:r>
            <a:r>
              <a:rPr lang="en-US" sz="3200" b="1" dirty="0" err="1"/>
              <a:t>buatlah</a:t>
            </a:r>
            <a:r>
              <a:rPr lang="en-US" sz="3200" b="1" dirty="0"/>
              <a:t> </a:t>
            </a:r>
            <a:r>
              <a:rPr lang="en-US" sz="3200" b="1" dirty="0" err="1"/>
              <a:t>sebanyak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30-50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pilinan</a:t>
            </a:r>
            <a:r>
              <a:rPr lang="en-US" sz="3200" b="1" dirty="0"/>
              <a:t>.</a:t>
            </a:r>
          </a:p>
        </p:txBody>
      </p:sp>
      <p:pic>
        <p:nvPicPr>
          <p:cNvPr id="8" name="Picture 7" descr="Diagram, text&#10;&#10;Description automatically generated">
            <a:extLst>
              <a:ext uri="{FF2B5EF4-FFF2-40B4-BE49-F238E27FC236}">
                <a16:creationId xmlns="" xmlns:a16="http://schemas.microsoft.com/office/drawing/2014/main" id="{9E7D20EA-2FB4-E9E7-21D3-E0B091DD74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7" y="3465761"/>
            <a:ext cx="3134598" cy="2055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4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2"/>
    </mc:Choice>
    <mc:Fallback xmlns="">
      <p:transition spd="slow" advTm="17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A3DB73-C45B-42A0-5EEA-80FEBD0A4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5971DC-EA95-DD20-73F6-6A2B9FDA5769}"/>
              </a:ext>
            </a:extLst>
          </p:cNvPr>
          <p:cNvSpPr txBox="1"/>
          <p:nvPr/>
        </p:nvSpPr>
        <p:spPr>
          <a:xfrm>
            <a:off x="3627754" y="678314"/>
            <a:ext cx="7848600" cy="17366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Buatlah</a:t>
            </a:r>
            <a:r>
              <a:rPr lang="en-US" sz="3200" b="1" dirty="0"/>
              <a:t> </a:t>
            </a:r>
            <a:r>
              <a:rPr lang="en-US" sz="3200" b="1" dirty="0" err="1"/>
              <a:t>kerangka</a:t>
            </a:r>
            <a:r>
              <a:rPr lang="en-US" sz="3200" b="1" dirty="0"/>
              <a:t> </a:t>
            </a:r>
            <a:r>
              <a:rPr lang="en-US" sz="3200" b="1" dirty="0" err="1"/>
              <a:t>keranjang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menyusun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delapan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pilinan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kertas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koran</a:t>
            </a:r>
            <a:r>
              <a:rPr lang="en-US" sz="3200" b="1" dirty="0"/>
              <a:t>, </a:t>
            </a:r>
            <a:r>
              <a:rPr lang="en-US" sz="3200" b="1" dirty="0" err="1"/>
              <a:t>seperti</a:t>
            </a:r>
            <a:r>
              <a:rPr lang="en-US" sz="3200" b="1" dirty="0"/>
              <a:t> </a:t>
            </a:r>
            <a:r>
              <a:rPr lang="en-US" sz="3200" b="1" dirty="0" err="1"/>
              <a:t>contoh</a:t>
            </a:r>
            <a:r>
              <a:rPr lang="en-US" sz="3200" b="1" dirty="0"/>
              <a:t> pada </a:t>
            </a:r>
            <a:r>
              <a:rPr lang="en-US" sz="3200" b="1" dirty="0" err="1"/>
              <a:t>gambar</a:t>
            </a:r>
            <a:r>
              <a:rPr lang="en-US" sz="3200" b="1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B41C54-D514-9DBD-61A3-20E00E13DA4B}"/>
              </a:ext>
            </a:extLst>
          </p:cNvPr>
          <p:cNvSpPr txBox="1"/>
          <p:nvPr/>
        </p:nvSpPr>
        <p:spPr>
          <a:xfrm>
            <a:off x="3627754" y="3072334"/>
            <a:ext cx="7924800" cy="28263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/>
              <a:t>Mulailah</a:t>
            </a:r>
            <a:r>
              <a:rPr lang="en-US" sz="3200" b="1" dirty="0"/>
              <a:t> </a:t>
            </a:r>
            <a:r>
              <a:rPr lang="en-US" sz="3200" b="1" dirty="0" smtClean="0"/>
              <a:t>me</a:t>
            </a:r>
            <a:r>
              <a:rPr lang="id-ID" sz="3200" b="1" dirty="0" smtClean="0"/>
              <a:t>n</a:t>
            </a:r>
            <a:r>
              <a:rPr lang="en-US" sz="3200" b="1" dirty="0" err="1" smtClean="0"/>
              <a:t>ganyam</a:t>
            </a:r>
            <a:r>
              <a:rPr lang="en-US" sz="3200" b="1" dirty="0" smtClean="0"/>
              <a:t> </a:t>
            </a:r>
            <a:r>
              <a:rPr lang="en-US" sz="3200" b="1" dirty="0" err="1"/>
              <a:t>secara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melingkar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arah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kiri</a:t>
            </a:r>
            <a:r>
              <a:rPr lang="en-US" sz="3200" b="1" dirty="0"/>
              <a:t> </a:t>
            </a:r>
            <a:r>
              <a:rPr lang="en-US" sz="3200" b="1" dirty="0" err="1"/>
              <a:t>hingga</a:t>
            </a:r>
            <a:r>
              <a:rPr lang="en-US" sz="3200" b="1" dirty="0"/>
              <a:t> </a:t>
            </a:r>
            <a:r>
              <a:rPr lang="en-US" sz="3200" b="1" dirty="0" err="1"/>
              <a:t>membentuk</a:t>
            </a:r>
            <a:r>
              <a:rPr lang="en-US" sz="3200" b="1" dirty="0"/>
              <a:t> </a:t>
            </a:r>
            <a:r>
              <a:rPr lang="en-US" sz="3200" b="1" dirty="0" err="1"/>
              <a:t>kumpulan</a:t>
            </a:r>
            <a:r>
              <a:rPr lang="en-US" sz="3200" b="1" dirty="0"/>
              <a:t> </a:t>
            </a:r>
            <a:r>
              <a:rPr lang="en-US" sz="3200" b="1" dirty="0" err="1"/>
              <a:t>lingkaran</a:t>
            </a:r>
            <a:r>
              <a:rPr lang="en-US" sz="3200" b="1" dirty="0"/>
              <a:t> </a:t>
            </a:r>
            <a:r>
              <a:rPr lang="en-US" sz="3200" b="1" dirty="0" err="1"/>
              <a:t>sebagai</a:t>
            </a:r>
            <a:r>
              <a:rPr lang="en-US" sz="3200" b="1" dirty="0"/>
              <a:t> alas </a:t>
            </a:r>
            <a:r>
              <a:rPr lang="en-US" sz="3200" b="1" dirty="0" err="1"/>
              <a:t>keranjang</a:t>
            </a:r>
            <a:r>
              <a:rPr lang="en-US" sz="3200" b="1" dirty="0"/>
              <a:t>.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Makin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banyak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lingkaran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/>
              <a:t>yang </a:t>
            </a:r>
            <a:r>
              <a:rPr lang="en-US" sz="3200" b="1" dirty="0" err="1"/>
              <a:t>terbentuk</a:t>
            </a:r>
            <a:r>
              <a:rPr lang="en-US" sz="3200" b="1" dirty="0"/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makin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besar</a:t>
            </a:r>
            <a:r>
              <a:rPr lang="en-US" sz="3200" b="1" dirty="0"/>
              <a:t> pula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alas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keranjang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/>
              <a:t>yang </a:t>
            </a:r>
            <a:r>
              <a:rPr lang="en-US" sz="3200" b="1" dirty="0" err="1"/>
              <a:t>dibuat</a:t>
            </a:r>
            <a:r>
              <a:rPr lang="en-US" sz="3200" b="1" dirty="0"/>
              <a:t>.</a:t>
            </a:r>
          </a:p>
        </p:txBody>
      </p:sp>
      <p:pic>
        <p:nvPicPr>
          <p:cNvPr id="7" name="Picture 6" descr="Polygon&#10;&#10;Description automatically generated with medium confidence">
            <a:extLst>
              <a:ext uri="{FF2B5EF4-FFF2-40B4-BE49-F238E27FC236}">
                <a16:creationId xmlns="" xmlns:a16="http://schemas.microsoft.com/office/drawing/2014/main" id="{D2AD7D1E-A733-2E07-8135-4B4AA604B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304800"/>
            <a:ext cx="2590800" cy="2601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="" xmlns:a16="http://schemas.microsoft.com/office/drawing/2014/main" id="{EF84F018-3DFF-AE41-B8DF-B077F2FA55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3" y="3282115"/>
            <a:ext cx="2590800" cy="2591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2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3"/>
    </mc:Choice>
    <mc:Fallback xmlns="">
      <p:transition spd="slow" advTm="14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A3DB73-C45B-42A0-5EEA-80FEBD0A4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5971DC-EA95-DD20-73F6-6A2B9FDA5769}"/>
              </a:ext>
            </a:extLst>
          </p:cNvPr>
          <p:cNvSpPr txBox="1"/>
          <p:nvPr/>
        </p:nvSpPr>
        <p:spPr>
          <a:xfrm>
            <a:off x="3756339" y="578781"/>
            <a:ext cx="7848600" cy="22814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Apabila</a:t>
            </a:r>
            <a:r>
              <a:rPr lang="en-US" sz="3200" b="1" dirty="0"/>
              <a:t> </a:t>
            </a:r>
            <a:r>
              <a:rPr lang="en-US" sz="3200" b="1" dirty="0" err="1"/>
              <a:t>kumpulan</a:t>
            </a:r>
            <a:r>
              <a:rPr lang="en-US" sz="3200" b="1" dirty="0"/>
              <a:t> </a:t>
            </a:r>
            <a:r>
              <a:rPr lang="en-US" sz="3200" b="1" dirty="0" err="1"/>
              <a:t>lingkaran</a:t>
            </a:r>
            <a:r>
              <a:rPr lang="en-US" sz="3200" b="1" dirty="0"/>
              <a:t> </a:t>
            </a:r>
            <a:r>
              <a:rPr lang="en-US" sz="3200" b="1" dirty="0" err="1"/>
              <a:t>sebagai</a:t>
            </a:r>
            <a:r>
              <a:rPr lang="en-US" sz="3200" b="1" dirty="0"/>
              <a:t> alas </a:t>
            </a:r>
            <a:r>
              <a:rPr lang="en-US" sz="3200" b="1" dirty="0" err="1"/>
              <a:t>dirasa</a:t>
            </a:r>
            <a:r>
              <a:rPr lang="en-US" sz="3200" b="1" dirty="0"/>
              <a:t> </a:t>
            </a:r>
            <a:r>
              <a:rPr lang="en-US" sz="3200" b="1" dirty="0" err="1"/>
              <a:t>sudah</a:t>
            </a:r>
            <a:r>
              <a:rPr lang="en-US" sz="3200" b="1" dirty="0"/>
              <a:t> </a:t>
            </a:r>
            <a:r>
              <a:rPr lang="en-US" sz="3200" b="1" dirty="0" err="1"/>
              <a:t>cukup</a:t>
            </a:r>
            <a:r>
              <a:rPr lang="en-US" sz="3200" b="1" dirty="0"/>
              <a:t>, </a:t>
            </a:r>
            <a:r>
              <a:rPr lang="en-US" sz="3200" b="1" dirty="0" err="1"/>
              <a:t>tekuklah</a:t>
            </a:r>
            <a:r>
              <a:rPr lang="en-US" sz="3200" b="1" dirty="0"/>
              <a:t> </a:t>
            </a:r>
            <a:r>
              <a:rPr lang="en-US" sz="3200" b="1" dirty="0" err="1"/>
              <a:t>ke</a:t>
            </a:r>
            <a:r>
              <a:rPr lang="en-US" sz="3200" b="1" dirty="0"/>
              <a:t> </a:t>
            </a:r>
            <a:r>
              <a:rPr lang="en-US" sz="3200" b="1" dirty="0" err="1"/>
              <a:t>atas</a:t>
            </a:r>
            <a:r>
              <a:rPr lang="en-US" sz="3200" b="1" dirty="0"/>
              <a:t> </a:t>
            </a:r>
            <a:r>
              <a:rPr lang="en-US" sz="3200" b="1" dirty="0" err="1"/>
              <a:t>pilinan</a:t>
            </a:r>
            <a:r>
              <a:rPr lang="en-US" sz="3200" b="1" dirty="0"/>
              <a:t> </a:t>
            </a:r>
            <a:r>
              <a:rPr lang="en-US" sz="3200" b="1" dirty="0" err="1"/>
              <a:t>kertas</a:t>
            </a:r>
            <a:r>
              <a:rPr lang="en-US" sz="3200" b="1" dirty="0"/>
              <a:t> </a:t>
            </a:r>
            <a:r>
              <a:rPr lang="en-US" sz="3200" b="1" dirty="0" err="1"/>
              <a:t>koran</a:t>
            </a:r>
            <a:r>
              <a:rPr lang="en-US" sz="3200" b="1" dirty="0"/>
              <a:t> yang </a:t>
            </a:r>
            <a:r>
              <a:rPr lang="en-US" sz="3200" b="1" dirty="0" err="1"/>
              <a:t>menjadi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kerangka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keranjang</a:t>
            </a:r>
            <a:r>
              <a:rPr lang="en-US" sz="3200" b="1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B41C54-D514-9DBD-61A3-20E00E13DA4B}"/>
              </a:ext>
            </a:extLst>
          </p:cNvPr>
          <p:cNvSpPr txBox="1"/>
          <p:nvPr/>
        </p:nvSpPr>
        <p:spPr>
          <a:xfrm>
            <a:off x="3756339" y="3299182"/>
            <a:ext cx="7848600" cy="22814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/>
              <a:t>Lanjutkan</a:t>
            </a:r>
            <a:r>
              <a:rPr lang="en-US" sz="3200" b="1" dirty="0"/>
              <a:t> </a:t>
            </a:r>
            <a:r>
              <a:rPr lang="en-US" sz="3200" b="1" dirty="0" err="1"/>
              <a:t>menganyam</a:t>
            </a:r>
            <a:r>
              <a:rPr lang="en-US" sz="3200" b="1" dirty="0"/>
              <a:t> </a:t>
            </a:r>
            <a:r>
              <a:rPr lang="en-US" sz="3200" b="1" dirty="0" err="1"/>
              <a:t>secara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melingkar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arah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kiri</a:t>
            </a:r>
            <a:r>
              <a:rPr lang="en-US" sz="3200" b="1" dirty="0"/>
              <a:t>. </a:t>
            </a:r>
            <a:r>
              <a:rPr lang="en-US" sz="3200" b="1" dirty="0" err="1"/>
              <a:t>Anyamlah</a:t>
            </a:r>
            <a:r>
              <a:rPr lang="en-US" sz="3200" b="1" dirty="0"/>
              <a:t> </a:t>
            </a:r>
            <a:r>
              <a:rPr lang="en-US" sz="3200" b="1" dirty="0" err="1"/>
              <a:t>sampai</a:t>
            </a:r>
            <a:r>
              <a:rPr lang="en-US" sz="3200" b="1" dirty="0"/>
              <a:t> </a:t>
            </a:r>
            <a:r>
              <a:rPr lang="en-US" sz="3200" b="1" dirty="0" err="1"/>
              <a:t>tinggi</a:t>
            </a:r>
            <a:r>
              <a:rPr lang="en-US" sz="3200" b="1" dirty="0"/>
              <a:t> </a:t>
            </a:r>
            <a:r>
              <a:rPr lang="en-US" sz="3200" b="1" dirty="0" err="1"/>
              <a:t>sesuai</a:t>
            </a:r>
            <a:r>
              <a:rPr lang="en-US" sz="3200" b="1" dirty="0"/>
              <a:t> </a:t>
            </a:r>
            <a:r>
              <a:rPr lang="en-US" sz="3200" b="1" dirty="0" err="1"/>
              <a:t>rencanamu</a:t>
            </a:r>
            <a:r>
              <a:rPr lang="en-US" sz="3200" b="1" dirty="0"/>
              <a:t>. </a:t>
            </a:r>
            <a:r>
              <a:rPr lang="en-US" sz="3200" b="1" dirty="0" err="1"/>
              <a:t>Bentuk</a:t>
            </a:r>
            <a:r>
              <a:rPr lang="en-US" sz="3200" b="1" dirty="0"/>
              <a:t> </a:t>
            </a:r>
            <a:r>
              <a:rPr lang="en-US" sz="3200" b="1" dirty="0" err="1"/>
              <a:t>keranjang</a:t>
            </a:r>
            <a:r>
              <a:rPr lang="en-US" sz="3200" b="1" dirty="0"/>
              <a:t> </a:t>
            </a:r>
            <a:r>
              <a:rPr lang="en-US" sz="3200" b="1" dirty="0" err="1"/>
              <a:t>sudah</a:t>
            </a:r>
            <a:r>
              <a:rPr lang="en-US" sz="3200" b="1" dirty="0"/>
              <a:t> </a:t>
            </a:r>
            <a:r>
              <a:rPr lang="en-US" sz="3200" b="1" dirty="0" err="1"/>
              <a:t>mulai</a:t>
            </a:r>
            <a:r>
              <a:rPr lang="en-US" sz="3200" b="1" dirty="0"/>
              <a:t> </a:t>
            </a:r>
            <a:r>
              <a:rPr lang="en-US" sz="3200" b="1" dirty="0" err="1"/>
              <a:t>dapat</a:t>
            </a:r>
            <a:r>
              <a:rPr lang="en-US" sz="3200" b="1" dirty="0"/>
              <a:t> </a:t>
            </a:r>
            <a:r>
              <a:rPr lang="en-US" sz="3200" b="1" dirty="0" err="1"/>
              <a:t>terlihat</a:t>
            </a:r>
            <a:r>
              <a:rPr lang="en-US" sz="3200" b="1" dirty="0"/>
              <a:t>.</a:t>
            </a:r>
          </a:p>
        </p:txBody>
      </p:sp>
      <p:pic>
        <p:nvPicPr>
          <p:cNvPr id="5" name="Picture 4" descr="A picture containing candelabrum&#10;&#10;Description automatically generated">
            <a:extLst>
              <a:ext uri="{FF2B5EF4-FFF2-40B4-BE49-F238E27FC236}">
                <a16:creationId xmlns="" xmlns:a16="http://schemas.microsoft.com/office/drawing/2014/main" id="{946BACE1-7DD0-73C3-8E97-09598B264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7" y="534928"/>
            <a:ext cx="2862745" cy="2325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picture containing candelabrum&#10;&#10;Description automatically generated">
            <a:extLst>
              <a:ext uri="{FF2B5EF4-FFF2-40B4-BE49-F238E27FC236}">
                <a16:creationId xmlns="" xmlns:a16="http://schemas.microsoft.com/office/drawing/2014/main" id="{3D24B7BA-3E1B-1FBB-8408-6DF5D6AFE8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7" y="3429000"/>
            <a:ext cx="2862745" cy="20218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05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"/>
    </mc:Choice>
    <mc:Fallback xmlns="">
      <p:transition spd="slow" advTm="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A3DB73-C45B-42A0-5EEA-80FEBD0A4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5971DC-EA95-DD20-73F6-6A2B9FDA5769}"/>
              </a:ext>
            </a:extLst>
          </p:cNvPr>
          <p:cNvSpPr txBox="1"/>
          <p:nvPr/>
        </p:nvSpPr>
        <p:spPr>
          <a:xfrm>
            <a:off x="4113212" y="825230"/>
            <a:ext cx="7848600" cy="17366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Rapikan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pilinan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kertas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koran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/>
              <a:t>yang </a:t>
            </a:r>
            <a:r>
              <a:rPr lang="en-US" sz="3200" b="1" dirty="0" err="1"/>
              <a:t>tegak</a:t>
            </a:r>
            <a:r>
              <a:rPr lang="en-US" sz="3200" b="1" dirty="0"/>
              <a:t> </a:t>
            </a:r>
            <a:r>
              <a:rPr lang="en-US" sz="3200" b="1" dirty="0" err="1"/>
              <a:t>berdiri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gunting</a:t>
            </a:r>
            <a:r>
              <a:rPr lang="en-US" sz="3200" b="1" dirty="0"/>
              <a:t>, </a:t>
            </a:r>
            <a:r>
              <a:rPr lang="en-US" sz="3200" b="1" dirty="0" err="1"/>
              <a:t>lalu</a:t>
            </a:r>
            <a:r>
              <a:rPr lang="en-US" sz="3200" b="1" dirty="0"/>
              <a:t> </a:t>
            </a:r>
            <a:r>
              <a:rPr lang="en-US" sz="3200" b="1" dirty="0" err="1"/>
              <a:t>sisipkan</a:t>
            </a:r>
            <a:r>
              <a:rPr lang="en-US" sz="3200" b="1" dirty="0"/>
              <a:t> </a:t>
            </a:r>
            <a:r>
              <a:rPr lang="en-US" sz="3200" b="1" dirty="0" err="1"/>
              <a:t>ke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anyaman</a:t>
            </a:r>
            <a:r>
              <a:rPr lang="en-US" sz="3200" b="1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B41C54-D514-9DBD-61A3-20E00E13DA4B}"/>
              </a:ext>
            </a:extLst>
          </p:cNvPr>
          <p:cNvSpPr txBox="1"/>
          <p:nvPr/>
        </p:nvSpPr>
        <p:spPr>
          <a:xfrm>
            <a:off x="4113212" y="3461045"/>
            <a:ext cx="7848600" cy="22814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/>
              <a:t>Sempurnakan</a:t>
            </a:r>
            <a:r>
              <a:rPr lang="en-US" sz="3200" b="1" dirty="0"/>
              <a:t> </a:t>
            </a:r>
            <a:r>
              <a:rPr lang="en-US" sz="3200" b="1" dirty="0" err="1"/>
              <a:t>hasil</a:t>
            </a:r>
            <a:r>
              <a:rPr lang="en-US" sz="3200" b="1" dirty="0"/>
              <a:t> </a:t>
            </a:r>
            <a:r>
              <a:rPr lang="en-US" sz="3200" b="1" dirty="0" err="1"/>
              <a:t>karyamu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mengombinasikan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anyaman</a:t>
            </a:r>
            <a:r>
              <a:rPr lang="en-US" sz="3200" b="1" dirty="0"/>
              <a:t>. </a:t>
            </a:r>
            <a:r>
              <a:rPr lang="en-US" sz="3200" b="1" dirty="0" err="1"/>
              <a:t>Kamu</a:t>
            </a:r>
            <a:r>
              <a:rPr lang="en-US" sz="3200" b="1" dirty="0"/>
              <a:t> </a:t>
            </a:r>
            <a:r>
              <a:rPr lang="en-US" sz="3200" b="1" dirty="0" err="1"/>
              <a:t>dapat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mewarnai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karyamu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menggunakan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vernis</a:t>
            </a:r>
            <a:r>
              <a:rPr lang="en-US" sz="3200" b="1" dirty="0"/>
              <a:t> </a:t>
            </a:r>
            <a:r>
              <a:rPr lang="en-US" sz="3200" b="1" dirty="0" err="1"/>
              <a:t>ataupun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cat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semprot</a:t>
            </a:r>
            <a:r>
              <a:rPr lang="en-US" sz="3200" b="1" dirty="0"/>
              <a:t>.</a:t>
            </a:r>
          </a:p>
        </p:txBody>
      </p:sp>
      <p:pic>
        <p:nvPicPr>
          <p:cNvPr id="7" name="Picture 6" descr="A picture containing tableware&#10;&#10;Description automatically generated">
            <a:extLst>
              <a:ext uri="{FF2B5EF4-FFF2-40B4-BE49-F238E27FC236}">
                <a16:creationId xmlns="" xmlns:a16="http://schemas.microsoft.com/office/drawing/2014/main" id="{9AC695AC-48D5-F802-A57B-CC86C55AE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" y="268045"/>
            <a:ext cx="3001525" cy="2562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 black and white drawing of a ball&#10;&#10;Description automatically generated with low confidence">
            <a:extLst>
              <a:ext uri="{FF2B5EF4-FFF2-40B4-BE49-F238E27FC236}">
                <a16:creationId xmlns="" xmlns:a16="http://schemas.microsoft.com/office/drawing/2014/main" id="{01C37A72-DACD-C14B-9612-1F88FD21FA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268301"/>
            <a:ext cx="2999102" cy="2666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45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"/>
    </mc:Choice>
    <mc:Fallback xmlns="">
      <p:transition spd="slow" advTm="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01797" y="649143"/>
            <a:ext cx="8430731" cy="1067077"/>
            <a:chOff x="1611544" y="3343853"/>
            <a:chExt cx="5883878" cy="617687"/>
          </a:xfrm>
          <a:solidFill>
            <a:srgbClr val="3C7BC8"/>
          </a:solidFill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6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477431" y="3343853"/>
              <a:ext cx="4415612" cy="609600"/>
            </a:xfrm>
            <a:prstGeom prst="rect">
              <a:avLst/>
            </a:prstGeom>
            <a:noFill/>
          </p:spPr>
          <p:txBody>
            <a:bodyPr vert="horz" lIns="47988" tIns="47988" rIns="47988" bIns="47988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Clr>
                  <a:srgbClr val="FFA513"/>
                </a:buClr>
                <a:buNone/>
                <a:defRPr/>
              </a:pPr>
              <a:r>
                <a:rPr lang="en-US" sz="3732" b="1" dirty="0" err="1">
                  <a:solidFill>
                    <a:schemeClr val="bg1"/>
                  </a:solidFill>
                </a:rPr>
                <a:t>Berkreasi</a:t>
              </a:r>
              <a:r>
                <a:rPr lang="en-US" sz="3732" b="1" dirty="0">
                  <a:solidFill>
                    <a:schemeClr val="bg1"/>
                  </a:solidFill>
                </a:rPr>
                <a:t> </a:t>
              </a:r>
              <a:r>
                <a:rPr lang="en-US" sz="3732" b="1" dirty="0" err="1">
                  <a:solidFill>
                    <a:schemeClr val="bg1"/>
                  </a:solidFill>
                </a:rPr>
                <a:t>Seni</a:t>
              </a:r>
              <a:r>
                <a:rPr lang="en-US" sz="3732" b="1" dirty="0">
                  <a:solidFill>
                    <a:schemeClr val="bg1"/>
                  </a:solidFill>
                </a:rPr>
                <a:t> Rupa</a:t>
              </a:r>
              <a:endParaRPr lang="nn-NO" sz="3732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1242" y="448514"/>
            <a:ext cx="1543494" cy="154349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14" tIns="81256" rIns="162514" bIns="81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154">
              <a:defRPr/>
            </a:pPr>
            <a:endParaRPr kumimoji="1" lang="ja-JP" altLang="en-US" sz="2399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8204" y="448528"/>
            <a:ext cx="1543494" cy="1543494"/>
          </a:xfrm>
          <a:prstGeom prst="rtTriangle">
            <a:avLst/>
          </a:prstGeom>
          <a:solidFill>
            <a:srgbClr val="4695D8"/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14" tIns="81256" rIns="162514" bIns="81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154">
              <a:defRPr/>
            </a:pPr>
            <a:endParaRPr kumimoji="1" lang="ja-JP" altLang="en-US" sz="2399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8204" y="448527"/>
            <a:ext cx="1543494" cy="1543494"/>
          </a:xfrm>
          <a:prstGeom prst="rtTriangle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14" tIns="81256" rIns="162514" bIns="81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154">
              <a:defRPr/>
            </a:pPr>
            <a:endParaRPr kumimoji="1" lang="ja-JP" altLang="en-US" sz="2399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514" y="599974"/>
            <a:ext cx="1336874" cy="1338768"/>
            <a:chOff x="2895601" y="-542991"/>
            <a:chExt cx="960519" cy="96187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6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6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97027" y="-488577"/>
              <a:ext cx="756881" cy="537976"/>
            </a:xfrm>
            <a:prstGeom prst="rect">
              <a:avLst/>
            </a:prstGeom>
            <a:noFill/>
          </p:spPr>
          <p:txBody>
            <a:bodyPr wrap="none" lIns="91416" tIns="45708" rIns="91416" bIns="45708">
              <a:spAutoFit/>
            </a:bodyPr>
            <a:lstStyle/>
            <a:p>
              <a:pPr algn="ctr"/>
              <a:r>
                <a:rPr lang="en-US" sz="4266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425" y="-119089"/>
              <a:ext cx="331893" cy="537976"/>
            </a:xfrm>
            <a:prstGeom prst="rect">
              <a:avLst/>
            </a:prstGeom>
            <a:noFill/>
          </p:spPr>
          <p:txBody>
            <a:bodyPr wrap="none" lIns="91416" tIns="45708" rIns="91416" bIns="45708">
              <a:spAutoFit/>
            </a:bodyPr>
            <a:lstStyle/>
            <a:p>
              <a:pPr algn="ctr"/>
              <a:r>
                <a:rPr lang="en-US" sz="4266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7449" y="2602159"/>
            <a:ext cx="5239712" cy="609952"/>
            <a:chOff x="298981" y="2086583"/>
            <a:chExt cx="3930808" cy="45758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0" name="Right Triangle 29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839" y="2746638"/>
            <a:ext cx="5239712" cy="609952"/>
            <a:chOff x="298981" y="2086583"/>
            <a:chExt cx="3930808" cy="457583"/>
          </a:xfrm>
          <a:solidFill>
            <a:schemeClr val="tx2">
              <a:lumMod val="75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" name="Right Triangle 3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0564" y="2742617"/>
            <a:ext cx="4354964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b="1" dirty="0" err="1">
                <a:solidFill>
                  <a:schemeClr val="bg1"/>
                </a:solidFill>
              </a:rPr>
              <a:t>Tujuan</a:t>
            </a:r>
            <a:r>
              <a:rPr lang="en-US" sz="3199" b="1" dirty="0">
                <a:solidFill>
                  <a:schemeClr val="bg1"/>
                </a:solidFill>
              </a:rPr>
              <a:t> </a:t>
            </a:r>
            <a:r>
              <a:rPr lang="en-US" sz="3199" b="1" dirty="0" err="1">
                <a:solidFill>
                  <a:schemeClr val="bg1"/>
                </a:solidFill>
              </a:rPr>
              <a:t>Pembelajaran</a:t>
            </a:r>
            <a:endParaRPr lang="en-US" sz="3199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374" y="3378410"/>
            <a:ext cx="5249159" cy="2462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200" dirty="0" smtClean="0"/>
              <a:t>5. 1 </a:t>
            </a:r>
            <a:r>
              <a:rPr lang="en-US" sz="2200" dirty="0" err="1" smtClean="0"/>
              <a:t>Menjelaskan</a:t>
            </a:r>
            <a:r>
              <a:rPr lang="en-US" sz="2200" dirty="0" smtClean="0"/>
              <a:t> </a:t>
            </a:r>
            <a:r>
              <a:rPr lang="en-US" sz="2200" dirty="0" err="1"/>
              <a:t>jenis-jenis</a:t>
            </a:r>
            <a:r>
              <a:rPr lang="en-US" sz="2200" dirty="0"/>
              <a:t> </a:t>
            </a:r>
            <a:r>
              <a:rPr lang="en-US" sz="2200" dirty="0" err="1"/>
              <a:t>ikatan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 smtClean="0"/>
              <a:t>simpul</a:t>
            </a:r>
            <a:r>
              <a:rPr lang="id-ID" sz="2200" dirty="0" smtClean="0"/>
              <a:t>.</a:t>
            </a:r>
            <a:endParaRPr lang="en-US" sz="2200" dirty="0"/>
          </a:p>
          <a:p>
            <a:r>
              <a:rPr lang="id-ID" sz="2200" dirty="0" smtClean="0"/>
              <a:t>5.2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</a:t>
            </a:r>
            <a:r>
              <a:rPr lang="en-US" sz="2200" dirty="0" err="1"/>
              <a:t>karya</a:t>
            </a:r>
            <a:r>
              <a:rPr lang="en-US" sz="2200" dirty="0"/>
              <a:t> </a:t>
            </a:r>
            <a:r>
              <a:rPr lang="en-US" sz="2200" dirty="0" err="1"/>
              <a:t>seni</a:t>
            </a:r>
            <a:r>
              <a:rPr lang="en-US" sz="2200" dirty="0"/>
              <a:t> </a:t>
            </a:r>
            <a:r>
              <a:rPr lang="en-US" sz="2200" dirty="0" err="1" smtClean="0"/>
              <a:t>makrame</a:t>
            </a:r>
            <a:r>
              <a:rPr lang="id-ID" sz="2200" dirty="0" smtClean="0"/>
              <a:t>.</a:t>
            </a:r>
            <a:endParaRPr lang="en-US" sz="2200" dirty="0"/>
          </a:p>
          <a:p>
            <a:r>
              <a:rPr lang="id-ID" sz="2200" dirty="0" smtClean="0"/>
              <a:t>5.3 </a:t>
            </a:r>
            <a:r>
              <a:rPr lang="en-US" sz="2200" dirty="0" err="1" smtClean="0"/>
              <a:t>Menjelaskan</a:t>
            </a:r>
            <a:r>
              <a:rPr lang="en-US" sz="2200" dirty="0" smtClean="0"/>
              <a:t> </a:t>
            </a:r>
            <a:r>
              <a:rPr lang="en-US" sz="2200" dirty="0" err="1"/>
              <a:t>karya</a:t>
            </a:r>
            <a:r>
              <a:rPr lang="en-US" sz="2200" dirty="0"/>
              <a:t> </a:t>
            </a:r>
            <a:r>
              <a:rPr lang="en-US" sz="2200" dirty="0" err="1"/>
              <a:t>seni</a:t>
            </a:r>
            <a:r>
              <a:rPr lang="en-US" sz="2200" dirty="0"/>
              <a:t> </a:t>
            </a:r>
            <a:r>
              <a:rPr lang="en-US" sz="2200" dirty="0" err="1" smtClean="0"/>
              <a:t>anyaman</a:t>
            </a:r>
            <a:r>
              <a:rPr lang="id-ID" sz="2200" dirty="0" smtClean="0"/>
              <a:t>.</a:t>
            </a:r>
            <a:endParaRPr lang="en-US" sz="2200" dirty="0"/>
          </a:p>
          <a:p>
            <a:r>
              <a:rPr lang="id-ID" sz="2200" dirty="0" smtClean="0"/>
              <a:t>5.4 </a:t>
            </a:r>
            <a:r>
              <a:rPr lang="en-US" sz="2200" dirty="0" err="1" smtClean="0"/>
              <a:t>Menjelaskan</a:t>
            </a:r>
            <a:r>
              <a:rPr lang="en-US" sz="2200" dirty="0" smtClean="0"/>
              <a:t> </a:t>
            </a:r>
            <a:r>
              <a:rPr lang="en-US" sz="2200" dirty="0" err="1"/>
              <a:t>makna</a:t>
            </a:r>
            <a:r>
              <a:rPr lang="en-US" sz="2200" dirty="0"/>
              <a:t> </a:t>
            </a:r>
            <a:r>
              <a:rPr lang="en-US" sz="2200" dirty="0" err="1"/>
              <a:t>daur</a:t>
            </a:r>
            <a:r>
              <a:rPr lang="en-US" sz="2200" dirty="0"/>
              <a:t> </a:t>
            </a:r>
            <a:r>
              <a:rPr lang="en-US" sz="2200" dirty="0" err="1"/>
              <a:t>ulang</a:t>
            </a:r>
            <a:r>
              <a:rPr lang="en-US" sz="2200" dirty="0"/>
              <a:t> </a:t>
            </a:r>
            <a:r>
              <a:rPr lang="en-US" sz="2200" dirty="0" err="1"/>
              <a:t>kertas</a:t>
            </a:r>
            <a:r>
              <a:rPr lang="en-US" sz="2200" dirty="0"/>
              <a:t> </a:t>
            </a:r>
            <a:r>
              <a:rPr lang="en-US" sz="2200" dirty="0" err="1" smtClean="0"/>
              <a:t>bekas</a:t>
            </a:r>
            <a:r>
              <a:rPr lang="id-ID" sz="2200" dirty="0" smtClean="0"/>
              <a:t>.</a:t>
            </a:r>
            <a:endParaRPr lang="en-US" sz="2200" dirty="0"/>
          </a:p>
          <a:p>
            <a:r>
              <a:rPr lang="id-ID" sz="2200" dirty="0" smtClean="0"/>
              <a:t>5.5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</a:t>
            </a:r>
            <a:r>
              <a:rPr lang="en-US" sz="2200" dirty="0" err="1"/>
              <a:t>karya</a:t>
            </a:r>
            <a:r>
              <a:rPr lang="en-US" sz="2200" dirty="0"/>
              <a:t> </a:t>
            </a:r>
            <a:r>
              <a:rPr lang="en-US" sz="2200" dirty="0" err="1"/>
              <a:t>seni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kertas</a:t>
            </a:r>
            <a:r>
              <a:rPr lang="en-US" sz="2200" dirty="0"/>
              <a:t> </a:t>
            </a:r>
            <a:r>
              <a:rPr lang="en-US" sz="2200" dirty="0" err="1" smtClean="0"/>
              <a:t>bekas</a:t>
            </a:r>
            <a:r>
              <a:rPr lang="id-ID" sz="2200" dirty="0" smtClean="0"/>
              <a:t>.</a:t>
            </a:r>
            <a:endParaRPr lang="en-US" sz="2200" dirty="0"/>
          </a:p>
        </p:txBody>
      </p:sp>
      <p:pic>
        <p:nvPicPr>
          <p:cNvPr id="10" name="Picture 9" descr="A picture containing text, linedrawing&#10;&#10;Description automatically generated">
            <a:extLst>
              <a:ext uri="{FF2B5EF4-FFF2-40B4-BE49-F238E27FC236}">
                <a16:creationId xmlns="" xmlns:a16="http://schemas.microsoft.com/office/drawing/2014/main" id="{E2CBCAD1-A97B-4C13-2D13-871E566BCD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t="25910" r="5998" b="7802"/>
          <a:stretch/>
        </p:blipFill>
        <p:spPr>
          <a:xfrm>
            <a:off x="5612533" y="2742617"/>
            <a:ext cx="6477001" cy="373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1771">
        <p14:pan dir="u"/>
      </p:transition>
    </mc:Choice>
    <mc:Fallback xmlns="">
      <p:transition spd="slow" advTm="217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6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09441" y="695846"/>
            <a:ext cx="5304377" cy="3805537"/>
          </a:xfrm>
          <a:prstGeom prst="wedgeEllipseCallout">
            <a:avLst>
              <a:gd name="adj1" fmla="val 66786"/>
              <a:gd name="adj2" fmla="val -27060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" name="TextBox 4"/>
          <p:cNvSpPr txBox="1"/>
          <p:nvPr/>
        </p:nvSpPr>
        <p:spPr>
          <a:xfrm>
            <a:off x="885926" y="1629371"/>
            <a:ext cx="4758331" cy="193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98" b="1" dirty="0" err="1"/>
              <a:t>Selamat</a:t>
            </a:r>
            <a:r>
              <a:rPr lang="en-US" sz="5998" b="1" dirty="0"/>
              <a:t> </a:t>
            </a:r>
            <a:r>
              <a:rPr lang="en-US" sz="5998" b="1" dirty="0" err="1"/>
              <a:t>Belajar</a:t>
            </a:r>
            <a:r>
              <a:rPr lang="en-US" sz="5998" b="1" dirty="0"/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012" y="5105400"/>
            <a:ext cx="3513965" cy="9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 err="1"/>
              <a:t>Sumber</a:t>
            </a:r>
            <a:r>
              <a:rPr lang="en-US" sz="1799" b="1" dirty="0"/>
              <a:t> </a:t>
            </a:r>
            <a:r>
              <a:rPr lang="en-US" sz="1799" b="1" dirty="0" err="1"/>
              <a:t>gambar</a:t>
            </a:r>
            <a:r>
              <a:rPr lang="en-US" sz="1799" b="1" dirty="0"/>
              <a:t>:</a:t>
            </a:r>
            <a:endParaRPr lang="en-US" sz="1799" i="1" dirty="0"/>
          </a:p>
          <a:p>
            <a:r>
              <a:rPr lang="en-US" sz="1799" i="1" dirty="0"/>
              <a:t>shutterstock.com</a:t>
            </a:r>
          </a:p>
          <a:p>
            <a:r>
              <a:rPr lang="en-US" sz="1799" i="1" dirty="0" smtClean="0"/>
              <a:t>Freepik.com</a:t>
            </a:r>
            <a:endParaRPr lang="en-US" sz="1799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5" t="15087" r="28492" b="17136"/>
          <a:stretch/>
        </p:blipFill>
        <p:spPr>
          <a:xfrm>
            <a:off x="5922566" y="152400"/>
            <a:ext cx="4704709" cy="75522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6164567"/>
            <a:ext cx="12158353" cy="705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4367498"/>
      </p:ext>
    </p:extLst>
  </p:cSld>
  <p:clrMapOvr>
    <a:masterClrMapping/>
  </p:clrMapOvr>
  <p:transition spd="med" advTm="73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8889" r="11702" b="8291"/>
          <a:stretch/>
        </p:blipFill>
        <p:spPr>
          <a:xfrm>
            <a:off x="303212" y="815340"/>
            <a:ext cx="5472753" cy="5679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256" y="117852"/>
            <a:ext cx="3352800" cy="783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A. </a:t>
            </a:r>
            <a:r>
              <a:rPr lang="en-US" sz="4000" b="1" dirty="0" err="1"/>
              <a:t>Makrame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75212" y="1524000"/>
            <a:ext cx="6781801" cy="3371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a typeface="Adobe Fan Heiti Std B" panose="020B0700000000000000" pitchFamily="34" charset="-128"/>
              </a:rPr>
              <a:t>Makrame</a:t>
            </a:r>
            <a:r>
              <a:rPr lang="en-US" sz="4800" b="1" dirty="0">
                <a:solidFill>
                  <a:srgbClr val="FF0000"/>
                </a:solidFill>
                <a:ea typeface="Adobe Fan Heiti Std B" panose="020B0700000000000000" pitchFamily="34" charset="-128"/>
              </a:rPr>
              <a:t> </a:t>
            </a:r>
            <a:r>
              <a:rPr lang="en-US" sz="4800" b="1" dirty="0" err="1" smtClean="0">
                <a:ea typeface="Adobe Fan Heiti Std B" panose="020B0700000000000000" pitchFamily="34" charset="-128"/>
              </a:rPr>
              <a:t>adalah</a:t>
            </a:r>
            <a:r>
              <a:rPr lang="en-US" sz="4800" b="1" dirty="0" smtClean="0">
                <a:ea typeface="Adobe Fan Heiti Std B" panose="020B0700000000000000" pitchFamily="34" charset="-128"/>
              </a:rPr>
              <a:t> </a:t>
            </a:r>
            <a:r>
              <a:rPr lang="en-US" sz="4800" b="1" dirty="0" err="1" smtClean="0">
                <a:ea typeface="Adobe Fan Heiti Std B" panose="020B0700000000000000" pitchFamily="34" charset="-128"/>
              </a:rPr>
              <a:t>karya</a:t>
            </a:r>
            <a:r>
              <a:rPr lang="en-US" sz="4800" b="1" dirty="0" smtClean="0">
                <a:ea typeface="Adobe Fan Heiti Std B" panose="020B0700000000000000" pitchFamily="34" charset="-128"/>
              </a:rPr>
              <a:t> </a:t>
            </a:r>
            <a:r>
              <a:rPr lang="en-US" sz="4800" b="1" dirty="0" err="1" smtClean="0">
                <a:ea typeface="Adobe Fan Heiti Std B" panose="020B0700000000000000" pitchFamily="34" charset="-128"/>
              </a:rPr>
              <a:t>seni</a:t>
            </a:r>
            <a:r>
              <a:rPr lang="en-US" sz="4800" b="1" dirty="0" smtClean="0">
                <a:ea typeface="Adobe Fan Heiti Std B" panose="020B0700000000000000" pitchFamily="34" charset="-128"/>
              </a:rPr>
              <a:t> yang </a:t>
            </a:r>
            <a:r>
              <a:rPr lang="en-US" sz="4800" b="1" dirty="0" err="1" smtClean="0">
                <a:ea typeface="Adobe Fan Heiti Std B" panose="020B0700000000000000" pitchFamily="34" charset="-128"/>
              </a:rPr>
              <a:t>dibuat</a:t>
            </a:r>
            <a:r>
              <a:rPr lang="en-US" sz="4800" b="1" dirty="0" smtClean="0">
                <a:ea typeface="Adobe Fan Heiti Std B" panose="020B0700000000000000" pitchFamily="34" charset="-128"/>
              </a:rPr>
              <a:t> </a:t>
            </a:r>
            <a:r>
              <a:rPr lang="en-US" sz="4800" b="1" dirty="0" err="1">
                <a:ea typeface="Adobe Fan Heiti Std B" panose="020B0700000000000000" pitchFamily="34" charset="-128"/>
              </a:rPr>
              <a:t>dengan</a:t>
            </a:r>
            <a:r>
              <a:rPr lang="en-US" sz="4800" b="1" dirty="0">
                <a:ea typeface="Adobe Fan Heiti Std B" panose="020B0700000000000000" pitchFamily="34" charset="-128"/>
              </a:rPr>
              <a:t> </a:t>
            </a:r>
            <a:r>
              <a:rPr lang="en-US" sz="4800" b="1" dirty="0" err="1">
                <a:ea typeface="Adobe Fan Heiti Std B" panose="020B0700000000000000" pitchFamily="34" charset="-128"/>
              </a:rPr>
              <a:t>mengombinasikan</a:t>
            </a:r>
            <a:r>
              <a:rPr lang="en-US" sz="4800" b="1" dirty="0">
                <a:ea typeface="Adobe Fan Heiti Std B" panose="020B0700000000000000" pitchFamily="34" charset="-128"/>
              </a:rPr>
              <a:t> </a:t>
            </a:r>
            <a:r>
              <a:rPr lang="en-US" sz="4800" b="1" dirty="0" err="1">
                <a:ea typeface="Adobe Fan Heiti Std B" panose="020B0700000000000000" pitchFamily="34" charset="-128"/>
              </a:rPr>
              <a:t>ikatan</a:t>
            </a:r>
            <a:r>
              <a:rPr lang="en-US" sz="4800" b="1" dirty="0">
                <a:ea typeface="Adobe Fan Heiti Std B" panose="020B0700000000000000" pitchFamily="34" charset="-128"/>
              </a:rPr>
              <a:t> </a:t>
            </a:r>
            <a:r>
              <a:rPr lang="en-US" sz="4800" b="1" dirty="0" err="1">
                <a:ea typeface="Adobe Fan Heiti Std B" panose="020B0700000000000000" pitchFamily="34" charset="-128"/>
              </a:rPr>
              <a:t>dan</a:t>
            </a:r>
            <a:r>
              <a:rPr lang="en-US" sz="4800" b="1" dirty="0">
                <a:ea typeface="Adobe Fan Heiti Std B" panose="020B0700000000000000" pitchFamily="34" charset="-128"/>
              </a:rPr>
              <a:t> </a:t>
            </a:r>
            <a:r>
              <a:rPr lang="en-US" sz="4800" b="1" dirty="0" err="1">
                <a:ea typeface="Adobe Fan Heiti Std B" panose="020B0700000000000000" pitchFamily="34" charset="-128"/>
              </a:rPr>
              <a:t>simpul</a:t>
            </a:r>
            <a:r>
              <a:rPr lang="en-US" sz="4800" b="1" dirty="0">
                <a:ea typeface="Adobe Fan Heiti Std B" panose="020B0700000000000000" pitchFamily="34" charset="-128"/>
              </a:rPr>
              <a:t>.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8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2"/>
    </mc:Choice>
    <mc:Fallback xmlns="">
      <p:transition spd="slow" advTm="8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r="26181" b="32353"/>
          <a:stretch/>
        </p:blipFill>
        <p:spPr>
          <a:xfrm flipH="1">
            <a:off x="8523546" y="890448"/>
            <a:ext cx="3352800" cy="5457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603" y="1226482"/>
            <a:ext cx="7684376" cy="783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1. </a:t>
            </a:r>
            <a:r>
              <a:rPr lang="en-US" sz="4000" b="1" dirty="0" err="1"/>
              <a:t>Mengenal</a:t>
            </a:r>
            <a:r>
              <a:rPr lang="en-US" sz="4000" b="1" dirty="0"/>
              <a:t> </a:t>
            </a:r>
            <a:r>
              <a:rPr lang="en-US" sz="4000" b="1" dirty="0" err="1"/>
              <a:t>Ikatan</a:t>
            </a:r>
            <a:r>
              <a:rPr lang="en-US" sz="4000" b="1" dirty="0"/>
              <a:t> </a:t>
            </a:r>
            <a:r>
              <a:rPr lang="en-US" sz="4000" b="1" dirty="0" err="1"/>
              <a:t>dan</a:t>
            </a:r>
            <a:r>
              <a:rPr lang="en-US" sz="4000" b="1" dirty="0"/>
              <a:t> </a:t>
            </a:r>
            <a:r>
              <a:rPr lang="en-US" sz="4000" b="1" dirty="0" err="1"/>
              <a:t>Simpul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8" t="-1858" b="84990"/>
          <a:stretch/>
        </p:blipFill>
        <p:spPr>
          <a:xfrm rot="20158765">
            <a:off x="9857479" y="562757"/>
            <a:ext cx="684933" cy="1190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8" t="-1858" b="84990"/>
          <a:stretch/>
        </p:blipFill>
        <p:spPr>
          <a:xfrm rot="804583">
            <a:off x="10568119" y="447212"/>
            <a:ext cx="860291" cy="1495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881" y="2021908"/>
            <a:ext cx="7633098" cy="2862322"/>
          </a:xfrm>
          <a:prstGeom prst="rect">
            <a:avLst/>
          </a:prstGeom>
          <a:ln>
            <a:solidFill>
              <a:srgbClr val="3C7B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b="1" dirty="0" err="1"/>
              <a:t>Ikatan</a:t>
            </a:r>
            <a:r>
              <a:rPr lang="en-US" sz="4500" b="1" dirty="0"/>
              <a:t> </a:t>
            </a:r>
            <a:r>
              <a:rPr lang="en-US" sz="4500" b="1" dirty="0" err="1"/>
              <a:t>adalah</a:t>
            </a:r>
            <a:r>
              <a:rPr lang="en-US" sz="4500" b="1" dirty="0"/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hubungan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antara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tali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dan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benda</a:t>
            </a:r>
            <a:r>
              <a:rPr lang="en-US" sz="4500" b="1" dirty="0">
                <a:solidFill>
                  <a:srgbClr val="FF0000"/>
                </a:solidFill>
              </a:rPr>
              <a:t> lain. </a:t>
            </a:r>
            <a:r>
              <a:rPr lang="en-US" sz="4500" b="1" dirty="0" err="1"/>
              <a:t>Sementara</a:t>
            </a:r>
            <a:r>
              <a:rPr lang="en-US" sz="4500" b="1" dirty="0"/>
              <a:t> </a:t>
            </a:r>
            <a:r>
              <a:rPr lang="en-US" sz="4500" b="1" dirty="0" err="1"/>
              <a:t>itu</a:t>
            </a:r>
            <a:r>
              <a:rPr lang="en-US" sz="4500" b="1" dirty="0"/>
              <a:t> </a:t>
            </a:r>
            <a:r>
              <a:rPr lang="en-US" sz="4500" b="1" dirty="0" err="1"/>
              <a:t>simpul</a:t>
            </a:r>
            <a:r>
              <a:rPr lang="en-US" sz="4500" b="1" dirty="0"/>
              <a:t> </a:t>
            </a:r>
            <a:r>
              <a:rPr lang="en-US" sz="4500" b="1" dirty="0" err="1"/>
              <a:t>adalah</a:t>
            </a:r>
            <a:r>
              <a:rPr lang="en-US" sz="4500" b="1" dirty="0"/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hubungan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antara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dua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tali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atau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lebih</a:t>
            </a:r>
            <a:r>
              <a:rPr lang="en-US" sz="4500" b="1" dirty="0">
                <a:solidFill>
                  <a:srgbClr val="FF0000"/>
                </a:solidFill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8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9"/>
    </mc:Choice>
    <mc:Fallback xmlns="">
      <p:transition spd="slow" advTm="10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212297"/>
            <a:ext cx="6705600" cy="48075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t="12438" r="19661" b="13914"/>
          <a:stretch/>
        </p:blipFill>
        <p:spPr>
          <a:xfrm>
            <a:off x="7777523" y="685800"/>
            <a:ext cx="4332940" cy="5666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1376" y="222634"/>
            <a:ext cx="9492617" cy="796469"/>
          </a:xfrm>
          <a:prstGeom prst="cloudCallout">
            <a:avLst>
              <a:gd name="adj1" fmla="val 35693"/>
              <a:gd name="adj2" fmla="val 7500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Perhatikan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beberapa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jenis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ikatan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berikut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4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74"/>
    </mc:Choice>
    <mc:Fallback xmlns="">
      <p:transition spd="slow" advTm="12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t="12438" r="19661" b="13914"/>
          <a:stretch/>
        </p:blipFill>
        <p:spPr>
          <a:xfrm flipH="1">
            <a:off x="-88122" y="1002742"/>
            <a:ext cx="3964294" cy="5184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8012" y="266995"/>
            <a:ext cx="10004710" cy="735747"/>
          </a:xfrm>
          <a:prstGeom prst="wedgeEllipseCallout">
            <a:avLst>
              <a:gd name="adj1" fmla="val -29287"/>
              <a:gd name="adj2" fmla="val 966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Sekarang</a:t>
            </a:r>
            <a:r>
              <a:rPr lang="en-US" sz="2800" b="1" dirty="0"/>
              <a:t> </a:t>
            </a:r>
            <a:r>
              <a:rPr lang="en-US" sz="2800" b="1" dirty="0" err="1"/>
              <a:t>perhatikan</a:t>
            </a:r>
            <a:r>
              <a:rPr lang="en-US" sz="2800" b="1" dirty="0"/>
              <a:t> </a:t>
            </a:r>
            <a:r>
              <a:rPr lang="en-US" sz="2800" b="1" dirty="0" err="1"/>
              <a:t>beberapa</a:t>
            </a:r>
            <a:r>
              <a:rPr lang="en-US" sz="2800" b="1" dirty="0"/>
              <a:t> </a:t>
            </a:r>
            <a:r>
              <a:rPr lang="en-US" sz="2800" b="1" dirty="0" err="1"/>
              <a:t>jenis</a:t>
            </a:r>
            <a:r>
              <a:rPr lang="en-US" sz="2800" b="1" dirty="0"/>
              <a:t> </a:t>
            </a:r>
            <a:r>
              <a:rPr lang="en-US" sz="2800" b="1" dirty="0" err="1"/>
              <a:t>simpul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1524000"/>
            <a:ext cx="8470037" cy="44741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87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8"/>
    </mc:Choice>
    <mc:Fallback xmlns="">
      <p:transition spd="slow" advTm="9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6"/>
          <a:stretch/>
        </p:blipFill>
        <p:spPr>
          <a:xfrm>
            <a:off x="294501" y="893"/>
            <a:ext cx="9613290" cy="6163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5" t="15087" r="28492" b="17136"/>
          <a:stretch/>
        </p:blipFill>
        <p:spPr>
          <a:xfrm>
            <a:off x="8647017" y="1664243"/>
            <a:ext cx="3606778" cy="57898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6164567"/>
            <a:ext cx="12158353" cy="7051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5441" y="123743"/>
            <a:ext cx="8001000" cy="783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2. </a:t>
            </a:r>
            <a:r>
              <a:rPr lang="en-US" sz="4000" b="1" dirty="0" err="1"/>
              <a:t>Membuat</a:t>
            </a:r>
            <a:r>
              <a:rPr lang="en-US" sz="4000" b="1" dirty="0"/>
              <a:t> </a:t>
            </a:r>
            <a:r>
              <a:rPr lang="en-US" sz="4000" b="1" dirty="0" err="1"/>
              <a:t>Karya</a:t>
            </a:r>
            <a:r>
              <a:rPr lang="en-US" sz="4000" b="1" dirty="0"/>
              <a:t> </a:t>
            </a:r>
            <a:r>
              <a:rPr lang="en-US" sz="4000" b="1" dirty="0" err="1"/>
              <a:t>Seni</a:t>
            </a:r>
            <a:r>
              <a:rPr lang="en-US" sz="4000" b="1" dirty="0"/>
              <a:t> </a:t>
            </a:r>
            <a:r>
              <a:rPr lang="en-US" sz="4000" b="1" dirty="0" err="1"/>
              <a:t>Makrame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49734" y="1496028"/>
            <a:ext cx="4527971" cy="3166824"/>
          </a:xfrm>
          <a:prstGeom prst="flowChartAlternateProcess">
            <a:avLst/>
          </a:prstGeom>
          <a:solidFill>
            <a:srgbClr val="FDEADA"/>
          </a:solidFill>
          <a:ln w="381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Karya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seni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seperti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ikat </a:t>
            </a:r>
            <a:r>
              <a:rPr lang="en-US" sz="3600" b="1" dirty="0" err="1">
                <a:solidFill>
                  <a:srgbClr val="FF0000"/>
                </a:solidFill>
              </a:rPr>
              <a:t>pinggang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tas</a:t>
            </a:r>
            <a:r>
              <a:rPr lang="en-US" sz="3600" b="1" dirty="0">
                <a:solidFill>
                  <a:srgbClr val="FF0000"/>
                </a:solidFill>
              </a:rPr>
              <a:t>, dan </a:t>
            </a:r>
            <a:r>
              <a:rPr lang="en-US" sz="3600" b="1" dirty="0" err="1">
                <a:solidFill>
                  <a:srgbClr val="FF0000"/>
                </a:solidFill>
              </a:rPr>
              <a:t>gantungan</a:t>
            </a:r>
            <a:r>
              <a:rPr lang="en-US" sz="3600" b="1" dirty="0">
                <a:solidFill>
                  <a:srgbClr val="FF0000"/>
                </a:solidFill>
              </a:rPr>
              <a:t> pot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dapat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dibuat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teknik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makrame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56" y="1104223"/>
            <a:ext cx="2161360" cy="35683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0777" y="4780054"/>
            <a:ext cx="291111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Contoh karya seni makrame.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136764"/>
      </p:ext>
    </p:extLst>
  </p:cSld>
  <p:clrMapOvr>
    <a:masterClrMapping/>
  </p:clrMapOvr>
  <p:transition spd="med" advTm="26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8889" r="19812" b="8291"/>
          <a:stretch/>
        </p:blipFill>
        <p:spPr>
          <a:xfrm>
            <a:off x="150812" y="746498"/>
            <a:ext cx="4038600" cy="5669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112" y="214390"/>
            <a:ext cx="3352800" cy="783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B. </a:t>
            </a:r>
            <a:r>
              <a:rPr lang="en-US" sz="4000" b="1" dirty="0" err="1"/>
              <a:t>Anyaman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89412" y="2186144"/>
            <a:ext cx="6553200" cy="2862322"/>
          </a:xfrm>
          <a:prstGeom prst="wedgeRectCallout">
            <a:avLst>
              <a:gd name="adj1" fmla="val -64976"/>
              <a:gd name="adj2" fmla="val -39900"/>
            </a:avLst>
          </a:prstGeom>
          <a:ln w="381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a typeface="Adobe Fan Heiti Std B" panose="020B0700000000000000" pitchFamily="34" charset="-128"/>
              </a:rPr>
              <a:t>Menganyam</a:t>
            </a:r>
            <a:r>
              <a:rPr lang="en-US" sz="3600" b="1" dirty="0">
                <a:solidFill>
                  <a:srgbClr val="FF0000"/>
                </a:solidFill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ea typeface="Adobe Fan Heiti Std B" panose="020B0700000000000000" pitchFamily="34" charset="-128"/>
              </a:rPr>
              <a:t>adalah</a:t>
            </a:r>
            <a:r>
              <a:rPr lang="en-US" sz="3600" b="1" dirty="0"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ea typeface="Adobe Fan Heiti Std B" panose="020B0700000000000000" pitchFamily="34" charset="-128"/>
              </a:rPr>
              <a:t>kegiatan</a:t>
            </a:r>
            <a:r>
              <a:rPr lang="en-US" sz="3600" b="1" dirty="0"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dobe Fan Heiti Std B" panose="020B0700000000000000" pitchFamily="34" charset="-128"/>
              </a:rPr>
              <a:t>menyilangkan</a:t>
            </a:r>
            <a:r>
              <a:rPr lang="en-US" sz="3600" b="1" dirty="0">
                <a:solidFill>
                  <a:srgbClr val="FF0000"/>
                </a:solidFill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dobe Fan Heiti Std B" panose="020B0700000000000000" pitchFamily="34" charset="-128"/>
              </a:rPr>
              <a:t>bahan</a:t>
            </a:r>
            <a:r>
              <a:rPr lang="en-US" sz="3600" b="1" dirty="0">
                <a:solidFill>
                  <a:srgbClr val="FF0000"/>
                </a:solidFill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dobe Fan Heiti Std B" panose="020B0700000000000000" pitchFamily="34" charset="-128"/>
              </a:rPr>
              <a:t>berbentuk</a:t>
            </a:r>
            <a:r>
              <a:rPr lang="en-US" sz="3600" b="1" dirty="0">
                <a:solidFill>
                  <a:srgbClr val="FF0000"/>
                </a:solidFill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dobe Fan Heiti Std B" panose="020B0700000000000000" pitchFamily="34" charset="-128"/>
              </a:rPr>
              <a:t>bilah-bilah</a:t>
            </a:r>
            <a:r>
              <a:rPr lang="en-US" sz="3600" b="1" dirty="0">
                <a:solidFill>
                  <a:srgbClr val="FF0000"/>
                </a:solidFill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ea typeface="Adobe Fan Heiti Std B" panose="020B0700000000000000" pitchFamily="34" charset="-128"/>
              </a:rPr>
              <a:t>untuk</a:t>
            </a:r>
            <a:r>
              <a:rPr lang="en-US" sz="3600" b="1" dirty="0"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ea typeface="Adobe Fan Heiti Std B" panose="020B0700000000000000" pitchFamily="34" charset="-128"/>
              </a:rPr>
              <a:t>membentuk</a:t>
            </a:r>
            <a:r>
              <a:rPr lang="en-US" sz="3600" b="1" dirty="0"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ea typeface="Adobe Fan Heiti Std B" panose="020B0700000000000000" pitchFamily="34" charset="-128"/>
              </a:rPr>
              <a:t>suatu</a:t>
            </a:r>
            <a:r>
              <a:rPr lang="en-US" sz="3600" b="1" dirty="0"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ea typeface="Adobe Fan Heiti Std B" panose="020B0700000000000000" pitchFamily="34" charset="-128"/>
              </a:rPr>
              <a:t>benda</a:t>
            </a:r>
            <a:r>
              <a:rPr lang="en-US" sz="3600" b="1" dirty="0">
                <a:ea typeface="Adobe Fan Heiti Std B" panose="020B0700000000000000" pitchFamily="34" charset="-128"/>
              </a:rPr>
              <a:t> yang </a:t>
            </a:r>
            <a:r>
              <a:rPr lang="en-US" sz="3600" b="1" dirty="0" err="1">
                <a:ea typeface="Adobe Fan Heiti Std B" panose="020B0700000000000000" pitchFamily="34" charset="-128"/>
              </a:rPr>
              <a:t>indah</a:t>
            </a:r>
            <a:r>
              <a:rPr lang="en-US" sz="3600" b="1" dirty="0"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ea typeface="Adobe Fan Heiti Std B" panose="020B0700000000000000" pitchFamily="34" charset="-128"/>
              </a:rPr>
              <a:t>dan</a:t>
            </a:r>
            <a:r>
              <a:rPr lang="en-US" sz="3600" b="1" dirty="0"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ea typeface="Adobe Fan Heiti Std B" panose="020B0700000000000000" pitchFamily="34" charset="-128"/>
              </a:rPr>
              <a:t>menarik</a:t>
            </a:r>
            <a:r>
              <a:rPr lang="en-US" sz="3600" b="1" dirty="0">
                <a:ea typeface="Adobe Fan Heiti Std B" panose="020B0700000000000000" pitchFamily="34" charset="-128"/>
              </a:rPr>
              <a:t>.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428F3A-5069-18C5-774C-77140BF6800A}"/>
              </a:ext>
            </a:extLst>
          </p:cNvPr>
          <p:cNvSpPr txBox="1"/>
          <p:nvPr/>
        </p:nvSpPr>
        <p:spPr>
          <a:xfrm>
            <a:off x="4189412" y="1354714"/>
            <a:ext cx="658907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/>
              <a:t>1. </a:t>
            </a:r>
            <a:r>
              <a:rPr lang="en-US" sz="3200" b="1" dirty="0" err="1"/>
              <a:t>Mengenal</a:t>
            </a:r>
            <a:r>
              <a:rPr lang="en-US" sz="3200" b="1" dirty="0"/>
              <a:t> </a:t>
            </a:r>
            <a:r>
              <a:rPr lang="en-US" sz="3200" b="1" dirty="0" err="1"/>
              <a:t>Karya</a:t>
            </a:r>
            <a:r>
              <a:rPr lang="en-US" sz="3200" b="1" dirty="0"/>
              <a:t> </a:t>
            </a:r>
            <a:r>
              <a:rPr lang="en-US" sz="3200" b="1" dirty="0" err="1"/>
              <a:t>Seni</a:t>
            </a:r>
            <a:r>
              <a:rPr lang="en-US" sz="3200" b="1" dirty="0"/>
              <a:t> </a:t>
            </a:r>
            <a:r>
              <a:rPr lang="en-US" sz="3200" b="1" dirty="0" err="1"/>
              <a:t>Anyaman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1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"/>
    </mc:Choice>
    <mc:Fallback xmlns="">
      <p:transition spd="slow" advTm="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8889" r="19812" b="14084"/>
          <a:stretch/>
        </p:blipFill>
        <p:spPr>
          <a:xfrm>
            <a:off x="150812" y="746499"/>
            <a:ext cx="4038600" cy="5273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112" y="214390"/>
            <a:ext cx="3352800" cy="783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B. </a:t>
            </a:r>
            <a:r>
              <a:rPr lang="en-US" sz="4000" b="1" dirty="0" err="1"/>
              <a:t>Anyaman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87082" y="718790"/>
            <a:ext cx="7046130" cy="5323344"/>
          </a:xfrm>
          <a:prstGeom prst="wedgeEllipseCallout">
            <a:avLst>
              <a:gd name="adj1" fmla="val -73612"/>
              <a:gd name="adj2" fmla="val -19377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Bahan</a:t>
            </a:r>
            <a:r>
              <a:rPr lang="en-US" sz="3000" b="1" dirty="0"/>
              <a:t> </a:t>
            </a:r>
            <a:r>
              <a:rPr lang="en-US" sz="3000" b="1" dirty="0" err="1"/>
              <a:t>untuk</a:t>
            </a:r>
            <a:r>
              <a:rPr lang="en-US" sz="3000" b="1" dirty="0"/>
              <a:t> </a:t>
            </a:r>
            <a:r>
              <a:rPr lang="en-US" sz="3000" b="1" dirty="0" err="1"/>
              <a:t>menganyam</a:t>
            </a:r>
            <a:r>
              <a:rPr lang="en-US" sz="3000" b="1" dirty="0"/>
              <a:t> </a:t>
            </a:r>
            <a:r>
              <a:rPr lang="en-US" sz="3000" b="1" dirty="0" err="1"/>
              <a:t>dapat</a:t>
            </a:r>
            <a:r>
              <a:rPr lang="en-US" sz="3000" b="1" dirty="0"/>
              <a:t> </a:t>
            </a:r>
            <a:r>
              <a:rPr lang="en-US" sz="3000" b="1" dirty="0" err="1"/>
              <a:t>berupa</a:t>
            </a:r>
            <a:r>
              <a:rPr lang="en-US" sz="3000" b="1" dirty="0"/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bahan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alami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seperti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bambu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daun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pandan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janur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rotan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3000" b="1" dirty="0" err="1" smtClean="0"/>
              <a:t>Selain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itu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anyaman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juga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dapat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dibuat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bahan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buatan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seperti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kertas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pita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jepang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pita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kain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kain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perca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895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6"/>
    </mc:Choice>
    <mc:Fallback xmlns="">
      <p:transition spd="slow" advTm="14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1|2.9|2.2|2.1|1.7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7|0.7|3|2.4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9|1.8|6.2|0.8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0.6|0.5|0.8|3.9|0.6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9|2.1|0.6|2.7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0.8|0.9|7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3.1|2.1|0.9|0.8|5.4|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3|0.7|1.1|0.8|4.7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1.6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1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0.8|1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622</Words>
  <Application>Microsoft Office PowerPoint</Application>
  <PresentationFormat>Custom</PresentationFormat>
  <Paragraphs>72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Fan Heiti Std B</vt:lpstr>
      <vt:lpstr>맑은 고딕</vt:lpstr>
      <vt:lpstr>ＭＳ Ｐゴシック</vt:lpstr>
      <vt:lpstr>Arial</vt:lpstr>
      <vt:lpstr>Calibri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Berkreasi Seni Rupa</dc:title>
  <dc:creator>Acer</dc:creator>
  <cp:lastModifiedBy>Nur Alivia Arianda</cp:lastModifiedBy>
  <cp:revision>62</cp:revision>
  <dcterms:created xsi:type="dcterms:W3CDTF">2022-11-26T09:55:49Z</dcterms:created>
  <dcterms:modified xsi:type="dcterms:W3CDTF">2022-11-29T08:50:00Z</dcterms:modified>
</cp:coreProperties>
</file>