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embeddedFontLst>
    <p:embeddedFont>
      <p:font typeface="Nuni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on left, text on right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4.png"/><Relationship Id="rId5" Type="http://schemas.openxmlformats.org/officeDocument/2006/relationships/image" Target="../media/image10.png"/><Relationship Id="rId6" Type="http://schemas.openxmlformats.org/officeDocument/2006/relationships/image" Target="../media/image13.png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10" Type="http://schemas.openxmlformats.org/officeDocument/2006/relationships/image" Target="../media/image14.png"/><Relationship Id="rId9" Type="http://schemas.openxmlformats.org/officeDocument/2006/relationships/image" Target="../media/image12.png"/><Relationship Id="rId5" Type="http://schemas.openxmlformats.org/officeDocument/2006/relationships/image" Target="../media/image7.png"/><Relationship Id="rId6" Type="http://schemas.openxmlformats.org/officeDocument/2006/relationships/image" Target="../media/image15.png"/><Relationship Id="rId7" Type="http://schemas.openxmlformats.org/officeDocument/2006/relationships/image" Target="../media/image9.png"/><Relationship Id="rId8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7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Pengukuran Sudut</a:t>
            </a:r>
            <a:endParaRPr/>
          </a:p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125537"/>
            <a:ext cx="8229600" cy="1900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Sudut adalah bangun yang dibentuk oleh 2 sinar garis yang bersekutu pada pangkalnya.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sinar garis itu disebut kaki sudut.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Pangkal kedua sinar garis disebut titik sudut.</a:t>
            </a:r>
            <a:endParaRPr/>
          </a:p>
        </p:txBody>
      </p:sp>
      <p:sp>
        <p:nvSpPr>
          <p:cNvPr id="36" name="Google Shape;36;p6"/>
          <p:cNvSpPr/>
          <p:nvPr/>
        </p:nvSpPr>
        <p:spPr>
          <a:xfrm>
            <a:off x="1042987" y="3357562"/>
            <a:ext cx="2233612" cy="792162"/>
          </a:xfrm>
          <a:custGeom>
            <a:rect b="b" l="l" r="r" t="t"/>
            <a:pathLst>
              <a:path extrusionOk="0" h="120000" w="120000">
                <a:moveTo>
                  <a:pt x="116076" y="0"/>
                </a:moveTo>
                <a:lnTo>
                  <a:pt x="0" y="120000"/>
                </a:lnTo>
                <a:lnTo>
                  <a:pt x="120000" y="120000"/>
                </a:lnTo>
              </a:path>
            </a:pathLst>
          </a:cu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6"/>
          <p:cNvSpPr txBox="1"/>
          <p:nvPr/>
        </p:nvSpPr>
        <p:spPr>
          <a:xfrm>
            <a:off x="539750" y="4005262"/>
            <a:ext cx="7921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  <p:sp>
        <p:nvSpPr>
          <p:cNvPr id="38" name="Google Shape;38;p6"/>
          <p:cNvSpPr txBox="1"/>
          <p:nvPr/>
        </p:nvSpPr>
        <p:spPr>
          <a:xfrm>
            <a:off x="2987675" y="3032125"/>
            <a:ext cx="7921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/>
          </a:p>
        </p:txBody>
      </p:sp>
      <p:sp>
        <p:nvSpPr>
          <p:cNvPr id="39" name="Google Shape;39;p6"/>
          <p:cNvSpPr txBox="1"/>
          <p:nvPr/>
        </p:nvSpPr>
        <p:spPr>
          <a:xfrm>
            <a:off x="3059112" y="3933825"/>
            <a:ext cx="7921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/>
          </a:p>
        </p:txBody>
      </p:sp>
      <p:sp>
        <p:nvSpPr>
          <p:cNvPr id="40" name="Google Shape;40;p6"/>
          <p:cNvSpPr txBox="1"/>
          <p:nvPr/>
        </p:nvSpPr>
        <p:spPr>
          <a:xfrm>
            <a:off x="3779837" y="4652962"/>
            <a:ext cx="14414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Kaki sudut</a:t>
            </a:r>
            <a:endParaRPr/>
          </a:p>
        </p:txBody>
      </p:sp>
      <p:sp>
        <p:nvSpPr>
          <p:cNvPr id="41" name="Google Shape;41;p6"/>
          <p:cNvSpPr txBox="1"/>
          <p:nvPr/>
        </p:nvSpPr>
        <p:spPr>
          <a:xfrm>
            <a:off x="539750" y="4687887"/>
            <a:ext cx="15843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titik sudut</a:t>
            </a:r>
            <a:endParaRPr/>
          </a:p>
        </p:txBody>
      </p:sp>
      <p:cxnSp>
        <p:nvCxnSpPr>
          <p:cNvPr id="42" name="Google Shape;42;p6"/>
          <p:cNvCxnSpPr/>
          <p:nvPr/>
        </p:nvCxnSpPr>
        <p:spPr>
          <a:xfrm rot="10800000">
            <a:off x="3203575" y="3429000"/>
            <a:ext cx="792162" cy="1079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43" name="Google Shape;43;p6"/>
          <p:cNvCxnSpPr/>
          <p:nvPr/>
        </p:nvCxnSpPr>
        <p:spPr>
          <a:xfrm rot="10800000">
            <a:off x="3203575" y="4221162"/>
            <a:ext cx="720725" cy="28733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44" name="Google Shape;44;p6"/>
          <p:cNvCxnSpPr/>
          <p:nvPr/>
        </p:nvCxnSpPr>
        <p:spPr>
          <a:xfrm rot="10800000">
            <a:off x="1042987" y="4149725"/>
            <a:ext cx="360362" cy="5746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CC00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7"/>
          <p:cNvGrpSpPr/>
          <p:nvPr/>
        </p:nvGrpSpPr>
        <p:grpSpPr>
          <a:xfrm>
            <a:off x="107950" y="1484312"/>
            <a:ext cx="2670175" cy="1952625"/>
            <a:chOff x="107950" y="1484312"/>
            <a:chExt cx="2670175" cy="1952625"/>
          </a:xfrm>
        </p:grpSpPr>
        <p:grpSp>
          <p:nvGrpSpPr>
            <p:cNvPr id="50" name="Google Shape;50;p7"/>
            <p:cNvGrpSpPr/>
            <p:nvPr/>
          </p:nvGrpSpPr>
          <p:grpSpPr>
            <a:xfrm>
              <a:off x="336550" y="1820862"/>
              <a:ext cx="2057400" cy="1257300"/>
              <a:chOff x="4191000" y="6567487"/>
              <a:chExt cx="5143500" cy="3143250"/>
            </a:xfrm>
          </p:grpSpPr>
          <p:sp>
            <p:nvSpPr>
              <p:cNvPr id="51" name="Google Shape;51;p7"/>
              <p:cNvSpPr/>
              <p:nvPr/>
            </p:nvSpPr>
            <p:spPr>
              <a:xfrm>
                <a:off x="4953000" y="6567487"/>
                <a:ext cx="4381500" cy="3143250"/>
              </a:xfrm>
              <a:custGeom>
                <a:rect b="b" l="l" r="r" t="t"/>
                <a:pathLst>
                  <a:path extrusionOk="0" h="120000" w="120000">
                    <a:moveTo>
                      <a:pt x="0" y="0"/>
                    </a:moveTo>
                    <a:lnTo>
                      <a:pt x="0" y="120000"/>
                    </a:lnTo>
                    <a:lnTo>
                      <a:pt x="120000" y="120000"/>
                    </a:lnTo>
                  </a:path>
                </a:pathLst>
              </a:custGeom>
              <a:noFill/>
              <a:ln cap="flat" cmpd="sng" w="285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2;p7"/>
              <p:cNvSpPr/>
              <p:nvPr/>
            </p:nvSpPr>
            <p:spPr>
              <a:xfrm>
                <a:off x="4191000" y="6567487"/>
                <a:ext cx="1905000" cy="3143250"/>
              </a:xfrm>
              <a:custGeom>
                <a:rect b="b" l="l" r="r" t="t"/>
                <a:pathLst>
                  <a:path extrusionOk="0" h="120000" w="120000">
                    <a:moveTo>
                      <a:pt x="0" y="0"/>
                    </a:moveTo>
                    <a:lnTo>
                      <a:pt x="48000" y="120000"/>
                    </a:lnTo>
                    <a:lnTo>
                      <a:pt x="120000" y="10909"/>
                    </a:lnTo>
                  </a:path>
                </a:pathLst>
              </a:custGeom>
              <a:noFill/>
              <a:ln cap="flat" cmpd="sng" w="285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Google Shape;53;p7"/>
              <p:cNvSpPr/>
              <p:nvPr/>
            </p:nvSpPr>
            <p:spPr>
              <a:xfrm>
                <a:off x="4953000" y="7424737"/>
                <a:ext cx="3429000" cy="2286000"/>
              </a:xfrm>
              <a:custGeom>
                <a:rect b="b" l="l" r="r" t="t"/>
                <a:pathLst>
                  <a:path extrusionOk="0" h="120000" w="120000">
                    <a:moveTo>
                      <a:pt x="120000" y="45000"/>
                    </a:moveTo>
                    <a:lnTo>
                      <a:pt x="0" y="120000"/>
                    </a:lnTo>
                    <a:lnTo>
                      <a:pt x="86666" y="0"/>
                    </a:lnTo>
                  </a:path>
                </a:pathLst>
              </a:custGeom>
              <a:noFill/>
              <a:ln cap="flat" cmpd="sng" w="285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4" name="Google Shape;54;p7"/>
            <p:cNvSpPr txBox="1"/>
            <p:nvPr/>
          </p:nvSpPr>
          <p:spPr>
            <a:xfrm>
              <a:off x="2397125" y="2955925"/>
              <a:ext cx="3810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  <p:sp>
          <p:nvSpPr>
            <p:cNvPr id="55" name="Google Shape;55;p7"/>
            <p:cNvSpPr txBox="1"/>
            <p:nvPr/>
          </p:nvSpPr>
          <p:spPr>
            <a:xfrm>
              <a:off x="2012950" y="2278062"/>
              <a:ext cx="3810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sp>
          <p:nvSpPr>
            <p:cNvPr id="56" name="Google Shape;56;p7"/>
            <p:cNvSpPr txBox="1"/>
            <p:nvPr/>
          </p:nvSpPr>
          <p:spPr>
            <a:xfrm>
              <a:off x="1598612" y="1847850"/>
              <a:ext cx="3810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57" name="Google Shape;57;p7"/>
            <p:cNvSpPr txBox="1"/>
            <p:nvPr/>
          </p:nvSpPr>
          <p:spPr>
            <a:xfrm>
              <a:off x="984250" y="1595437"/>
              <a:ext cx="381000" cy="4556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58" name="Google Shape;58;p7"/>
            <p:cNvSpPr txBox="1"/>
            <p:nvPr/>
          </p:nvSpPr>
          <p:spPr>
            <a:xfrm>
              <a:off x="485775" y="1484312"/>
              <a:ext cx="37941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59" name="Google Shape;59;p7"/>
            <p:cNvSpPr txBox="1"/>
            <p:nvPr/>
          </p:nvSpPr>
          <p:spPr>
            <a:xfrm>
              <a:off x="107950" y="1506537"/>
              <a:ext cx="381000" cy="4556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60" name="Google Shape;60;p7"/>
            <p:cNvSpPr txBox="1"/>
            <p:nvPr/>
          </p:nvSpPr>
          <p:spPr>
            <a:xfrm>
              <a:off x="371475" y="2979737"/>
              <a:ext cx="3810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</p:grpSp>
      <p:grpSp>
        <p:nvGrpSpPr>
          <p:cNvPr id="61" name="Google Shape;61;p7"/>
          <p:cNvGrpSpPr/>
          <p:nvPr/>
        </p:nvGrpSpPr>
        <p:grpSpPr>
          <a:xfrm>
            <a:off x="2771775" y="2205037"/>
            <a:ext cx="647699" cy="1558925"/>
            <a:chOff x="2771775" y="1989137"/>
            <a:chExt cx="647699" cy="1558925"/>
          </a:xfrm>
        </p:grpSpPr>
        <p:sp>
          <p:nvSpPr>
            <p:cNvPr id="62" name="Google Shape;62;p7"/>
            <p:cNvSpPr/>
            <p:nvPr/>
          </p:nvSpPr>
          <p:spPr>
            <a:xfrm>
              <a:off x="2940050" y="2352675"/>
              <a:ext cx="338137" cy="8890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0909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7"/>
            <p:cNvSpPr txBox="1"/>
            <p:nvPr/>
          </p:nvSpPr>
          <p:spPr>
            <a:xfrm>
              <a:off x="2836862" y="3224212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64" name="Google Shape;64;p7"/>
            <p:cNvSpPr txBox="1"/>
            <p:nvPr/>
          </p:nvSpPr>
          <p:spPr>
            <a:xfrm>
              <a:off x="2771775" y="198913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65" name="Google Shape;65;p7"/>
            <p:cNvSpPr txBox="1"/>
            <p:nvPr/>
          </p:nvSpPr>
          <p:spPr>
            <a:xfrm>
              <a:off x="3138487" y="2060575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</p:grpSp>
      <p:grpSp>
        <p:nvGrpSpPr>
          <p:cNvPr id="66" name="Google Shape;66;p7"/>
          <p:cNvGrpSpPr/>
          <p:nvPr/>
        </p:nvGrpSpPr>
        <p:grpSpPr>
          <a:xfrm>
            <a:off x="3568700" y="2214562"/>
            <a:ext cx="1069974" cy="1539875"/>
            <a:chOff x="3568700" y="1998662"/>
            <a:chExt cx="1069974" cy="1539875"/>
          </a:xfrm>
        </p:grpSpPr>
        <p:sp>
          <p:nvSpPr>
            <p:cNvPr id="67" name="Google Shape;67;p7"/>
            <p:cNvSpPr/>
            <p:nvPr/>
          </p:nvSpPr>
          <p:spPr>
            <a:xfrm>
              <a:off x="3727450" y="2352675"/>
              <a:ext cx="731837" cy="8890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32727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7"/>
            <p:cNvSpPr txBox="1"/>
            <p:nvPr/>
          </p:nvSpPr>
          <p:spPr>
            <a:xfrm>
              <a:off x="3614737" y="321468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69" name="Google Shape;69;p7"/>
            <p:cNvSpPr txBox="1"/>
            <p:nvPr/>
          </p:nvSpPr>
          <p:spPr>
            <a:xfrm>
              <a:off x="3568700" y="1998662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70" name="Google Shape;70;p7"/>
            <p:cNvSpPr txBox="1"/>
            <p:nvPr/>
          </p:nvSpPr>
          <p:spPr>
            <a:xfrm>
              <a:off x="4357687" y="224948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grpSp>
        <p:nvGrpSpPr>
          <p:cNvPr id="71" name="Google Shape;71;p7"/>
          <p:cNvGrpSpPr/>
          <p:nvPr/>
        </p:nvGrpSpPr>
        <p:grpSpPr>
          <a:xfrm>
            <a:off x="4716462" y="2205037"/>
            <a:ext cx="1379537" cy="1531938"/>
            <a:chOff x="4741862" y="1998662"/>
            <a:chExt cx="1379537" cy="1531938"/>
          </a:xfrm>
        </p:grpSpPr>
        <p:sp>
          <p:nvSpPr>
            <p:cNvPr id="72" name="Google Shape;72;p7"/>
            <p:cNvSpPr/>
            <p:nvPr/>
          </p:nvSpPr>
          <p:spPr>
            <a:xfrm>
              <a:off x="4910137" y="2352675"/>
              <a:ext cx="1012825" cy="890587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65454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7"/>
            <p:cNvSpPr txBox="1"/>
            <p:nvPr/>
          </p:nvSpPr>
          <p:spPr>
            <a:xfrm>
              <a:off x="4797425" y="3206750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74" name="Google Shape;74;p7"/>
            <p:cNvSpPr txBox="1"/>
            <p:nvPr/>
          </p:nvSpPr>
          <p:spPr>
            <a:xfrm>
              <a:off x="4741862" y="1998662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75" name="Google Shape;75;p7"/>
            <p:cNvSpPr txBox="1"/>
            <p:nvPr/>
          </p:nvSpPr>
          <p:spPr>
            <a:xfrm>
              <a:off x="5840412" y="2511425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</p:grpSp>
      <p:grpSp>
        <p:nvGrpSpPr>
          <p:cNvPr id="76" name="Google Shape;76;p7"/>
          <p:cNvGrpSpPr/>
          <p:nvPr/>
        </p:nvGrpSpPr>
        <p:grpSpPr>
          <a:xfrm>
            <a:off x="2659062" y="692150"/>
            <a:ext cx="515937" cy="1609725"/>
            <a:chOff x="2659062" y="620712"/>
            <a:chExt cx="515937" cy="1609725"/>
          </a:xfrm>
        </p:grpSpPr>
        <p:sp>
          <p:nvSpPr>
            <p:cNvPr id="77" name="Google Shape;77;p7"/>
            <p:cNvSpPr/>
            <p:nvPr/>
          </p:nvSpPr>
          <p:spPr>
            <a:xfrm>
              <a:off x="2771775" y="936625"/>
              <a:ext cx="225425" cy="969962"/>
            </a:xfrm>
            <a:custGeom>
              <a:rect b="b" l="l" r="r" t="t"/>
              <a:pathLst>
                <a:path extrusionOk="0" h="120000" w="120000">
                  <a:moveTo>
                    <a:pt x="0" y="10000"/>
                  </a:moveTo>
                  <a:lnTo>
                    <a:pt x="120000" y="120000"/>
                  </a:lnTo>
                  <a:lnTo>
                    <a:pt x="120000" y="0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7"/>
            <p:cNvSpPr txBox="1"/>
            <p:nvPr/>
          </p:nvSpPr>
          <p:spPr>
            <a:xfrm>
              <a:off x="2884487" y="190658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79" name="Google Shape;79;p7"/>
            <p:cNvSpPr txBox="1"/>
            <p:nvPr/>
          </p:nvSpPr>
          <p:spPr>
            <a:xfrm>
              <a:off x="2659062" y="692150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80" name="Google Shape;80;p7"/>
            <p:cNvSpPr txBox="1"/>
            <p:nvPr/>
          </p:nvSpPr>
          <p:spPr>
            <a:xfrm>
              <a:off x="2894012" y="620712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</p:grpSp>
      <p:grpSp>
        <p:nvGrpSpPr>
          <p:cNvPr id="81" name="Google Shape;81;p7"/>
          <p:cNvGrpSpPr/>
          <p:nvPr/>
        </p:nvGrpSpPr>
        <p:grpSpPr>
          <a:xfrm>
            <a:off x="3297237" y="755650"/>
            <a:ext cx="928687" cy="1546225"/>
            <a:chOff x="3297237" y="684212"/>
            <a:chExt cx="928687" cy="1546225"/>
          </a:xfrm>
        </p:grpSpPr>
        <p:sp>
          <p:nvSpPr>
            <p:cNvPr id="82" name="Google Shape;82;p7"/>
            <p:cNvSpPr/>
            <p:nvPr/>
          </p:nvSpPr>
          <p:spPr>
            <a:xfrm>
              <a:off x="3448050" y="1017587"/>
              <a:ext cx="561975" cy="8890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48000" y="120000"/>
                  </a:lnTo>
                  <a:lnTo>
                    <a:pt x="120000" y="10909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7"/>
            <p:cNvSpPr txBox="1"/>
            <p:nvPr/>
          </p:nvSpPr>
          <p:spPr>
            <a:xfrm>
              <a:off x="3559175" y="1906587"/>
              <a:ext cx="282575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84" name="Google Shape;84;p7"/>
            <p:cNvSpPr txBox="1"/>
            <p:nvPr/>
          </p:nvSpPr>
          <p:spPr>
            <a:xfrm>
              <a:off x="3297237" y="684212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85" name="Google Shape;85;p7"/>
            <p:cNvSpPr txBox="1"/>
            <p:nvPr/>
          </p:nvSpPr>
          <p:spPr>
            <a:xfrm>
              <a:off x="3944937" y="747712"/>
              <a:ext cx="280987" cy="3222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</p:grpSp>
      <p:grpSp>
        <p:nvGrpSpPr>
          <p:cNvPr id="86" name="Google Shape;86;p7"/>
          <p:cNvGrpSpPr/>
          <p:nvPr/>
        </p:nvGrpSpPr>
        <p:grpSpPr>
          <a:xfrm>
            <a:off x="4319587" y="763587"/>
            <a:ext cx="1312862" cy="1511300"/>
            <a:chOff x="4319587" y="692150"/>
            <a:chExt cx="1312862" cy="1511300"/>
          </a:xfrm>
        </p:grpSpPr>
        <p:sp>
          <p:nvSpPr>
            <p:cNvPr id="87" name="Google Shape;87;p7"/>
            <p:cNvSpPr/>
            <p:nvPr/>
          </p:nvSpPr>
          <p:spPr>
            <a:xfrm>
              <a:off x="4460875" y="1016000"/>
              <a:ext cx="955675" cy="890587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28235" y="120000"/>
                  </a:lnTo>
                  <a:lnTo>
                    <a:pt x="120000" y="32727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7"/>
            <p:cNvSpPr txBox="1"/>
            <p:nvPr/>
          </p:nvSpPr>
          <p:spPr>
            <a:xfrm>
              <a:off x="4572000" y="1879600"/>
              <a:ext cx="282575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89" name="Google Shape;89;p7"/>
            <p:cNvSpPr txBox="1"/>
            <p:nvPr/>
          </p:nvSpPr>
          <p:spPr>
            <a:xfrm>
              <a:off x="4319587" y="692150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90" name="Google Shape;90;p7"/>
            <p:cNvSpPr txBox="1"/>
            <p:nvPr/>
          </p:nvSpPr>
          <p:spPr>
            <a:xfrm>
              <a:off x="5351462" y="952500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grpSp>
        <p:nvGrpSpPr>
          <p:cNvPr id="91" name="Google Shape;91;p7"/>
          <p:cNvGrpSpPr/>
          <p:nvPr/>
        </p:nvGrpSpPr>
        <p:grpSpPr>
          <a:xfrm>
            <a:off x="5586412" y="763587"/>
            <a:ext cx="1660525" cy="1520825"/>
            <a:chOff x="5586412" y="692150"/>
            <a:chExt cx="1660525" cy="1520825"/>
          </a:xfrm>
        </p:grpSpPr>
        <p:sp>
          <p:nvSpPr>
            <p:cNvPr id="92" name="Google Shape;92;p7"/>
            <p:cNvSpPr/>
            <p:nvPr/>
          </p:nvSpPr>
          <p:spPr>
            <a:xfrm>
              <a:off x="5754687" y="1016000"/>
              <a:ext cx="1238250" cy="890587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21818" y="120000"/>
                  </a:lnTo>
                  <a:lnTo>
                    <a:pt x="120000" y="65454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7"/>
            <p:cNvSpPr txBox="1"/>
            <p:nvPr/>
          </p:nvSpPr>
          <p:spPr>
            <a:xfrm>
              <a:off x="5848350" y="1889125"/>
              <a:ext cx="282575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94" name="Google Shape;94;p7"/>
            <p:cNvSpPr txBox="1"/>
            <p:nvPr/>
          </p:nvSpPr>
          <p:spPr>
            <a:xfrm>
              <a:off x="5586412" y="692150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95" name="Google Shape;95;p7"/>
            <p:cNvSpPr txBox="1"/>
            <p:nvPr/>
          </p:nvSpPr>
          <p:spPr>
            <a:xfrm>
              <a:off x="6965950" y="136683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</p:grpSp>
      <p:grpSp>
        <p:nvGrpSpPr>
          <p:cNvPr id="96" name="Google Shape;96;p7"/>
          <p:cNvGrpSpPr/>
          <p:nvPr/>
        </p:nvGrpSpPr>
        <p:grpSpPr>
          <a:xfrm>
            <a:off x="2687637" y="3789362"/>
            <a:ext cx="1065212" cy="1430338"/>
            <a:chOff x="2687637" y="3789362"/>
            <a:chExt cx="1065212" cy="1430338"/>
          </a:xfrm>
        </p:grpSpPr>
        <p:sp>
          <p:nvSpPr>
            <p:cNvPr id="97" name="Google Shape;97;p7"/>
            <p:cNvSpPr/>
            <p:nvPr/>
          </p:nvSpPr>
          <p:spPr>
            <a:xfrm>
              <a:off x="2828925" y="4122737"/>
              <a:ext cx="730250" cy="809625"/>
            </a:xfrm>
            <a:custGeom>
              <a:rect b="b" l="l" r="r" t="t"/>
              <a:pathLst>
                <a:path extrusionOk="0" h="120000" w="120000">
                  <a:moveTo>
                    <a:pt x="55384" y="0"/>
                  </a:moveTo>
                  <a:lnTo>
                    <a:pt x="0" y="120000"/>
                  </a:lnTo>
                  <a:lnTo>
                    <a:pt x="120000" y="24000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7"/>
            <p:cNvSpPr txBox="1"/>
            <p:nvPr/>
          </p:nvSpPr>
          <p:spPr>
            <a:xfrm>
              <a:off x="2687637" y="4895850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99" name="Google Shape;99;p7"/>
            <p:cNvSpPr txBox="1"/>
            <p:nvPr/>
          </p:nvSpPr>
          <p:spPr>
            <a:xfrm>
              <a:off x="3059112" y="3789362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00" name="Google Shape;100;p7"/>
            <p:cNvSpPr txBox="1"/>
            <p:nvPr/>
          </p:nvSpPr>
          <p:spPr>
            <a:xfrm>
              <a:off x="3471862" y="3960812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grpSp>
        <p:nvGrpSpPr>
          <p:cNvPr id="101" name="Google Shape;101;p7"/>
          <p:cNvGrpSpPr/>
          <p:nvPr/>
        </p:nvGrpSpPr>
        <p:grpSpPr>
          <a:xfrm>
            <a:off x="3822700" y="3870325"/>
            <a:ext cx="1355724" cy="1420812"/>
            <a:chOff x="3822700" y="3870325"/>
            <a:chExt cx="1355724" cy="1420812"/>
          </a:xfrm>
        </p:grpSpPr>
        <p:sp>
          <p:nvSpPr>
            <p:cNvPr id="102" name="Google Shape;102;p7"/>
            <p:cNvSpPr/>
            <p:nvPr/>
          </p:nvSpPr>
          <p:spPr>
            <a:xfrm>
              <a:off x="3954462" y="4203700"/>
              <a:ext cx="1012825" cy="808037"/>
            </a:xfrm>
            <a:custGeom>
              <a:rect b="b" l="l" r="r" t="t"/>
              <a:pathLst>
                <a:path extrusionOk="0" h="120000" w="120000">
                  <a:moveTo>
                    <a:pt x="40000" y="0"/>
                  </a:moveTo>
                  <a:lnTo>
                    <a:pt x="0" y="120000"/>
                  </a:lnTo>
                  <a:lnTo>
                    <a:pt x="120000" y="60000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7"/>
            <p:cNvSpPr txBox="1"/>
            <p:nvPr/>
          </p:nvSpPr>
          <p:spPr>
            <a:xfrm>
              <a:off x="3822700" y="496728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04" name="Google Shape;104;p7"/>
            <p:cNvSpPr txBox="1"/>
            <p:nvPr/>
          </p:nvSpPr>
          <p:spPr>
            <a:xfrm>
              <a:off x="4165600" y="3870325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05" name="Google Shape;105;p7"/>
            <p:cNvSpPr txBox="1"/>
            <p:nvPr/>
          </p:nvSpPr>
          <p:spPr>
            <a:xfrm>
              <a:off x="4897437" y="431958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</p:grpSp>
      <p:grpSp>
        <p:nvGrpSpPr>
          <p:cNvPr id="106" name="Google Shape;106;p7"/>
          <p:cNvGrpSpPr/>
          <p:nvPr/>
        </p:nvGrpSpPr>
        <p:grpSpPr>
          <a:xfrm>
            <a:off x="5238750" y="3860800"/>
            <a:ext cx="1735137" cy="1393825"/>
            <a:chOff x="5238750" y="3860800"/>
            <a:chExt cx="1735137" cy="1393825"/>
          </a:xfrm>
        </p:grpSpPr>
        <p:sp>
          <p:nvSpPr>
            <p:cNvPr id="107" name="Google Shape;107;p7"/>
            <p:cNvSpPr/>
            <p:nvPr/>
          </p:nvSpPr>
          <p:spPr>
            <a:xfrm>
              <a:off x="5416550" y="4203700"/>
              <a:ext cx="1295400" cy="808037"/>
            </a:xfrm>
            <a:custGeom>
              <a:rect b="b" l="l" r="r" t="t"/>
              <a:pathLst>
                <a:path extrusionOk="0" h="120000" w="120000">
                  <a:moveTo>
                    <a:pt x="31304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7"/>
            <p:cNvSpPr txBox="1"/>
            <p:nvPr/>
          </p:nvSpPr>
          <p:spPr>
            <a:xfrm>
              <a:off x="5238750" y="4930775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09" name="Google Shape;109;p7"/>
            <p:cNvSpPr txBox="1"/>
            <p:nvPr/>
          </p:nvSpPr>
          <p:spPr>
            <a:xfrm>
              <a:off x="5638800" y="3860800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10" name="Google Shape;110;p7"/>
            <p:cNvSpPr txBox="1"/>
            <p:nvPr/>
          </p:nvSpPr>
          <p:spPr>
            <a:xfrm>
              <a:off x="6692900" y="4886325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</p:grpSp>
      <p:grpSp>
        <p:nvGrpSpPr>
          <p:cNvPr id="111" name="Google Shape;111;p7"/>
          <p:cNvGrpSpPr/>
          <p:nvPr/>
        </p:nvGrpSpPr>
        <p:grpSpPr>
          <a:xfrm>
            <a:off x="2555875" y="5445125"/>
            <a:ext cx="1363662" cy="1223962"/>
            <a:chOff x="2555875" y="5445125"/>
            <a:chExt cx="1363662" cy="1223962"/>
          </a:xfrm>
        </p:grpSpPr>
        <p:sp>
          <p:nvSpPr>
            <p:cNvPr id="112" name="Google Shape;112;p7"/>
            <p:cNvSpPr/>
            <p:nvPr/>
          </p:nvSpPr>
          <p:spPr>
            <a:xfrm>
              <a:off x="2706687" y="5751512"/>
              <a:ext cx="1012825" cy="647700"/>
            </a:xfrm>
            <a:custGeom>
              <a:rect b="b" l="l" r="r" t="t"/>
              <a:pathLst>
                <a:path extrusionOk="0" h="120000" w="120000">
                  <a:moveTo>
                    <a:pt x="86666" y="0"/>
                  </a:moveTo>
                  <a:lnTo>
                    <a:pt x="0" y="120000"/>
                  </a:lnTo>
                  <a:lnTo>
                    <a:pt x="120000" y="45000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7"/>
            <p:cNvSpPr txBox="1"/>
            <p:nvPr/>
          </p:nvSpPr>
          <p:spPr>
            <a:xfrm>
              <a:off x="2555875" y="634523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14" name="Google Shape;114;p7"/>
            <p:cNvSpPr txBox="1"/>
            <p:nvPr/>
          </p:nvSpPr>
          <p:spPr>
            <a:xfrm>
              <a:off x="3348037" y="5445125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115" name="Google Shape;115;p7"/>
            <p:cNvSpPr txBox="1"/>
            <p:nvPr/>
          </p:nvSpPr>
          <p:spPr>
            <a:xfrm>
              <a:off x="3638550" y="5715000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</p:grpSp>
      <p:grpSp>
        <p:nvGrpSpPr>
          <p:cNvPr id="116" name="Google Shape;116;p7"/>
          <p:cNvGrpSpPr/>
          <p:nvPr/>
        </p:nvGrpSpPr>
        <p:grpSpPr>
          <a:xfrm>
            <a:off x="3887787" y="5445125"/>
            <a:ext cx="1735137" cy="1196975"/>
            <a:chOff x="3887787" y="5445125"/>
            <a:chExt cx="1735137" cy="1196975"/>
          </a:xfrm>
        </p:grpSpPr>
        <p:sp>
          <p:nvSpPr>
            <p:cNvPr id="117" name="Google Shape;117;p7"/>
            <p:cNvSpPr/>
            <p:nvPr/>
          </p:nvSpPr>
          <p:spPr>
            <a:xfrm>
              <a:off x="4056062" y="5751512"/>
              <a:ext cx="1295400" cy="647700"/>
            </a:xfrm>
            <a:custGeom>
              <a:rect b="b" l="l" r="r" t="t"/>
              <a:pathLst>
                <a:path extrusionOk="0" h="120000" w="120000">
                  <a:moveTo>
                    <a:pt x="67826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7"/>
            <p:cNvSpPr txBox="1"/>
            <p:nvPr/>
          </p:nvSpPr>
          <p:spPr>
            <a:xfrm>
              <a:off x="3887787" y="6318250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19" name="Google Shape;119;p7"/>
            <p:cNvSpPr txBox="1"/>
            <p:nvPr/>
          </p:nvSpPr>
          <p:spPr>
            <a:xfrm>
              <a:off x="4689475" y="5445125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120" name="Google Shape;120;p7"/>
            <p:cNvSpPr txBox="1"/>
            <p:nvPr/>
          </p:nvSpPr>
          <p:spPr>
            <a:xfrm>
              <a:off x="5341937" y="628173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</p:grpSp>
      <p:grpSp>
        <p:nvGrpSpPr>
          <p:cNvPr id="121" name="Google Shape;121;p7"/>
          <p:cNvGrpSpPr/>
          <p:nvPr/>
        </p:nvGrpSpPr>
        <p:grpSpPr>
          <a:xfrm>
            <a:off x="5576887" y="5697537"/>
            <a:ext cx="1725612" cy="944563"/>
            <a:chOff x="5576887" y="5697537"/>
            <a:chExt cx="1725612" cy="944563"/>
          </a:xfrm>
        </p:grpSpPr>
        <p:sp>
          <p:nvSpPr>
            <p:cNvPr id="122" name="Google Shape;122;p7"/>
            <p:cNvSpPr/>
            <p:nvPr/>
          </p:nvSpPr>
          <p:spPr>
            <a:xfrm>
              <a:off x="5745162" y="5994400"/>
              <a:ext cx="1295400" cy="404812"/>
            </a:xfrm>
            <a:custGeom>
              <a:rect b="b" l="l" r="r" t="t"/>
              <a:pathLst>
                <a:path extrusionOk="0" h="120000" w="120000">
                  <a:moveTo>
                    <a:pt x="93913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7"/>
            <p:cNvSpPr txBox="1"/>
            <p:nvPr/>
          </p:nvSpPr>
          <p:spPr>
            <a:xfrm>
              <a:off x="5576887" y="6318250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24" name="Google Shape;124;p7"/>
            <p:cNvSpPr txBox="1"/>
            <p:nvPr/>
          </p:nvSpPr>
          <p:spPr>
            <a:xfrm>
              <a:off x="6688137" y="569753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sp>
          <p:nvSpPr>
            <p:cNvPr id="125" name="Google Shape;125;p7"/>
            <p:cNvSpPr txBox="1"/>
            <p:nvPr/>
          </p:nvSpPr>
          <p:spPr>
            <a:xfrm>
              <a:off x="7021512" y="6281737"/>
              <a:ext cx="280987" cy="323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</p:grpSp>
      <p:grpSp>
        <p:nvGrpSpPr>
          <p:cNvPr id="126" name="Google Shape;126;p7"/>
          <p:cNvGrpSpPr/>
          <p:nvPr/>
        </p:nvGrpSpPr>
        <p:grpSpPr>
          <a:xfrm>
            <a:off x="6300787" y="2133600"/>
            <a:ext cx="1512887" cy="1525587"/>
            <a:chOff x="6300787" y="1917700"/>
            <a:chExt cx="1512887" cy="1525587"/>
          </a:xfrm>
        </p:grpSpPr>
        <p:sp>
          <p:nvSpPr>
            <p:cNvPr id="127" name="Google Shape;127;p7"/>
            <p:cNvSpPr/>
            <p:nvPr/>
          </p:nvSpPr>
          <p:spPr>
            <a:xfrm>
              <a:off x="6445250" y="2284412"/>
              <a:ext cx="1008062" cy="100806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7"/>
            <p:cNvSpPr txBox="1"/>
            <p:nvPr/>
          </p:nvSpPr>
          <p:spPr>
            <a:xfrm>
              <a:off x="6300787" y="1917700"/>
              <a:ext cx="360362" cy="3667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129" name="Google Shape;129;p7"/>
            <p:cNvSpPr txBox="1"/>
            <p:nvPr/>
          </p:nvSpPr>
          <p:spPr>
            <a:xfrm>
              <a:off x="7453312" y="3076575"/>
              <a:ext cx="360362" cy="3667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</p:grpSp>
      <p:grpSp>
        <p:nvGrpSpPr>
          <p:cNvPr id="130" name="Google Shape;130;p7"/>
          <p:cNvGrpSpPr/>
          <p:nvPr/>
        </p:nvGrpSpPr>
        <p:grpSpPr>
          <a:xfrm>
            <a:off x="6950075" y="549275"/>
            <a:ext cx="2014537" cy="1296987"/>
            <a:chOff x="612775" y="4292600"/>
            <a:chExt cx="2014537" cy="1296987"/>
          </a:xfrm>
        </p:grpSpPr>
        <p:sp>
          <p:nvSpPr>
            <p:cNvPr id="131" name="Google Shape;131;p7"/>
            <p:cNvSpPr/>
            <p:nvPr/>
          </p:nvSpPr>
          <p:spPr>
            <a:xfrm>
              <a:off x="827087" y="4652962"/>
              <a:ext cx="1296987" cy="79216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20919" y="119999"/>
                  </a:lnTo>
                  <a:lnTo>
                    <a:pt x="120000" y="119999"/>
                  </a:lnTo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7"/>
            <p:cNvSpPr txBox="1"/>
            <p:nvPr/>
          </p:nvSpPr>
          <p:spPr>
            <a:xfrm>
              <a:off x="612775" y="4292600"/>
              <a:ext cx="503237" cy="3667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133" name="Google Shape;133;p7"/>
            <p:cNvSpPr txBox="1"/>
            <p:nvPr/>
          </p:nvSpPr>
          <p:spPr>
            <a:xfrm>
              <a:off x="2124075" y="5222875"/>
              <a:ext cx="503237" cy="3667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</p:grpSp>
      <p:sp>
        <p:nvSpPr>
          <p:cNvPr id="134" name="Google Shape;134;p7"/>
          <p:cNvSpPr txBox="1"/>
          <p:nvPr>
            <p:ph type="title"/>
          </p:nvPr>
        </p:nvSpPr>
        <p:spPr>
          <a:xfrm>
            <a:off x="457200" y="274637"/>
            <a:ext cx="8229600" cy="346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Ada berapa sudut pada gambar di bawah ini 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"/>
          <p:cNvSpPr txBox="1"/>
          <p:nvPr>
            <p:ph idx="4294967295" type="title"/>
          </p:nvPr>
        </p:nvSpPr>
        <p:spPr>
          <a:xfrm>
            <a:off x="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Macam-macam sudut</a:t>
            </a:r>
            <a:endParaRPr/>
          </a:p>
        </p:txBody>
      </p:sp>
      <p:sp>
        <p:nvSpPr>
          <p:cNvPr id="140" name="Google Shape;140;p8"/>
          <p:cNvSpPr txBox="1"/>
          <p:nvPr>
            <p:ph idx="4294967295" type="body"/>
          </p:nvPr>
        </p:nvSpPr>
        <p:spPr>
          <a:xfrm>
            <a:off x="1187450" y="1600200"/>
            <a:ext cx="7272337" cy="4060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Sudut siku-siku, sudut yang besarnya ¼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sudut satu putaran. Yaitu  (¼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×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360)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90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Sudut lurus, sudut yang besarnya ½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×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sudut satu putaran. Yaitu ( ½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360)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180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Sudut lancip, sudut yang besarnya antara 0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dan 90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Sudut tumpul, sudut yang besarnya antara 90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dan 180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8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639175" y="3384550"/>
            <a:ext cx="504825" cy="9540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"/>
          <p:cNvSpPr/>
          <p:nvPr/>
        </p:nvSpPr>
        <p:spPr>
          <a:xfrm>
            <a:off x="468312" y="1268412"/>
            <a:ext cx="4535487" cy="4465637"/>
          </a:xfrm>
          <a:prstGeom prst="ellipse">
            <a:avLst/>
          </a:prstGeom>
          <a:gradFill>
            <a:gsLst>
              <a:gs pos="0">
                <a:srgbClr val="FFFF00"/>
              </a:gs>
              <a:gs pos="100000">
                <a:srgbClr val="FF0000">
                  <a:alpha val="80784"/>
                </a:srgbClr>
              </a:gs>
            </a:gsLst>
            <a:path path="circle">
              <a:fillToRect b="50%" l="50%" r="50%" t="50%"/>
            </a:path>
            <a:tileRect/>
          </a:gradFill>
          <a:ln cap="flat" cmpd="sng" w="76200">
            <a:solidFill>
              <a:srgbClr val="3366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9"/>
          <p:cNvSpPr txBox="1"/>
          <p:nvPr>
            <p:ph type="title"/>
          </p:nvPr>
        </p:nvSpPr>
        <p:spPr>
          <a:xfrm>
            <a:off x="107950" y="44450"/>
            <a:ext cx="89646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PENGUKURAN SUDUT PADA JARUM JAM</a:t>
            </a:r>
            <a:endParaRPr/>
          </a:p>
        </p:txBody>
      </p:sp>
      <p:cxnSp>
        <p:nvCxnSpPr>
          <p:cNvPr id="148" name="Google Shape;148;p9"/>
          <p:cNvCxnSpPr/>
          <p:nvPr/>
        </p:nvCxnSpPr>
        <p:spPr>
          <a:xfrm>
            <a:off x="2735262" y="3429000"/>
            <a:ext cx="0" cy="846137"/>
          </a:xfrm>
          <a:prstGeom prst="straightConnector1">
            <a:avLst/>
          </a:prstGeom>
          <a:noFill/>
          <a:ln cap="flat" cmpd="sng" w="57150">
            <a:solidFill>
              <a:srgbClr val="00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49" name="Google Shape;149;p9"/>
          <p:cNvCxnSpPr/>
          <p:nvPr/>
        </p:nvCxnSpPr>
        <p:spPr>
          <a:xfrm rot="-5400000">
            <a:off x="2100262" y="2781300"/>
            <a:ext cx="12954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grpSp>
        <p:nvGrpSpPr>
          <p:cNvPr id="150" name="Google Shape;150;p9"/>
          <p:cNvGrpSpPr/>
          <p:nvPr/>
        </p:nvGrpSpPr>
        <p:grpSpPr>
          <a:xfrm>
            <a:off x="468312" y="1268412"/>
            <a:ext cx="4537075" cy="4464050"/>
            <a:chOff x="4859337" y="1196975"/>
            <a:chExt cx="4537075" cy="4464050"/>
          </a:xfrm>
        </p:grpSpPr>
        <p:sp>
          <p:nvSpPr>
            <p:cNvPr id="151" name="Google Shape;151;p9"/>
            <p:cNvSpPr/>
            <p:nvPr/>
          </p:nvSpPr>
          <p:spPr>
            <a:xfrm>
              <a:off x="7054850" y="3284537"/>
              <a:ext cx="146050" cy="141287"/>
            </a:xfrm>
            <a:prstGeom prst="ellipse">
              <a:avLst/>
            </a:prstGeom>
            <a:solidFill>
              <a:srgbClr val="000000"/>
            </a:solidFill>
            <a:ln cap="flat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2" name="Google Shape;152;p9"/>
            <p:cNvGrpSpPr/>
            <p:nvPr/>
          </p:nvGrpSpPr>
          <p:grpSpPr>
            <a:xfrm>
              <a:off x="4859337" y="1196975"/>
              <a:ext cx="4537075" cy="4464050"/>
              <a:chOff x="4859337" y="1196975"/>
              <a:chExt cx="4537075" cy="4464050"/>
            </a:xfrm>
          </p:grpSpPr>
          <p:sp>
            <p:nvSpPr>
              <p:cNvPr id="153" name="Google Shape;153;p9"/>
              <p:cNvSpPr/>
              <p:nvPr/>
            </p:nvSpPr>
            <p:spPr>
              <a:xfrm>
                <a:off x="4859337" y="1196975"/>
                <a:ext cx="4537075" cy="4464050"/>
              </a:xfrm>
              <a:prstGeom prst="ellipse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54" name="Google Shape;154;p9"/>
              <p:cNvGrpSpPr/>
              <p:nvPr/>
            </p:nvGrpSpPr>
            <p:grpSpPr>
              <a:xfrm>
                <a:off x="5287962" y="1557337"/>
                <a:ext cx="3748088" cy="3703638"/>
                <a:chOff x="5287962" y="1557337"/>
                <a:chExt cx="3748088" cy="3703638"/>
              </a:xfrm>
            </p:grpSpPr>
            <p:sp>
              <p:nvSpPr>
                <p:cNvPr id="155" name="Google Shape;155;p9"/>
                <p:cNvSpPr/>
                <p:nvPr/>
              </p:nvSpPr>
              <p:spPr>
                <a:xfrm>
                  <a:off x="7096125" y="1557337"/>
                  <a:ext cx="84137" cy="461962"/>
                </a:xfrm>
                <a:custGeom>
                  <a:rect b="b" l="l" r="r" t="t"/>
                  <a:pathLst>
                    <a:path extrusionOk="0" h="120000" w="120000">
                      <a:moveTo>
                        <a:pt x="62727" y="119999"/>
                      </a:moveTo>
                      <a:lnTo>
                        <a:pt x="0" y="0"/>
                      </a:lnTo>
                      <a:lnTo>
                        <a:pt x="120000" y="0"/>
                      </a:lnTo>
                      <a:lnTo>
                        <a:pt x="62727" y="11999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" name="Google Shape;156;p9"/>
                <p:cNvSpPr/>
                <p:nvPr/>
              </p:nvSpPr>
              <p:spPr>
                <a:xfrm>
                  <a:off x="6227762" y="1773237"/>
                  <a:ext cx="192087" cy="273050"/>
                </a:xfrm>
                <a:custGeom>
                  <a:rect b="b" l="l" r="r" t="t"/>
                  <a:pathLst>
                    <a:path extrusionOk="0" h="120000" w="120000">
                      <a:moveTo>
                        <a:pt x="119999" y="120000"/>
                      </a:moveTo>
                      <a:lnTo>
                        <a:pt x="0" y="17777"/>
                      </a:lnTo>
                      <a:lnTo>
                        <a:pt x="47272" y="0"/>
                      </a:lnTo>
                      <a:lnTo>
                        <a:pt x="119999" y="1200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" name="Google Shape;157;p9"/>
                <p:cNvSpPr/>
                <p:nvPr/>
              </p:nvSpPr>
              <p:spPr>
                <a:xfrm>
                  <a:off x="5581650" y="2454275"/>
                  <a:ext cx="285750" cy="182562"/>
                </a:xfrm>
                <a:custGeom>
                  <a:rect b="b" l="l" r="r" t="t"/>
                  <a:pathLst>
                    <a:path extrusionOk="0" h="120000" w="120000">
                      <a:moveTo>
                        <a:pt x="120000" y="120000"/>
                      </a:moveTo>
                      <a:lnTo>
                        <a:pt x="0" y="48000"/>
                      </a:lnTo>
                      <a:lnTo>
                        <a:pt x="17959" y="0"/>
                      </a:lnTo>
                      <a:lnTo>
                        <a:pt x="120000" y="1200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" name="Google Shape;158;p9"/>
                <p:cNvSpPr/>
                <p:nvPr/>
              </p:nvSpPr>
              <p:spPr>
                <a:xfrm>
                  <a:off x="5287962" y="3376612"/>
                  <a:ext cx="436562" cy="82550"/>
                </a:xfrm>
                <a:custGeom>
                  <a:rect b="b" l="l" r="r" t="t"/>
                  <a:pathLst>
                    <a:path extrusionOk="0" h="120000" w="120000">
                      <a:moveTo>
                        <a:pt x="120000" y="55609"/>
                      </a:moveTo>
                      <a:lnTo>
                        <a:pt x="0" y="120000"/>
                      </a:lnTo>
                      <a:lnTo>
                        <a:pt x="0" y="0"/>
                      </a:lnTo>
                      <a:lnTo>
                        <a:pt x="120000" y="5560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" name="Google Shape;159;p9"/>
                <p:cNvSpPr/>
                <p:nvPr/>
              </p:nvSpPr>
              <p:spPr>
                <a:xfrm>
                  <a:off x="5580062" y="4181475"/>
                  <a:ext cx="285750" cy="184150"/>
                </a:xfrm>
                <a:custGeom>
                  <a:rect b="b" l="l" r="r" t="t"/>
                  <a:pathLst>
                    <a:path extrusionOk="0" h="120000" w="120000">
                      <a:moveTo>
                        <a:pt x="120000" y="0"/>
                      </a:moveTo>
                      <a:lnTo>
                        <a:pt x="19459" y="120000"/>
                      </a:lnTo>
                      <a:lnTo>
                        <a:pt x="0" y="71208"/>
                      </a:lnTo>
                      <a:lnTo>
                        <a:pt x="12000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" name="Google Shape;160;p9"/>
                <p:cNvSpPr/>
                <p:nvPr/>
              </p:nvSpPr>
              <p:spPr>
                <a:xfrm>
                  <a:off x="6084887" y="4738687"/>
                  <a:ext cx="190500" cy="274637"/>
                </a:xfrm>
                <a:custGeom>
                  <a:rect b="b" l="l" r="r" t="t"/>
                  <a:pathLst>
                    <a:path extrusionOk="0" h="120000" w="120000">
                      <a:moveTo>
                        <a:pt x="119999" y="0"/>
                      </a:moveTo>
                      <a:lnTo>
                        <a:pt x="47755" y="120000"/>
                      </a:lnTo>
                      <a:lnTo>
                        <a:pt x="0" y="101470"/>
                      </a:lnTo>
                      <a:lnTo>
                        <a:pt x="11999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" name="Google Shape;161;p9"/>
                <p:cNvSpPr/>
                <p:nvPr/>
              </p:nvSpPr>
              <p:spPr>
                <a:xfrm>
                  <a:off x="7092950" y="4797425"/>
                  <a:ext cx="87312" cy="463550"/>
                </a:xfrm>
                <a:custGeom>
                  <a:rect b="b" l="l" r="r" t="t"/>
                  <a:pathLst>
                    <a:path extrusionOk="0" h="120000" w="120000">
                      <a:moveTo>
                        <a:pt x="61333" y="0"/>
                      </a:moveTo>
                      <a:lnTo>
                        <a:pt x="120000" y="120000"/>
                      </a:lnTo>
                      <a:lnTo>
                        <a:pt x="0" y="120000"/>
                      </a:lnTo>
                      <a:lnTo>
                        <a:pt x="6133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" name="Google Shape;162;p9"/>
                <p:cNvSpPr/>
                <p:nvPr/>
              </p:nvSpPr>
              <p:spPr>
                <a:xfrm>
                  <a:off x="7983537" y="4668837"/>
                  <a:ext cx="188912" cy="273050"/>
                </a:xfrm>
                <a:custGeom>
                  <a:rect b="b" l="l" r="r" t="t"/>
                  <a:pathLst>
                    <a:path extrusionOk="0" h="120000" w="120000">
                      <a:moveTo>
                        <a:pt x="0" y="0"/>
                      </a:moveTo>
                      <a:lnTo>
                        <a:pt x="119999" y="102222"/>
                      </a:lnTo>
                      <a:lnTo>
                        <a:pt x="72244" y="12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" name="Google Shape;163;p9"/>
                <p:cNvSpPr/>
                <p:nvPr/>
              </p:nvSpPr>
              <p:spPr>
                <a:xfrm>
                  <a:off x="8532812" y="4110037"/>
                  <a:ext cx="287337" cy="182562"/>
                </a:xfrm>
                <a:custGeom>
                  <a:rect b="b" l="l" r="r" t="t"/>
                  <a:pathLst>
                    <a:path extrusionOk="0" h="120000" w="120000">
                      <a:moveTo>
                        <a:pt x="0" y="0"/>
                      </a:moveTo>
                      <a:lnTo>
                        <a:pt x="120000" y="72000"/>
                      </a:lnTo>
                      <a:lnTo>
                        <a:pt x="100540" y="12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" name="Google Shape;164;p9"/>
                <p:cNvSpPr/>
                <p:nvPr/>
              </p:nvSpPr>
              <p:spPr>
                <a:xfrm>
                  <a:off x="8509000" y="3376612"/>
                  <a:ext cx="527050" cy="84137"/>
                </a:xfrm>
                <a:custGeom>
                  <a:rect b="b" l="l" r="r" t="t"/>
                  <a:pathLst>
                    <a:path extrusionOk="0" h="120000" w="120000">
                      <a:moveTo>
                        <a:pt x="0" y="57142"/>
                      </a:moveTo>
                      <a:lnTo>
                        <a:pt x="120000" y="0"/>
                      </a:lnTo>
                      <a:lnTo>
                        <a:pt x="120000" y="120000"/>
                      </a:lnTo>
                      <a:lnTo>
                        <a:pt x="0" y="571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" name="Google Shape;165;p9"/>
                <p:cNvSpPr/>
                <p:nvPr/>
              </p:nvSpPr>
              <p:spPr>
                <a:xfrm>
                  <a:off x="8462962" y="2492375"/>
                  <a:ext cx="285750" cy="180975"/>
                </a:xfrm>
                <a:custGeom>
                  <a:rect b="b" l="l" r="r" t="t"/>
                  <a:pathLst>
                    <a:path extrusionOk="0" h="120000" w="120000">
                      <a:moveTo>
                        <a:pt x="0" y="120000"/>
                      </a:moveTo>
                      <a:lnTo>
                        <a:pt x="100408" y="0"/>
                      </a:lnTo>
                      <a:lnTo>
                        <a:pt x="120000" y="48000"/>
                      </a:lnTo>
                      <a:lnTo>
                        <a:pt x="0" y="1200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" name="Google Shape;166;p9"/>
                <p:cNvSpPr/>
                <p:nvPr/>
              </p:nvSpPr>
              <p:spPr>
                <a:xfrm>
                  <a:off x="7981950" y="1916112"/>
                  <a:ext cx="190500" cy="274637"/>
                </a:xfrm>
                <a:custGeom>
                  <a:rect b="b" l="l" r="r" t="t"/>
                  <a:pathLst>
                    <a:path extrusionOk="0" h="120000" w="120000">
                      <a:moveTo>
                        <a:pt x="0" y="120000"/>
                      </a:moveTo>
                      <a:lnTo>
                        <a:pt x="72244" y="0"/>
                      </a:lnTo>
                      <a:lnTo>
                        <a:pt x="119999" y="18529"/>
                      </a:lnTo>
                      <a:lnTo>
                        <a:pt x="0" y="1200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905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67" name="Google Shape;167;p9"/>
              <p:cNvSpPr txBox="1"/>
              <p:nvPr/>
            </p:nvSpPr>
            <p:spPr>
              <a:xfrm>
                <a:off x="6877050" y="1196975"/>
                <a:ext cx="542925" cy="3952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Nunito"/>
                  <a:buNone/>
                </a:pPr>
                <a:r>
                  <a:rPr b="1" i="0" lang="en-US" sz="2000" u="none">
                    <a:solidFill>
                      <a:schemeClr val="dk1"/>
                    </a:solidFill>
                    <a:latin typeface="Nunito"/>
                    <a:ea typeface="Nunito"/>
                    <a:cs typeface="Nunito"/>
                    <a:sym typeface="Nunito"/>
                  </a:rPr>
                  <a:t>12</a:t>
                </a:r>
                <a:endParaRPr/>
              </a:p>
            </p:txBody>
          </p:sp>
          <p:sp>
            <p:nvSpPr>
              <p:cNvPr id="168" name="Google Shape;168;p9"/>
              <p:cNvSpPr txBox="1"/>
              <p:nvPr/>
            </p:nvSpPr>
            <p:spPr>
              <a:xfrm>
                <a:off x="4897437" y="3213100"/>
                <a:ext cx="538162" cy="369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Nunito"/>
                  <a:buNone/>
                </a:pPr>
                <a:r>
                  <a:rPr b="1" i="0" lang="en-US" sz="2000" u="none">
                    <a:solidFill>
                      <a:schemeClr val="dk1"/>
                    </a:solidFill>
                    <a:latin typeface="Nunito"/>
                    <a:ea typeface="Nunito"/>
                    <a:cs typeface="Nunito"/>
                    <a:sym typeface="Nunito"/>
                  </a:rPr>
                  <a:t>9</a:t>
                </a:r>
                <a:endParaRPr/>
              </a:p>
            </p:txBody>
          </p:sp>
          <p:sp>
            <p:nvSpPr>
              <p:cNvPr id="169" name="Google Shape;169;p9"/>
              <p:cNvSpPr txBox="1"/>
              <p:nvPr/>
            </p:nvSpPr>
            <p:spPr>
              <a:xfrm>
                <a:off x="9037637" y="3227387"/>
                <a:ext cx="358775" cy="561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Nunito"/>
                  <a:buNone/>
                </a:pPr>
                <a:r>
                  <a:rPr b="1" i="0" lang="en-US" sz="2000" u="none">
                    <a:solidFill>
                      <a:schemeClr val="dk1"/>
                    </a:solidFill>
                    <a:latin typeface="Nunito"/>
                    <a:ea typeface="Nunito"/>
                    <a:cs typeface="Nunito"/>
                    <a:sym typeface="Nunito"/>
                  </a:rPr>
                  <a:t>3</a:t>
                </a:r>
                <a:endParaRPr/>
              </a:p>
            </p:txBody>
          </p:sp>
          <p:sp>
            <p:nvSpPr>
              <p:cNvPr id="170" name="Google Shape;170;p9"/>
              <p:cNvSpPr txBox="1"/>
              <p:nvPr/>
            </p:nvSpPr>
            <p:spPr>
              <a:xfrm>
                <a:off x="6948487" y="5222875"/>
                <a:ext cx="377825" cy="4381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Nunito"/>
                  <a:buNone/>
                </a:pPr>
                <a:r>
                  <a:rPr b="1" i="0" lang="en-US" sz="2000" u="none">
                    <a:solidFill>
                      <a:schemeClr val="dk1"/>
                    </a:solidFill>
                    <a:latin typeface="Nunito"/>
                    <a:ea typeface="Nunito"/>
                    <a:cs typeface="Nunito"/>
                    <a:sym typeface="Nunito"/>
                  </a:rPr>
                  <a:t>6</a:t>
                </a:r>
                <a:endParaRPr/>
              </a:p>
            </p:txBody>
          </p:sp>
        </p:grpSp>
      </p:grpSp>
      <p:cxnSp>
        <p:nvCxnSpPr>
          <p:cNvPr id="171" name="Google Shape;171;p9"/>
          <p:cNvCxnSpPr/>
          <p:nvPr/>
        </p:nvCxnSpPr>
        <p:spPr>
          <a:xfrm rot="5400000">
            <a:off x="2063750" y="4097337"/>
            <a:ext cx="1368425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72" name="Google Shape;172;p9"/>
          <p:cNvCxnSpPr/>
          <p:nvPr/>
        </p:nvCxnSpPr>
        <p:spPr>
          <a:xfrm>
            <a:off x="2735262" y="3430587"/>
            <a:ext cx="828675" cy="214312"/>
          </a:xfrm>
          <a:prstGeom prst="straightConnector1">
            <a:avLst/>
          </a:prstGeom>
          <a:noFill/>
          <a:ln cap="flat" cmpd="sng" w="57150">
            <a:solidFill>
              <a:srgbClr val="00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73" name="Google Shape;173;p9"/>
          <p:cNvCxnSpPr/>
          <p:nvPr/>
        </p:nvCxnSpPr>
        <p:spPr>
          <a:xfrm rot="10800000">
            <a:off x="1908175" y="3284537"/>
            <a:ext cx="811212" cy="144462"/>
          </a:xfrm>
          <a:prstGeom prst="straightConnector1">
            <a:avLst/>
          </a:prstGeom>
          <a:noFill/>
          <a:ln cap="flat" cmpd="sng" w="57150">
            <a:solidFill>
              <a:srgbClr val="00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74" name="Google Shape;174;p9"/>
          <p:cNvCxnSpPr/>
          <p:nvPr/>
        </p:nvCxnSpPr>
        <p:spPr>
          <a:xfrm rot="5400000">
            <a:off x="2090737" y="4076700"/>
            <a:ext cx="12954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75" name="Google Shape;175;p9"/>
          <p:cNvCxnSpPr/>
          <p:nvPr/>
        </p:nvCxnSpPr>
        <p:spPr>
          <a:xfrm rot="-5400000">
            <a:off x="2090737" y="2781300"/>
            <a:ext cx="12954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76" name="Google Shape;176;p9"/>
          <p:cNvCxnSpPr/>
          <p:nvPr/>
        </p:nvCxnSpPr>
        <p:spPr>
          <a:xfrm>
            <a:off x="2732087" y="3413125"/>
            <a:ext cx="431800" cy="647700"/>
          </a:xfrm>
          <a:prstGeom prst="straightConnector1">
            <a:avLst/>
          </a:prstGeom>
          <a:noFill/>
          <a:ln cap="flat" cmpd="sng" w="57150">
            <a:solidFill>
              <a:srgbClr val="00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77" name="Google Shape;177;p9"/>
          <p:cNvCxnSpPr/>
          <p:nvPr/>
        </p:nvCxnSpPr>
        <p:spPr>
          <a:xfrm flipH="1" rot="10800000">
            <a:off x="2740025" y="3213100"/>
            <a:ext cx="823912" cy="215900"/>
          </a:xfrm>
          <a:prstGeom prst="straightConnector1">
            <a:avLst/>
          </a:prstGeom>
          <a:noFill/>
          <a:ln cap="flat" cmpd="sng" w="57150">
            <a:solidFill>
              <a:srgbClr val="00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78" name="Google Shape;178;p9"/>
          <p:cNvCxnSpPr/>
          <p:nvPr/>
        </p:nvCxnSpPr>
        <p:spPr>
          <a:xfrm flipH="1" rot="-5400000">
            <a:off x="2604293" y="3548856"/>
            <a:ext cx="1087437" cy="83185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79" name="Google Shape;179;p9"/>
          <p:cNvSpPr txBox="1"/>
          <p:nvPr/>
        </p:nvSpPr>
        <p:spPr>
          <a:xfrm>
            <a:off x="5508625" y="1196975"/>
            <a:ext cx="30241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06.00 = 180</a:t>
            </a:r>
            <a:r>
              <a:rPr b="0" baseline="3000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180" name="Google Shape;180;p9"/>
          <p:cNvSpPr txBox="1"/>
          <p:nvPr/>
        </p:nvSpPr>
        <p:spPr>
          <a:xfrm>
            <a:off x="5508625" y="1484312"/>
            <a:ext cx="30241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03.30 = 75</a:t>
            </a:r>
            <a:r>
              <a:rPr b="0" baseline="3000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181" name="Google Shape;181;p9"/>
          <p:cNvSpPr txBox="1"/>
          <p:nvPr/>
        </p:nvSpPr>
        <p:spPr>
          <a:xfrm>
            <a:off x="5508625" y="1747837"/>
            <a:ext cx="30241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09.30 = 105</a:t>
            </a:r>
            <a:r>
              <a:rPr b="0" baseline="3000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182" name="Google Shape;182;p9"/>
          <p:cNvSpPr txBox="1"/>
          <p:nvPr/>
        </p:nvSpPr>
        <p:spPr>
          <a:xfrm>
            <a:off x="5508625" y="2035175"/>
            <a:ext cx="30241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05.00 = 150</a:t>
            </a:r>
            <a:r>
              <a:rPr b="0" baseline="3000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183" name="Google Shape;183;p9"/>
          <p:cNvSpPr txBox="1"/>
          <p:nvPr/>
        </p:nvSpPr>
        <p:spPr>
          <a:xfrm>
            <a:off x="5508625" y="2276475"/>
            <a:ext cx="30241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02.24 = ? </a:t>
            </a:r>
            <a:r>
              <a:rPr b="0" baseline="3000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10"/>
          <p:cNvGrpSpPr/>
          <p:nvPr/>
        </p:nvGrpSpPr>
        <p:grpSpPr>
          <a:xfrm>
            <a:off x="323850" y="333375"/>
            <a:ext cx="2665412" cy="2663825"/>
            <a:chOff x="323850" y="333375"/>
            <a:chExt cx="2665412" cy="2663825"/>
          </a:xfrm>
        </p:grpSpPr>
        <p:sp>
          <p:nvSpPr>
            <p:cNvPr id="189" name="Google Shape;189;p10"/>
            <p:cNvSpPr/>
            <p:nvPr/>
          </p:nvSpPr>
          <p:spPr>
            <a:xfrm>
              <a:off x="323850" y="333375"/>
              <a:ext cx="2665412" cy="2663825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0"/>
            <p:cNvSpPr/>
            <p:nvPr/>
          </p:nvSpPr>
          <p:spPr>
            <a:xfrm>
              <a:off x="387350" y="396875"/>
              <a:ext cx="2538412" cy="2535237"/>
            </a:xfrm>
            <a:custGeom>
              <a:rect b="b" l="l" r="r" t="t"/>
              <a:pathLst>
                <a:path extrusionOk="0" h="120000" w="120000">
                  <a:moveTo>
                    <a:pt x="60051" y="0"/>
                  </a:moveTo>
                  <a:lnTo>
                    <a:pt x="56974" y="55"/>
                  </a:lnTo>
                  <a:lnTo>
                    <a:pt x="53897" y="333"/>
                  </a:lnTo>
                  <a:lnTo>
                    <a:pt x="50923" y="666"/>
                  </a:lnTo>
                  <a:lnTo>
                    <a:pt x="47948" y="1277"/>
                  </a:lnTo>
                  <a:lnTo>
                    <a:pt x="45025" y="1888"/>
                  </a:lnTo>
                  <a:lnTo>
                    <a:pt x="42205" y="2666"/>
                  </a:lnTo>
                  <a:lnTo>
                    <a:pt x="39384" y="3611"/>
                  </a:lnTo>
                  <a:lnTo>
                    <a:pt x="36666" y="4666"/>
                  </a:lnTo>
                  <a:lnTo>
                    <a:pt x="34000" y="5944"/>
                  </a:lnTo>
                  <a:lnTo>
                    <a:pt x="31384" y="7277"/>
                  </a:lnTo>
                  <a:lnTo>
                    <a:pt x="28871" y="8666"/>
                  </a:lnTo>
                  <a:lnTo>
                    <a:pt x="26461" y="10277"/>
                  </a:lnTo>
                  <a:lnTo>
                    <a:pt x="24153" y="11944"/>
                  </a:lnTo>
                  <a:lnTo>
                    <a:pt x="21846" y="13722"/>
                  </a:lnTo>
                  <a:lnTo>
                    <a:pt x="19692" y="15555"/>
                  </a:lnTo>
                  <a:lnTo>
                    <a:pt x="17589" y="17555"/>
                  </a:lnTo>
                  <a:lnTo>
                    <a:pt x="15589" y="19611"/>
                  </a:lnTo>
                  <a:lnTo>
                    <a:pt x="13692" y="21833"/>
                  </a:lnTo>
                  <a:lnTo>
                    <a:pt x="11948" y="24055"/>
                  </a:lnTo>
                  <a:lnTo>
                    <a:pt x="10256" y="26444"/>
                  </a:lnTo>
                  <a:lnTo>
                    <a:pt x="8666" y="28888"/>
                  </a:lnTo>
                  <a:lnTo>
                    <a:pt x="7230" y="31388"/>
                  </a:lnTo>
                  <a:lnTo>
                    <a:pt x="5948" y="34000"/>
                  </a:lnTo>
                  <a:lnTo>
                    <a:pt x="4666" y="36666"/>
                  </a:lnTo>
                  <a:lnTo>
                    <a:pt x="3641" y="39388"/>
                  </a:lnTo>
                  <a:lnTo>
                    <a:pt x="2666" y="42166"/>
                  </a:lnTo>
                  <a:lnTo>
                    <a:pt x="1897" y="45000"/>
                  </a:lnTo>
                  <a:lnTo>
                    <a:pt x="1230" y="47888"/>
                  </a:lnTo>
                  <a:lnTo>
                    <a:pt x="666" y="50833"/>
                  </a:lnTo>
                  <a:lnTo>
                    <a:pt x="307" y="53833"/>
                  </a:lnTo>
                  <a:lnTo>
                    <a:pt x="51" y="56888"/>
                  </a:lnTo>
                  <a:lnTo>
                    <a:pt x="0" y="59944"/>
                  </a:lnTo>
                  <a:lnTo>
                    <a:pt x="51" y="63055"/>
                  </a:lnTo>
                  <a:lnTo>
                    <a:pt x="307" y="66111"/>
                  </a:lnTo>
                  <a:lnTo>
                    <a:pt x="666" y="69111"/>
                  </a:lnTo>
                  <a:lnTo>
                    <a:pt x="1230" y="72055"/>
                  </a:lnTo>
                  <a:lnTo>
                    <a:pt x="1897" y="75000"/>
                  </a:lnTo>
                  <a:lnTo>
                    <a:pt x="2666" y="77777"/>
                  </a:lnTo>
                  <a:lnTo>
                    <a:pt x="3641" y="80611"/>
                  </a:lnTo>
                  <a:lnTo>
                    <a:pt x="4666" y="83333"/>
                  </a:lnTo>
                  <a:lnTo>
                    <a:pt x="5948" y="86000"/>
                  </a:lnTo>
                  <a:lnTo>
                    <a:pt x="7230" y="88611"/>
                  </a:lnTo>
                  <a:lnTo>
                    <a:pt x="8666" y="91111"/>
                  </a:lnTo>
                  <a:lnTo>
                    <a:pt x="10256" y="93555"/>
                  </a:lnTo>
                  <a:lnTo>
                    <a:pt x="11948" y="95888"/>
                  </a:lnTo>
                  <a:lnTo>
                    <a:pt x="13692" y="98166"/>
                  </a:lnTo>
                  <a:lnTo>
                    <a:pt x="15589" y="100277"/>
                  </a:lnTo>
                  <a:lnTo>
                    <a:pt x="17589" y="102444"/>
                  </a:lnTo>
                  <a:lnTo>
                    <a:pt x="19692" y="104444"/>
                  </a:lnTo>
                  <a:lnTo>
                    <a:pt x="21846" y="106277"/>
                  </a:lnTo>
                  <a:lnTo>
                    <a:pt x="24153" y="108055"/>
                  </a:lnTo>
                  <a:lnTo>
                    <a:pt x="26461" y="109722"/>
                  </a:lnTo>
                  <a:lnTo>
                    <a:pt x="28871" y="111333"/>
                  </a:lnTo>
                  <a:lnTo>
                    <a:pt x="31384" y="112722"/>
                  </a:lnTo>
                  <a:lnTo>
                    <a:pt x="34000" y="114055"/>
                  </a:lnTo>
                  <a:lnTo>
                    <a:pt x="36666" y="115333"/>
                  </a:lnTo>
                  <a:lnTo>
                    <a:pt x="39384" y="116388"/>
                  </a:lnTo>
                  <a:lnTo>
                    <a:pt x="42205" y="117333"/>
                  </a:lnTo>
                  <a:lnTo>
                    <a:pt x="45025" y="118111"/>
                  </a:lnTo>
                  <a:lnTo>
                    <a:pt x="47948" y="118722"/>
                  </a:lnTo>
                  <a:lnTo>
                    <a:pt x="50923" y="119333"/>
                  </a:lnTo>
                  <a:lnTo>
                    <a:pt x="53897" y="119666"/>
                  </a:lnTo>
                  <a:lnTo>
                    <a:pt x="56974" y="119944"/>
                  </a:lnTo>
                  <a:lnTo>
                    <a:pt x="60051" y="120000"/>
                  </a:lnTo>
                  <a:lnTo>
                    <a:pt x="63076" y="119944"/>
                  </a:lnTo>
                  <a:lnTo>
                    <a:pt x="66153" y="119666"/>
                  </a:lnTo>
                  <a:lnTo>
                    <a:pt x="69179" y="119333"/>
                  </a:lnTo>
                  <a:lnTo>
                    <a:pt x="72102" y="118722"/>
                  </a:lnTo>
                  <a:lnTo>
                    <a:pt x="74974" y="118111"/>
                  </a:lnTo>
                  <a:lnTo>
                    <a:pt x="77846" y="117333"/>
                  </a:lnTo>
                  <a:lnTo>
                    <a:pt x="80615" y="116388"/>
                  </a:lnTo>
                  <a:lnTo>
                    <a:pt x="83333" y="115333"/>
                  </a:lnTo>
                  <a:lnTo>
                    <a:pt x="86000" y="114055"/>
                  </a:lnTo>
                  <a:lnTo>
                    <a:pt x="88615" y="112722"/>
                  </a:lnTo>
                  <a:lnTo>
                    <a:pt x="91128" y="111333"/>
                  </a:lnTo>
                  <a:lnTo>
                    <a:pt x="93538" y="109722"/>
                  </a:lnTo>
                  <a:lnTo>
                    <a:pt x="95948" y="108055"/>
                  </a:lnTo>
                  <a:lnTo>
                    <a:pt x="98153" y="106277"/>
                  </a:lnTo>
                  <a:lnTo>
                    <a:pt x="100358" y="104444"/>
                  </a:lnTo>
                  <a:lnTo>
                    <a:pt x="102410" y="102444"/>
                  </a:lnTo>
                  <a:lnTo>
                    <a:pt x="104410" y="100277"/>
                  </a:lnTo>
                  <a:lnTo>
                    <a:pt x="106307" y="98166"/>
                  </a:lnTo>
                  <a:lnTo>
                    <a:pt x="108051" y="95888"/>
                  </a:lnTo>
                  <a:lnTo>
                    <a:pt x="109743" y="93555"/>
                  </a:lnTo>
                  <a:lnTo>
                    <a:pt x="111333" y="91111"/>
                  </a:lnTo>
                  <a:lnTo>
                    <a:pt x="112769" y="88611"/>
                  </a:lnTo>
                  <a:lnTo>
                    <a:pt x="114051" y="86000"/>
                  </a:lnTo>
                  <a:lnTo>
                    <a:pt x="115333" y="83333"/>
                  </a:lnTo>
                  <a:lnTo>
                    <a:pt x="116358" y="80611"/>
                  </a:lnTo>
                  <a:lnTo>
                    <a:pt x="117333" y="77777"/>
                  </a:lnTo>
                  <a:lnTo>
                    <a:pt x="118102" y="75000"/>
                  </a:lnTo>
                  <a:lnTo>
                    <a:pt x="118769" y="72055"/>
                  </a:lnTo>
                  <a:lnTo>
                    <a:pt x="119333" y="69111"/>
                  </a:lnTo>
                  <a:lnTo>
                    <a:pt x="119692" y="66111"/>
                  </a:lnTo>
                  <a:lnTo>
                    <a:pt x="119948" y="63055"/>
                  </a:lnTo>
                  <a:lnTo>
                    <a:pt x="120000" y="59944"/>
                  </a:lnTo>
                  <a:lnTo>
                    <a:pt x="119948" y="56888"/>
                  </a:lnTo>
                  <a:lnTo>
                    <a:pt x="119692" y="53833"/>
                  </a:lnTo>
                  <a:lnTo>
                    <a:pt x="119333" y="50833"/>
                  </a:lnTo>
                  <a:lnTo>
                    <a:pt x="118769" y="47888"/>
                  </a:lnTo>
                  <a:lnTo>
                    <a:pt x="118102" y="45000"/>
                  </a:lnTo>
                  <a:lnTo>
                    <a:pt x="117333" y="42166"/>
                  </a:lnTo>
                  <a:lnTo>
                    <a:pt x="116358" y="39388"/>
                  </a:lnTo>
                  <a:lnTo>
                    <a:pt x="115333" y="36666"/>
                  </a:lnTo>
                  <a:lnTo>
                    <a:pt x="114051" y="34000"/>
                  </a:lnTo>
                  <a:lnTo>
                    <a:pt x="112769" y="31388"/>
                  </a:lnTo>
                  <a:lnTo>
                    <a:pt x="111333" y="28888"/>
                  </a:lnTo>
                  <a:lnTo>
                    <a:pt x="109743" y="26444"/>
                  </a:lnTo>
                  <a:lnTo>
                    <a:pt x="108051" y="24055"/>
                  </a:lnTo>
                  <a:lnTo>
                    <a:pt x="106307" y="21833"/>
                  </a:lnTo>
                  <a:lnTo>
                    <a:pt x="104410" y="19611"/>
                  </a:lnTo>
                  <a:lnTo>
                    <a:pt x="102410" y="17555"/>
                  </a:lnTo>
                  <a:lnTo>
                    <a:pt x="100358" y="15555"/>
                  </a:lnTo>
                  <a:lnTo>
                    <a:pt x="98153" y="13722"/>
                  </a:lnTo>
                  <a:lnTo>
                    <a:pt x="95948" y="11944"/>
                  </a:lnTo>
                  <a:lnTo>
                    <a:pt x="93538" y="10277"/>
                  </a:lnTo>
                  <a:lnTo>
                    <a:pt x="91128" y="8666"/>
                  </a:lnTo>
                  <a:lnTo>
                    <a:pt x="88615" y="7277"/>
                  </a:lnTo>
                  <a:lnTo>
                    <a:pt x="86000" y="5944"/>
                  </a:lnTo>
                  <a:lnTo>
                    <a:pt x="83333" y="4666"/>
                  </a:lnTo>
                  <a:lnTo>
                    <a:pt x="80615" y="3611"/>
                  </a:lnTo>
                  <a:lnTo>
                    <a:pt x="77846" y="2666"/>
                  </a:lnTo>
                  <a:lnTo>
                    <a:pt x="74974" y="1888"/>
                  </a:lnTo>
                  <a:lnTo>
                    <a:pt x="72102" y="1277"/>
                  </a:lnTo>
                  <a:lnTo>
                    <a:pt x="69179" y="666"/>
                  </a:lnTo>
                  <a:lnTo>
                    <a:pt x="66153" y="333"/>
                  </a:lnTo>
                  <a:lnTo>
                    <a:pt x="63076" y="55"/>
                  </a:lnTo>
                  <a:lnTo>
                    <a:pt x="60051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1" name="Google Shape;191;p10"/>
            <p:cNvGrpSpPr/>
            <p:nvPr/>
          </p:nvGrpSpPr>
          <p:grpSpPr>
            <a:xfrm>
              <a:off x="823912" y="777875"/>
              <a:ext cx="1804987" cy="1762126"/>
              <a:chOff x="8572500" y="10250487"/>
              <a:chExt cx="2516187" cy="2322513"/>
            </a:xfrm>
          </p:grpSpPr>
          <p:sp>
            <p:nvSpPr>
              <p:cNvPr id="192" name="Google Shape;192;p10"/>
              <p:cNvSpPr/>
              <p:nvPr/>
            </p:nvSpPr>
            <p:spPr>
              <a:xfrm>
                <a:off x="9794875" y="10250487"/>
                <a:ext cx="69850" cy="363537"/>
              </a:xfrm>
              <a:custGeom>
                <a:rect b="b" l="l" r="r" t="t"/>
                <a:pathLst>
                  <a:path extrusionOk="0" h="120000" w="120000">
                    <a:moveTo>
                      <a:pt x="62727" y="119999"/>
                    </a:moveTo>
                    <a:lnTo>
                      <a:pt x="0" y="0"/>
                    </a:lnTo>
                    <a:lnTo>
                      <a:pt x="120000" y="0"/>
                    </a:lnTo>
                    <a:lnTo>
                      <a:pt x="62727" y="11999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10"/>
              <p:cNvSpPr/>
              <p:nvPr/>
            </p:nvSpPr>
            <p:spPr>
              <a:xfrm>
                <a:off x="9169400" y="10390187"/>
                <a:ext cx="157162" cy="214312"/>
              </a:xfrm>
              <a:custGeom>
                <a:rect b="b" l="l" r="r" t="t"/>
                <a:pathLst>
                  <a:path extrusionOk="0" h="120000" w="120000">
                    <a:moveTo>
                      <a:pt x="119999" y="120000"/>
                    </a:moveTo>
                    <a:lnTo>
                      <a:pt x="0" y="17777"/>
                    </a:lnTo>
                    <a:lnTo>
                      <a:pt x="47272" y="0"/>
                    </a:lnTo>
                    <a:lnTo>
                      <a:pt x="119999" y="1200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10"/>
              <p:cNvSpPr/>
              <p:nvPr/>
            </p:nvSpPr>
            <p:spPr>
              <a:xfrm>
                <a:off x="8723312" y="10802937"/>
                <a:ext cx="233362" cy="142875"/>
              </a:xfrm>
              <a:custGeom>
                <a:rect b="b" l="l" r="r" t="t"/>
                <a:pathLst>
                  <a:path extrusionOk="0" h="120000" w="120000">
                    <a:moveTo>
                      <a:pt x="120000" y="120000"/>
                    </a:moveTo>
                    <a:lnTo>
                      <a:pt x="0" y="48000"/>
                    </a:lnTo>
                    <a:lnTo>
                      <a:pt x="17959" y="0"/>
                    </a:lnTo>
                    <a:lnTo>
                      <a:pt x="120000" y="1200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10"/>
              <p:cNvSpPr/>
              <p:nvPr/>
            </p:nvSpPr>
            <p:spPr>
              <a:xfrm>
                <a:off x="8572500" y="11379200"/>
                <a:ext cx="357187" cy="65087"/>
              </a:xfrm>
              <a:custGeom>
                <a:rect b="b" l="l" r="r" t="t"/>
                <a:pathLst>
                  <a:path extrusionOk="0" h="120000" w="120000">
                    <a:moveTo>
                      <a:pt x="120000" y="55609"/>
                    </a:moveTo>
                    <a:lnTo>
                      <a:pt x="0" y="120000"/>
                    </a:lnTo>
                    <a:lnTo>
                      <a:pt x="0" y="0"/>
                    </a:lnTo>
                    <a:lnTo>
                      <a:pt x="120000" y="556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10"/>
              <p:cNvSpPr/>
              <p:nvPr/>
            </p:nvSpPr>
            <p:spPr>
              <a:xfrm>
                <a:off x="8720137" y="11876087"/>
                <a:ext cx="234950" cy="144462"/>
              </a:xfrm>
              <a:custGeom>
                <a:rect b="b" l="l" r="r" t="t"/>
                <a:pathLst>
                  <a:path extrusionOk="0" h="120000" w="120000">
                    <a:moveTo>
                      <a:pt x="120000" y="0"/>
                    </a:moveTo>
                    <a:lnTo>
                      <a:pt x="19459" y="120000"/>
                    </a:lnTo>
                    <a:lnTo>
                      <a:pt x="0" y="71208"/>
                    </a:lnTo>
                    <a:lnTo>
                      <a:pt x="1200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10"/>
              <p:cNvSpPr/>
              <p:nvPr/>
            </p:nvSpPr>
            <p:spPr>
              <a:xfrm>
                <a:off x="9169400" y="12217400"/>
                <a:ext cx="155575" cy="215900"/>
              </a:xfrm>
              <a:custGeom>
                <a:rect b="b" l="l" r="r" t="t"/>
                <a:pathLst>
                  <a:path extrusionOk="0" h="120000" w="120000">
                    <a:moveTo>
                      <a:pt x="119999" y="0"/>
                    </a:moveTo>
                    <a:lnTo>
                      <a:pt x="47755" y="120000"/>
                    </a:lnTo>
                    <a:lnTo>
                      <a:pt x="0" y="101470"/>
                    </a:lnTo>
                    <a:lnTo>
                      <a:pt x="11999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" name="Google Shape;198;p10"/>
              <p:cNvSpPr/>
              <p:nvPr/>
            </p:nvSpPr>
            <p:spPr>
              <a:xfrm>
                <a:off x="9793287" y="12207875"/>
                <a:ext cx="71437" cy="365125"/>
              </a:xfrm>
              <a:custGeom>
                <a:rect b="b" l="l" r="r" t="t"/>
                <a:pathLst>
                  <a:path extrusionOk="0" h="120000" w="120000">
                    <a:moveTo>
                      <a:pt x="61333" y="0"/>
                    </a:moveTo>
                    <a:lnTo>
                      <a:pt x="120000" y="120000"/>
                    </a:lnTo>
                    <a:lnTo>
                      <a:pt x="0" y="120000"/>
                    </a:lnTo>
                    <a:lnTo>
                      <a:pt x="6133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" name="Google Shape;199;p10"/>
              <p:cNvSpPr/>
              <p:nvPr/>
            </p:nvSpPr>
            <p:spPr>
              <a:xfrm>
                <a:off x="10333037" y="12218987"/>
                <a:ext cx="155575" cy="214312"/>
              </a:xfrm>
              <a:custGeom>
                <a:rect b="b" l="l" r="r" t="t"/>
                <a:pathLst>
                  <a:path extrusionOk="0" h="120000" w="120000">
                    <a:moveTo>
                      <a:pt x="0" y="0"/>
                    </a:moveTo>
                    <a:lnTo>
                      <a:pt x="119999" y="102222"/>
                    </a:lnTo>
                    <a:lnTo>
                      <a:pt x="72244" y="120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10"/>
              <p:cNvSpPr/>
              <p:nvPr/>
            </p:nvSpPr>
            <p:spPr>
              <a:xfrm>
                <a:off x="10702925" y="11877675"/>
                <a:ext cx="234950" cy="142875"/>
              </a:xfrm>
              <a:custGeom>
                <a:rect b="b" l="l" r="r" t="t"/>
                <a:pathLst>
                  <a:path extrusionOk="0" h="120000" w="120000">
                    <a:moveTo>
                      <a:pt x="0" y="0"/>
                    </a:moveTo>
                    <a:lnTo>
                      <a:pt x="120000" y="72000"/>
                    </a:lnTo>
                    <a:lnTo>
                      <a:pt x="100540" y="120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10"/>
              <p:cNvSpPr/>
              <p:nvPr/>
            </p:nvSpPr>
            <p:spPr>
              <a:xfrm>
                <a:off x="10656887" y="11379200"/>
                <a:ext cx="431800" cy="66675"/>
              </a:xfrm>
              <a:custGeom>
                <a:rect b="b" l="l" r="r" t="t"/>
                <a:pathLst>
                  <a:path extrusionOk="0" h="120000" w="120000">
                    <a:moveTo>
                      <a:pt x="0" y="57142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5714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10"/>
              <p:cNvSpPr/>
              <p:nvPr/>
            </p:nvSpPr>
            <p:spPr>
              <a:xfrm>
                <a:off x="10704512" y="10804525"/>
                <a:ext cx="233362" cy="142875"/>
              </a:xfrm>
              <a:custGeom>
                <a:rect b="b" l="l" r="r" t="t"/>
                <a:pathLst>
                  <a:path extrusionOk="0" h="120000" w="120000">
                    <a:moveTo>
                      <a:pt x="0" y="120000"/>
                    </a:moveTo>
                    <a:lnTo>
                      <a:pt x="100408" y="0"/>
                    </a:lnTo>
                    <a:lnTo>
                      <a:pt x="120000" y="48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10"/>
              <p:cNvSpPr/>
              <p:nvPr/>
            </p:nvSpPr>
            <p:spPr>
              <a:xfrm>
                <a:off x="10334625" y="10390187"/>
                <a:ext cx="155575" cy="215900"/>
              </a:xfrm>
              <a:custGeom>
                <a:rect b="b" l="l" r="r" t="t"/>
                <a:pathLst>
                  <a:path extrusionOk="0" h="120000" w="120000">
                    <a:moveTo>
                      <a:pt x="0" y="120000"/>
                    </a:moveTo>
                    <a:lnTo>
                      <a:pt x="72244" y="0"/>
                    </a:lnTo>
                    <a:lnTo>
                      <a:pt x="119999" y="18529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4" name="Google Shape;204;p10"/>
            <p:cNvSpPr/>
            <p:nvPr/>
          </p:nvSpPr>
          <p:spPr>
            <a:xfrm>
              <a:off x="1682750" y="1617662"/>
              <a:ext cx="85725" cy="84137"/>
            </a:xfrm>
            <a:prstGeom prst="ellipse">
              <a:avLst/>
            </a:prstGeom>
            <a:solidFill>
              <a:srgbClr val="000000"/>
            </a:solidFill>
            <a:ln cap="flat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05" name="Google Shape;205;p10"/>
            <p:cNvCxnSpPr/>
            <p:nvPr/>
          </p:nvCxnSpPr>
          <p:spPr>
            <a:xfrm>
              <a:off x="1700212" y="1644650"/>
              <a:ext cx="479425" cy="144462"/>
            </a:xfrm>
            <a:prstGeom prst="straightConnector1">
              <a:avLst/>
            </a:prstGeom>
            <a:noFill/>
            <a:ln cap="flat" cmpd="sng" w="57150">
              <a:solidFill>
                <a:srgbClr val="000000"/>
              </a:solidFill>
              <a:prstDash val="solid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206" name="Google Shape;206;p10"/>
            <p:cNvCxnSpPr/>
            <p:nvPr/>
          </p:nvCxnSpPr>
          <p:spPr>
            <a:xfrm rot="5400000">
              <a:off x="1427162" y="1922462"/>
              <a:ext cx="563562" cy="1587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med" w="med" type="triangle"/>
            </a:ln>
          </p:spPr>
        </p:cxnSp>
        <p:sp>
          <p:nvSpPr>
            <p:cNvPr id="207" name="Google Shape;207;p10"/>
            <p:cNvSpPr txBox="1"/>
            <p:nvPr/>
          </p:nvSpPr>
          <p:spPr>
            <a:xfrm>
              <a:off x="1443037" y="441325"/>
              <a:ext cx="647700" cy="41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/>
            </a:p>
          </p:txBody>
        </p:sp>
        <p:sp>
          <p:nvSpPr>
            <p:cNvPr id="208" name="Google Shape;208;p10"/>
            <p:cNvSpPr txBox="1"/>
            <p:nvPr/>
          </p:nvSpPr>
          <p:spPr>
            <a:xfrm>
              <a:off x="2455862" y="982662"/>
              <a:ext cx="344487" cy="334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18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/>
            </a:p>
          </p:txBody>
        </p:sp>
        <p:sp>
          <p:nvSpPr>
            <p:cNvPr id="209" name="Google Shape;209;p10"/>
            <p:cNvSpPr txBox="1"/>
            <p:nvPr/>
          </p:nvSpPr>
          <p:spPr>
            <a:xfrm>
              <a:off x="1004887" y="2389187"/>
              <a:ext cx="344487" cy="334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/>
            </a:p>
          </p:txBody>
        </p:sp>
        <p:sp>
          <p:nvSpPr>
            <p:cNvPr id="210" name="Google Shape;210;p10"/>
            <p:cNvSpPr txBox="1"/>
            <p:nvPr/>
          </p:nvSpPr>
          <p:spPr>
            <a:xfrm>
              <a:off x="582612" y="1982787"/>
              <a:ext cx="344487" cy="334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/>
            </a:p>
          </p:txBody>
        </p:sp>
        <p:sp>
          <p:nvSpPr>
            <p:cNvPr id="211" name="Google Shape;211;p10"/>
            <p:cNvSpPr txBox="1"/>
            <p:nvPr/>
          </p:nvSpPr>
          <p:spPr>
            <a:xfrm>
              <a:off x="493712" y="1444625"/>
              <a:ext cx="315912" cy="41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/>
            </a:p>
          </p:txBody>
        </p:sp>
        <p:sp>
          <p:nvSpPr>
            <p:cNvPr id="212" name="Google Shape;212;p10"/>
            <p:cNvSpPr txBox="1"/>
            <p:nvPr/>
          </p:nvSpPr>
          <p:spPr>
            <a:xfrm>
              <a:off x="515937" y="923925"/>
              <a:ext cx="858837" cy="4206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/>
            </a:p>
          </p:txBody>
        </p:sp>
        <p:sp>
          <p:nvSpPr>
            <p:cNvPr id="213" name="Google Shape;213;p10"/>
            <p:cNvSpPr txBox="1"/>
            <p:nvPr/>
          </p:nvSpPr>
          <p:spPr>
            <a:xfrm>
              <a:off x="906462" y="563562"/>
              <a:ext cx="698500" cy="41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18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/>
            </a:p>
          </p:txBody>
        </p:sp>
        <p:sp>
          <p:nvSpPr>
            <p:cNvPr id="214" name="Google Shape;214;p10"/>
            <p:cNvSpPr txBox="1"/>
            <p:nvPr/>
          </p:nvSpPr>
          <p:spPr>
            <a:xfrm>
              <a:off x="2082800" y="582612"/>
              <a:ext cx="342900" cy="41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18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/>
            </a:p>
          </p:txBody>
        </p:sp>
        <p:sp>
          <p:nvSpPr>
            <p:cNvPr id="215" name="Google Shape;215;p10"/>
            <p:cNvSpPr txBox="1"/>
            <p:nvPr/>
          </p:nvSpPr>
          <p:spPr>
            <a:xfrm>
              <a:off x="2565400" y="1463675"/>
              <a:ext cx="344487" cy="334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/>
            </a:p>
          </p:txBody>
        </p:sp>
        <p:sp>
          <p:nvSpPr>
            <p:cNvPr id="216" name="Google Shape;216;p10"/>
            <p:cNvSpPr txBox="1"/>
            <p:nvPr/>
          </p:nvSpPr>
          <p:spPr>
            <a:xfrm>
              <a:off x="2436812" y="1968500"/>
              <a:ext cx="342900" cy="4206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/>
            </a:p>
          </p:txBody>
        </p:sp>
        <p:sp>
          <p:nvSpPr>
            <p:cNvPr id="217" name="Google Shape;217;p10"/>
            <p:cNvSpPr txBox="1"/>
            <p:nvPr/>
          </p:nvSpPr>
          <p:spPr>
            <a:xfrm>
              <a:off x="2065337" y="2398712"/>
              <a:ext cx="344487" cy="336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/>
            </a:p>
          </p:txBody>
        </p:sp>
        <p:sp>
          <p:nvSpPr>
            <p:cNvPr id="218" name="Google Shape;218;p10"/>
            <p:cNvSpPr txBox="1"/>
            <p:nvPr/>
          </p:nvSpPr>
          <p:spPr>
            <a:xfrm>
              <a:off x="1539875" y="2520950"/>
              <a:ext cx="342900" cy="334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Nunito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/>
            </a:p>
          </p:txBody>
        </p:sp>
      </p:grpSp>
      <p:sp>
        <p:nvSpPr>
          <p:cNvPr id="219" name="Google Shape;219;p10"/>
          <p:cNvSpPr txBox="1"/>
          <p:nvPr/>
        </p:nvSpPr>
        <p:spPr>
          <a:xfrm>
            <a:off x="3419475" y="404812"/>
            <a:ext cx="5400675" cy="1497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Jarum pendek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Pergeseran dihitung dari angka 12, satu putaran waktu = 12 jam, satu putaran sudut = 360</a:t>
            </a:r>
            <a:r>
              <a:rPr b="0" baseline="30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 pergeseran satu jam =           = 30</a:t>
            </a:r>
            <a:r>
              <a:rPr b="0" baseline="30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pic>
        <p:nvPicPr>
          <p:cNvPr id="220" name="Google Shape;22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16687" y="1341437"/>
            <a:ext cx="576262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10"/>
          <p:cNvSpPr txBox="1"/>
          <p:nvPr/>
        </p:nvSpPr>
        <p:spPr>
          <a:xfrm>
            <a:off x="3492500" y="2205037"/>
            <a:ext cx="5327650" cy="1495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Jarum panjang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Pergeseran dihitung dari angka 12, satu putaran waktu = 60 menit, satu putaran sudut = 360</a:t>
            </a:r>
            <a:r>
              <a:rPr b="0" baseline="30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 pergeseran satu jam =        = 6</a:t>
            </a:r>
            <a:r>
              <a:rPr b="0" baseline="30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pic>
        <p:nvPicPr>
          <p:cNvPr id="222" name="Google Shape;222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16687" y="3211512"/>
            <a:ext cx="442912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0"/>
          <p:cNvSpPr txBox="1"/>
          <p:nvPr/>
        </p:nvSpPr>
        <p:spPr>
          <a:xfrm>
            <a:off x="179387" y="4149725"/>
            <a:ext cx="15843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03.30</a:t>
            </a:r>
            <a:endParaRPr/>
          </a:p>
        </p:txBody>
      </p:sp>
      <p:sp>
        <p:nvSpPr>
          <p:cNvPr id="224" name="Google Shape;224;p10"/>
          <p:cNvSpPr txBox="1"/>
          <p:nvPr/>
        </p:nvSpPr>
        <p:spPr>
          <a:xfrm>
            <a:off x="2411412" y="4005262"/>
            <a:ext cx="36004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Jarum pendek =		           </a:t>
            </a:r>
            <a:endParaRPr/>
          </a:p>
        </p:txBody>
      </p:sp>
      <p:pic>
        <p:nvPicPr>
          <p:cNvPr id="225" name="Google Shape;225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75162" y="3789362"/>
            <a:ext cx="1752600" cy="792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403975" y="3789362"/>
            <a:ext cx="2128837" cy="754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443662" y="4508500"/>
            <a:ext cx="2159000" cy="44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10"/>
          <p:cNvSpPr txBox="1"/>
          <p:nvPr/>
        </p:nvSpPr>
        <p:spPr>
          <a:xfrm>
            <a:off x="2411412" y="5229225"/>
            <a:ext cx="216058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Jarum panjang =</a:t>
            </a:r>
            <a:endParaRPr/>
          </a:p>
        </p:txBody>
      </p:sp>
      <p:pic>
        <p:nvPicPr>
          <p:cNvPr id="229" name="Google Shape;229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310062" y="5157787"/>
            <a:ext cx="1774825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10"/>
          <p:cNvSpPr txBox="1"/>
          <p:nvPr/>
        </p:nvSpPr>
        <p:spPr>
          <a:xfrm>
            <a:off x="2411412" y="5661025"/>
            <a:ext cx="62642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Sudut antara 2 jarum jam =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180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105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75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(angka besar dikurang angka kecil)</a:t>
            </a:r>
            <a:endParaRPr/>
          </a:p>
        </p:txBody>
      </p:sp>
      <p:cxnSp>
        <p:nvCxnSpPr>
          <p:cNvPr id="231" name="Google Shape;231;p10"/>
          <p:cNvCxnSpPr/>
          <p:nvPr/>
        </p:nvCxnSpPr>
        <p:spPr>
          <a:xfrm flipH="1" rot="10800000">
            <a:off x="1835150" y="4221162"/>
            <a:ext cx="576262" cy="144462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232" name="Google Shape;232;p10"/>
          <p:cNvCxnSpPr/>
          <p:nvPr/>
        </p:nvCxnSpPr>
        <p:spPr>
          <a:xfrm>
            <a:off x="1835150" y="4437062"/>
            <a:ext cx="576262" cy="936625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"/>
          <p:cNvSpPr txBox="1"/>
          <p:nvPr/>
        </p:nvSpPr>
        <p:spPr>
          <a:xfrm>
            <a:off x="215900" y="950912"/>
            <a:ext cx="111601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02.24</a:t>
            </a:r>
            <a:endParaRPr/>
          </a:p>
        </p:txBody>
      </p:sp>
      <p:sp>
        <p:nvSpPr>
          <p:cNvPr id="238" name="Google Shape;238;p11"/>
          <p:cNvSpPr txBox="1"/>
          <p:nvPr/>
        </p:nvSpPr>
        <p:spPr>
          <a:xfrm>
            <a:off x="1835150" y="476250"/>
            <a:ext cx="20161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Jarum pendek =</a:t>
            </a:r>
            <a:endParaRPr/>
          </a:p>
        </p:txBody>
      </p:sp>
      <p:pic>
        <p:nvPicPr>
          <p:cNvPr id="239" name="Google Shape;239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7137" y="260350"/>
            <a:ext cx="1778000" cy="792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68950" y="260350"/>
            <a:ext cx="2152650" cy="754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630862" y="1196975"/>
            <a:ext cx="2057400" cy="44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11"/>
          <p:cNvSpPr txBox="1"/>
          <p:nvPr/>
        </p:nvSpPr>
        <p:spPr>
          <a:xfrm>
            <a:off x="1835150" y="1773237"/>
            <a:ext cx="20161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Jarum panjang =</a:t>
            </a:r>
            <a:endParaRPr/>
          </a:p>
        </p:txBody>
      </p:sp>
      <p:pic>
        <p:nvPicPr>
          <p:cNvPr id="243" name="Google Shape;243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767137" y="1773237"/>
            <a:ext cx="1801812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11"/>
          <p:cNvSpPr txBox="1"/>
          <p:nvPr/>
        </p:nvSpPr>
        <p:spPr>
          <a:xfrm>
            <a:off x="1763712" y="2205037"/>
            <a:ext cx="62642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Sudut antara 2 jarum jam =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144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72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72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(angka besar dikurang angka kecil)</a:t>
            </a:r>
            <a:endParaRPr/>
          </a:p>
        </p:txBody>
      </p:sp>
      <p:sp>
        <p:nvSpPr>
          <p:cNvPr id="245" name="Google Shape;245;p11"/>
          <p:cNvSpPr txBox="1"/>
          <p:nvPr/>
        </p:nvSpPr>
        <p:spPr>
          <a:xfrm>
            <a:off x="179387" y="4046537"/>
            <a:ext cx="111601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05.04</a:t>
            </a:r>
            <a:endParaRPr/>
          </a:p>
        </p:txBody>
      </p:sp>
      <p:sp>
        <p:nvSpPr>
          <p:cNvPr id="246" name="Google Shape;246;p11"/>
          <p:cNvSpPr txBox="1"/>
          <p:nvPr/>
        </p:nvSpPr>
        <p:spPr>
          <a:xfrm>
            <a:off x="1835150" y="3725862"/>
            <a:ext cx="20161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Jarum pendek =</a:t>
            </a:r>
            <a:endParaRPr/>
          </a:p>
        </p:txBody>
      </p:sp>
      <p:pic>
        <p:nvPicPr>
          <p:cNvPr id="247" name="Google Shape;247;p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779837" y="3509962"/>
            <a:ext cx="1752600" cy="792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580062" y="3509962"/>
            <a:ext cx="2130425" cy="754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1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567362" y="4446587"/>
            <a:ext cx="2184400" cy="44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11"/>
          <p:cNvSpPr txBox="1"/>
          <p:nvPr/>
        </p:nvSpPr>
        <p:spPr>
          <a:xfrm>
            <a:off x="1835150" y="5022850"/>
            <a:ext cx="20161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Jarum panjang =</a:t>
            </a:r>
            <a:endParaRPr/>
          </a:p>
        </p:txBody>
      </p:sp>
      <p:pic>
        <p:nvPicPr>
          <p:cNvPr id="251" name="Google Shape;251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914775" y="5022850"/>
            <a:ext cx="1506537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11"/>
          <p:cNvSpPr txBox="1"/>
          <p:nvPr/>
        </p:nvSpPr>
        <p:spPr>
          <a:xfrm>
            <a:off x="1763712" y="5454650"/>
            <a:ext cx="5113337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Sudut antara 2 jarum jam =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152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24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128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(angka besar dikurang angka kecil)</a:t>
            </a:r>
            <a:endParaRPr/>
          </a:p>
        </p:txBody>
      </p:sp>
      <p:cxnSp>
        <p:nvCxnSpPr>
          <p:cNvPr id="253" name="Google Shape;253;p11"/>
          <p:cNvCxnSpPr/>
          <p:nvPr/>
        </p:nvCxnSpPr>
        <p:spPr>
          <a:xfrm flipH="1" rot="10800000">
            <a:off x="1258887" y="765175"/>
            <a:ext cx="576262" cy="287337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254" name="Google Shape;254;p11"/>
          <p:cNvCxnSpPr/>
          <p:nvPr/>
        </p:nvCxnSpPr>
        <p:spPr>
          <a:xfrm>
            <a:off x="1258887" y="1125537"/>
            <a:ext cx="504825" cy="790575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255" name="Google Shape;255;p11"/>
          <p:cNvCxnSpPr/>
          <p:nvPr/>
        </p:nvCxnSpPr>
        <p:spPr>
          <a:xfrm flipH="1" rot="10800000">
            <a:off x="1258887" y="4005262"/>
            <a:ext cx="649287" cy="360362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256" name="Google Shape;256;p11"/>
          <p:cNvCxnSpPr/>
          <p:nvPr/>
        </p:nvCxnSpPr>
        <p:spPr>
          <a:xfrm>
            <a:off x="1258887" y="4365625"/>
            <a:ext cx="576262" cy="792162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2"/>
          <p:cNvSpPr txBox="1"/>
          <p:nvPr>
            <p:ph idx="4294967295"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Hitung sudut terkecil dari jarum jam :</a:t>
            </a:r>
            <a:endParaRPr/>
          </a:p>
        </p:txBody>
      </p:sp>
      <p:sp>
        <p:nvSpPr>
          <p:cNvPr id="262" name="Google Shape;262;p12"/>
          <p:cNvSpPr txBox="1"/>
          <p:nvPr>
            <p:ph idx="4294967295" type="body"/>
          </p:nvPr>
        </p:nvSpPr>
        <p:spPr>
          <a:xfrm>
            <a:off x="457200" y="1600200"/>
            <a:ext cx="4038600" cy="2620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04.30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07.20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05.12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09.01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Pukul 10.40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