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8" r:id="rId2"/>
    <p:sldId id="281" r:id="rId3"/>
    <p:sldId id="259" r:id="rId4"/>
    <p:sldId id="261" r:id="rId5"/>
    <p:sldId id="282" r:id="rId6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7C80"/>
    <a:srgbClr val="FFC000"/>
    <a:srgbClr val="CCFF66"/>
    <a:srgbClr val="FF9999"/>
    <a:srgbClr val="CC0000"/>
    <a:srgbClr val="00C06A"/>
    <a:srgbClr val="B1CE37"/>
    <a:srgbClr val="C9C011"/>
    <a:srgbClr val="BFD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2" autoAdjust="0"/>
  </p:normalViewPr>
  <p:slideViewPr>
    <p:cSldViewPr>
      <p:cViewPr>
        <p:scale>
          <a:sx n="100" d="100"/>
          <a:sy n="100" d="100"/>
        </p:scale>
        <p:origin x="-432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E6E017-A963-4A82-B8B2-F25912348ED9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ED2E8A-BC53-4118-AA88-80264F1A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9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/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301361" y="1783077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B1CE37"/>
                </a:solidFill>
                <a:cs typeface="Arial" pitchFamily="34" charset="0"/>
              </a:rPr>
              <a:t>Matematika</a:t>
            </a:r>
            <a:endParaRPr lang="id-ID" b="1" dirty="0">
              <a:solidFill>
                <a:srgbClr val="B1CE37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7822" y="2865879"/>
            <a:ext cx="2070118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2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" r="1183" b="-1"/>
          <a:stretch/>
        </p:blipFill>
        <p:spPr bwMode="auto">
          <a:xfrm>
            <a:off x="1515348" y="850149"/>
            <a:ext cx="2377202" cy="320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2" y="819609"/>
            <a:ext cx="6176464" cy="4323891"/>
          </a:xfrm>
          <a:prstGeom prst="flowChartInputOutpu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31415" y="326139"/>
            <a:ext cx="5376207" cy="770059"/>
            <a:chOff x="1611544" y="3332396"/>
            <a:chExt cx="5295750" cy="629144"/>
          </a:xfrm>
        </p:grpSpPr>
        <p:sp>
          <p:nvSpPr>
            <p:cNvPr id="3" name="Parallelogram 2"/>
            <p:cNvSpPr/>
            <p:nvPr/>
          </p:nvSpPr>
          <p:spPr>
            <a:xfrm>
              <a:off x="1611544" y="3352296"/>
              <a:ext cx="5063851" cy="609244"/>
            </a:xfrm>
            <a:prstGeom prst="parallelogram">
              <a:avLst>
                <a:gd name="adj" fmla="val 453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4" name="テキスト プレースホルダー 17"/>
            <p:cNvSpPr txBox="1">
              <a:spLocks/>
            </p:cNvSpPr>
            <p:nvPr/>
          </p:nvSpPr>
          <p:spPr>
            <a:xfrm>
              <a:off x="2491682" y="3332396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800" b="1" dirty="0" smtClean="0">
                  <a:ln w="0"/>
                  <a:solidFill>
                    <a:schemeClr val="accent1"/>
                  </a:solidFill>
                  <a:cs typeface="Arial" panose="020B0604020202020204" pitchFamily="34" charset="0"/>
                </a:rPr>
                <a:t>DIAGRAM GAMBAR</a:t>
              </a:r>
              <a:endParaRPr lang="id-ID" sz="2800" b="1" dirty="0">
                <a:ln w="0"/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" name="直角三角形 28"/>
          <p:cNvSpPr/>
          <p:nvPr/>
        </p:nvSpPr>
        <p:spPr>
          <a:xfrm rot="2700000">
            <a:off x="378889" y="359839"/>
            <a:ext cx="1093583" cy="1093583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6" name="直角三角形 8"/>
          <p:cNvSpPr/>
          <p:nvPr/>
        </p:nvSpPr>
        <p:spPr>
          <a:xfrm rot="2700000">
            <a:off x="555169" y="359841"/>
            <a:ext cx="1093583" cy="1093583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7" name="直角三角形 4"/>
          <p:cNvSpPr/>
          <p:nvPr/>
        </p:nvSpPr>
        <p:spPr>
          <a:xfrm rot="13500000">
            <a:off x="555169" y="359840"/>
            <a:ext cx="1093583" cy="1093583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8364" y="430630"/>
            <a:ext cx="947191" cy="947192"/>
            <a:chOff x="2895601" y="-542991"/>
            <a:chExt cx="960519" cy="960519"/>
          </a:xfrm>
        </p:grpSpPr>
        <p:grpSp>
          <p:nvGrpSpPr>
            <p:cNvPr id="9" name="Group 8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015079" y="-488577"/>
              <a:ext cx="720773" cy="507174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32056" y="-119089"/>
              <a:ext cx="304630" cy="46035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5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en-US" sz="2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9173" y="1770817"/>
            <a:ext cx="3997099" cy="2248733"/>
            <a:chOff x="157161" y="1733550"/>
            <a:chExt cx="3898659" cy="2248733"/>
          </a:xfrm>
        </p:grpSpPr>
        <p:grpSp>
          <p:nvGrpSpPr>
            <p:cNvPr id="15" name="Group 14"/>
            <p:cNvGrpSpPr/>
            <p:nvPr/>
          </p:nvGrpSpPr>
          <p:grpSpPr>
            <a:xfrm>
              <a:off x="157161" y="1735291"/>
              <a:ext cx="3370144" cy="492230"/>
              <a:chOff x="157161" y="1735291"/>
              <a:chExt cx="3370144" cy="492230"/>
            </a:xfrm>
          </p:grpSpPr>
          <p:sp>
            <p:nvSpPr>
              <p:cNvPr id="18" name="Isosceles Triangle 17"/>
              <p:cNvSpPr/>
              <p:nvPr/>
            </p:nvSpPr>
            <p:spPr>
              <a:xfrm rot="3600000">
                <a:off x="3123480" y="1756519"/>
                <a:ext cx="425053" cy="382597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57161" y="1846521"/>
                <a:ext cx="3119439" cy="381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 bwMode="auto">
            <a:xfrm>
              <a:off x="165705" y="1733550"/>
              <a:ext cx="28967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id-ID" sz="2000" b="1" noProof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TUJUAN PEMBELAJARAN:</a:t>
              </a:r>
              <a:endParaRPr lang="en-US" sz="2000" b="1" noProof="1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65706" y="2227957"/>
              <a:ext cx="3890114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dirty="0" err="1" smtClean="0">
                  <a:latin typeface="+mj-lt"/>
                </a:rPr>
                <a:t>Mengurutkan</a:t>
              </a:r>
              <a:r>
                <a:rPr lang="en-US" altLang="id-ID" dirty="0" smtClean="0">
                  <a:latin typeface="+mj-lt"/>
                </a:rPr>
                <a:t>, </a:t>
              </a:r>
              <a:r>
                <a:rPr lang="en-US" altLang="id-ID" dirty="0" err="1" smtClean="0">
                  <a:latin typeface="+mj-lt"/>
                </a:rPr>
                <a:t>menyortir</a:t>
              </a:r>
              <a:r>
                <a:rPr lang="en-US" altLang="id-ID" dirty="0" smtClean="0">
                  <a:latin typeface="+mj-lt"/>
                </a:rPr>
                <a:t>, </a:t>
              </a:r>
              <a:r>
                <a:rPr lang="en-US" altLang="id-ID" dirty="0" err="1" smtClean="0">
                  <a:latin typeface="+mj-lt"/>
                </a:rPr>
                <a:t>dan</a:t>
              </a:r>
              <a:r>
                <a:rPr lang="en-US" altLang="id-ID" dirty="0" smtClean="0">
                  <a:latin typeface="+mj-lt"/>
                </a:rPr>
                <a:t> </a:t>
              </a:r>
              <a:r>
                <a:rPr lang="en-US" altLang="id-ID" dirty="0" err="1" smtClean="0">
                  <a:latin typeface="+mj-lt"/>
                </a:rPr>
                <a:t>mengelompokkan</a:t>
              </a:r>
              <a:r>
                <a:rPr lang="en-US" altLang="id-ID" dirty="0" smtClean="0">
                  <a:latin typeface="+mj-lt"/>
                </a:rPr>
                <a:t> </a:t>
              </a:r>
              <a:r>
                <a:rPr lang="en-US" altLang="id-ID" dirty="0" smtClean="0">
                  <a:latin typeface="+mj-lt"/>
                </a:rPr>
                <a:t>data.</a:t>
              </a:r>
              <a:endParaRPr lang="en-US" altLang="id-ID" dirty="0" smtClean="0">
                <a:latin typeface="+mj-lt"/>
              </a:endParaRP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dirty="0" err="1" smtClean="0">
                  <a:latin typeface="+mj-lt"/>
                </a:rPr>
                <a:t>Membaca</a:t>
              </a:r>
              <a:r>
                <a:rPr lang="en-US" altLang="id-ID" dirty="0" smtClean="0">
                  <a:latin typeface="+mj-lt"/>
                </a:rPr>
                <a:t> </a:t>
              </a:r>
              <a:r>
                <a:rPr lang="en-US" altLang="id-ID" dirty="0" err="1" smtClean="0">
                  <a:latin typeface="+mj-lt"/>
                </a:rPr>
                <a:t>dan</a:t>
              </a:r>
              <a:r>
                <a:rPr lang="en-US" altLang="id-ID" dirty="0" smtClean="0">
                  <a:latin typeface="+mj-lt"/>
                </a:rPr>
                <a:t> </a:t>
              </a:r>
              <a:r>
                <a:rPr lang="en-US" altLang="id-ID" dirty="0" err="1" smtClean="0">
                  <a:latin typeface="+mj-lt"/>
                </a:rPr>
                <a:t>menafsirkan</a:t>
              </a:r>
              <a:r>
                <a:rPr lang="en-US" altLang="id-ID" dirty="0" smtClean="0">
                  <a:latin typeface="+mj-lt"/>
                </a:rPr>
                <a:t> data </a:t>
              </a:r>
              <a:r>
                <a:rPr lang="en-US" altLang="id-ID" dirty="0" err="1" smtClean="0">
                  <a:latin typeface="+mj-lt"/>
                </a:rPr>
                <a:t>dalam</a:t>
              </a:r>
              <a:r>
                <a:rPr lang="en-US" altLang="id-ID" dirty="0" smtClean="0">
                  <a:latin typeface="+mj-lt"/>
                </a:rPr>
                <a:t> diagram </a:t>
              </a:r>
              <a:r>
                <a:rPr lang="en-US" altLang="id-ID" dirty="0" err="1" smtClean="0">
                  <a:latin typeface="+mj-lt"/>
                </a:rPr>
                <a:t>gambar</a:t>
              </a:r>
              <a:r>
                <a:rPr lang="en-US" altLang="id-ID" dirty="0" smtClean="0">
                  <a:latin typeface="+mj-lt"/>
                </a:rPr>
                <a:t>.</a:t>
              </a:r>
              <a:endParaRPr lang="en-US" altLang="id-ID" dirty="0" smtClean="0">
                <a:latin typeface="+mj-lt"/>
              </a:endParaRP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dirty="0" err="1" smtClean="0">
                  <a:latin typeface="+mj-lt"/>
                </a:rPr>
                <a:t>Menyajikan</a:t>
              </a:r>
              <a:r>
                <a:rPr lang="en-US" altLang="id-ID" dirty="0" smtClean="0">
                  <a:latin typeface="+mj-lt"/>
                </a:rPr>
                <a:t> data </a:t>
              </a:r>
              <a:r>
                <a:rPr lang="en-US" altLang="id-ID" dirty="0" err="1" smtClean="0">
                  <a:latin typeface="+mj-lt"/>
                </a:rPr>
                <a:t>dalam</a:t>
              </a:r>
              <a:r>
                <a:rPr lang="en-US" altLang="id-ID" dirty="0" smtClean="0">
                  <a:latin typeface="+mj-lt"/>
                </a:rPr>
                <a:t> diagram </a:t>
              </a:r>
              <a:r>
                <a:rPr lang="en-US" altLang="id-ID" dirty="0" err="1" smtClean="0">
                  <a:latin typeface="+mj-lt"/>
                </a:rPr>
                <a:t>gambar</a:t>
              </a:r>
              <a:r>
                <a:rPr lang="en-US" altLang="id-ID" dirty="0" smtClean="0">
                  <a:latin typeface="+mj-lt"/>
                </a:rPr>
                <a:t>.</a:t>
              </a:r>
              <a:endParaRPr lang="en-US" altLang="id-ID" dirty="0">
                <a:latin typeface="+mj-lt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27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5867400" cy="10854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399" y="223658"/>
            <a:ext cx="487680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SzPct val="100000"/>
              <a:buAutoNum type="alphaUcPeriod"/>
            </a:pP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Membaca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Menafsirkan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Data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</a:br>
            <a:r>
              <a:rPr lang="en-US" sz="2400" smtClean="0">
                <a:solidFill>
                  <a:schemeClr val="bg1"/>
                </a:solidFill>
                <a:latin typeface="+mj-lt"/>
                <a:cs typeface="Arial" pitchFamily="34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Diagram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Gambar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399" y="1218830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77816" y="1588162"/>
            <a:ext cx="3816350" cy="2965203"/>
            <a:chOff x="609600" y="1588162"/>
            <a:chExt cx="3816350" cy="296520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88162"/>
              <a:ext cx="3816350" cy="261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628650" y="4175417"/>
              <a:ext cx="3716723" cy="377948"/>
              <a:chOff x="5410200" y="2571750"/>
              <a:chExt cx="3716723" cy="37794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410200" y="2571750"/>
                <a:ext cx="37167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Keterangan</a:t>
                </a:r>
                <a:r>
                  <a:rPr lang="en-US" sz="1600" dirty="0" smtClean="0"/>
                  <a:t>:             </a:t>
                </a:r>
                <a:r>
                  <a:rPr lang="en-US" sz="1600" dirty="0" err="1" smtClean="0"/>
                  <a:t>mewakili</a:t>
                </a:r>
                <a:r>
                  <a:rPr lang="en-US" sz="1600" dirty="0" smtClean="0"/>
                  <a:t> 1 kg </a:t>
                </a:r>
                <a:r>
                  <a:rPr lang="en-US" sz="1600" dirty="0" err="1" smtClean="0"/>
                  <a:t>mangga</a:t>
                </a:r>
                <a:r>
                  <a:rPr lang="en-US" sz="1600" dirty="0" smtClean="0"/>
                  <a:t>. </a:t>
                </a:r>
                <a:endParaRPr lang="en-US" sz="1600" dirty="0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7373" y="2589521"/>
                <a:ext cx="463618" cy="360177"/>
              </a:xfrm>
              <a:prstGeom prst="rect">
                <a:avLst/>
              </a:prstGeom>
            </p:spPr>
          </p:pic>
        </p:grpSp>
      </p:grpSp>
      <p:sp>
        <p:nvSpPr>
          <p:cNvPr id="14" name="TextBox 13"/>
          <p:cNvSpPr txBox="1"/>
          <p:nvPr/>
        </p:nvSpPr>
        <p:spPr>
          <a:xfrm>
            <a:off x="4695404" y="1364218"/>
            <a:ext cx="163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Membaca</a:t>
            </a:r>
            <a:r>
              <a:rPr lang="en-US" b="1" dirty="0" smtClean="0">
                <a:solidFill>
                  <a:srgbClr val="C00000"/>
                </a:solidFill>
              </a:rPr>
              <a:t> Data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5404" y="1695933"/>
            <a:ext cx="4143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mangga</a:t>
            </a:r>
            <a:r>
              <a:rPr lang="en-US" dirty="0" smtClean="0"/>
              <a:t> yang </a:t>
            </a:r>
            <a:r>
              <a:rPr lang="en-US" dirty="0" err="1" smtClean="0"/>
              <a:t>terjual</a:t>
            </a:r>
            <a:r>
              <a:rPr lang="en-US" dirty="0" smtClean="0"/>
              <a:t> di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Selasa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2 kg.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mangga</a:t>
            </a:r>
            <a:r>
              <a:rPr lang="en-US" dirty="0" smtClean="0"/>
              <a:t> yang </a:t>
            </a:r>
            <a:r>
              <a:rPr lang="en-US" dirty="0" err="1" smtClean="0"/>
              <a:t>terjual</a:t>
            </a:r>
            <a:r>
              <a:rPr lang="en-US" dirty="0" smtClean="0"/>
              <a:t> di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Kamis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4 kg.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4695404" y="2944706"/>
            <a:ext cx="1886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Menafsirkan</a:t>
            </a:r>
            <a:r>
              <a:rPr lang="en-US" b="1" dirty="0" smtClean="0">
                <a:solidFill>
                  <a:srgbClr val="C00000"/>
                </a:solidFill>
              </a:rPr>
              <a:t> Data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695404" y="3276421"/>
            <a:ext cx="4143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mangga</a:t>
            </a:r>
            <a:r>
              <a:rPr lang="en-US" dirty="0" smtClean="0"/>
              <a:t> </a:t>
            </a:r>
            <a:r>
              <a:rPr lang="en-US" dirty="0" err="1" smtClean="0"/>
              <a:t>terbanyak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Rabu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6 kg.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Selisih</a:t>
            </a:r>
            <a:r>
              <a:rPr lang="en-US" dirty="0" smtClean="0"/>
              <a:t> </a:t>
            </a:r>
            <a:r>
              <a:rPr lang="en-US" dirty="0" err="1" smtClean="0"/>
              <a:t>mangga</a:t>
            </a:r>
            <a:r>
              <a:rPr lang="en-US" dirty="0" smtClean="0"/>
              <a:t> yang </a:t>
            </a:r>
            <a:r>
              <a:rPr lang="en-US" dirty="0" err="1" smtClean="0"/>
              <a:t>terjual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enin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Jumat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1 kg.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51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04" grpId="0"/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640080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68580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Menyajikan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Data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Diagram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Gambar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398" y="861794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15736" y="861794"/>
            <a:ext cx="489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Berikut</a:t>
            </a:r>
            <a:r>
              <a:rPr lang="en-US" dirty="0" smtClean="0"/>
              <a:t> data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kesukaan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20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2.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4311" y="1231126"/>
            <a:ext cx="4097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Merah</a:t>
            </a:r>
            <a:r>
              <a:rPr lang="en-US" dirty="0" smtClean="0"/>
              <a:t>    </a:t>
            </a:r>
            <a:r>
              <a:rPr lang="en-US" dirty="0" err="1" smtClean="0"/>
              <a:t>Merah</a:t>
            </a:r>
            <a:r>
              <a:rPr lang="en-US" dirty="0" smtClean="0"/>
              <a:t>     </a:t>
            </a:r>
            <a:r>
              <a:rPr lang="en-US" dirty="0" err="1" smtClean="0"/>
              <a:t>Kuning</a:t>
            </a:r>
            <a:r>
              <a:rPr lang="en-US" dirty="0" smtClean="0"/>
              <a:t>    </a:t>
            </a:r>
            <a:r>
              <a:rPr lang="en-US" dirty="0" err="1" smtClean="0"/>
              <a:t>Hijau</a:t>
            </a:r>
            <a:r>
              <a:rPr lang="en-US" dirty="0" smtClean="0"/>
              <a:t>    </a:t>
            </a:r>
            <a:r>
              <a:rPr lang="en-US" dirty="0" err="1" smtClean="0"/>
              <a:t>Biru</a:t>
            </a:r>
            <a:endParaRPr lang="en-US" dirty="0" smtClean="0"/>
          </a:p>
          <a:p>
            <a:r>
              <a:rPr lang="en-US" dirty="0" err="1" smtClean="0"/>
              <a:t>Biru</a:t>
            </a:r>
            <a:r>
              <a:rPr lang="en-US" dirty="0" smtClean="0"/>
              <a:t>         </a:t>
            </a:r>
            <a:r>
              <a:rPr lang="en-US" dirty="0" err="1" smtClean="0"/>
              <a:t>Kuning</a:t>
            </a:r>
            <a:r>
              <a:rPr lang="en-US" dirty="0" smtClean="0"/>
              <a:t>    </a:t>
            </a:r>
            <a:r>
              <a:rPr lang="en-US" dirty="0" err="1" smtClean="0"/>
              <a:t>Kuning</a:t>
            </a:r>
            <a:r>
              <a:rPr lang="en-US" dirty="0" smtClean="0"/>
              <a:t>    </a:t>
            </a:r>
            <a:r>
              <a:rPr lang="en-US" dirty="0" err="1" smtClean="0"/>
              <a:t>Hijau</a:t>
            </a:r>
            <a:r>
              <a:rPr lang="en-US" dirty="0" smtClean="0"/>
              <a:t>    </a:t>
            </a:r>
            <a:r>
              <a:rPr lang="en-US" dirty="0" err="1" smtClean="0"/>
              <a:t>Hijau</a:t>
            </a:r>
            <a:endParaRPr lang="en-US" dirty="0" smtClean="0"/>
          </a:p>
          <a:p>
            <a:r>
              <a:rPr lang="en-US" dirty="0" err="1" smtClean="0"/>
              <a:t>Hijau</a:t>
            </a:r>
            <a:r>
              <a:rPr lang="en-US" dirty="0" smtClean="0"/>
              <a:t>       </a:t>
            </a:r>
            <a:r>
              <a:rPr lang="en-US" dirty="0" err="1" smtClean="0"/>
              <a:t>Merah</a:t>
            </a:r>
            <a:r>
              <a:rPr lang="en-US" dirty="0" smtClean="0"/>
              <a:t>     </a:t>
            </a:r>
            <a:r>
              <a:rPr lang="en-US" dirty="0" err="1" smtClean="0"/>
              <a:t>Merah</a:t>
            </a:r>
            <a:r>
              <a:rPr lang="en-US" dirty="0" smtClean="0"/>
              <a:t>    </a:t>
            </a:r>
            <a:r>
              <a:rPr lang="en-US" dirty="0" err="1" smtClean="0"/>
              <a:t>Biru</a:t>
            </a:r>
            <a:r>
              <a:rPr lang="en-US" dirty="0" smtClean="0"/>
              <a:t>      </a:t>
            </a:r>
            <a:r>
              <a:rPr lang="en-US" dirty="0" err="1" smtClean="0"/>
              <a:t>Biru</a:t>
            </a:r>
            <a:endParaRPr lang="en-US" dirty="0" smtClean="0"/>
          </a:p>
          <a:p>
            <a:r>
              <a:rPr lang="en-US" dirty="0" err="1" smtClean="0"/>
              <a:t>Merah</a:t>
            </a:r>
            <a:r>
              <a:rPr lang="en-US" dirty="0" smtClean="0"/>
              <a:t>    </a:t>
            </a:r>
            <a:r>
              <a:rPr lang="en-US" dirty="0" err="1" smtClean="0"/>
              <a:t>Kuning</a:t>
            </a:r>
            <a:r>
              <a:rPr lang="en-US" dirty="0" smtClean="0"/>
              <a:t>     </a:t>
            </a:r>
            <a:r>
              <a:rPr lang="en-US" dirty="0" err="1" smtClean="0"/>
              <a:t>Biru</a:t>
            </a:r>
            <a:r>
              <a:rPr lang="en-US" dirty="0" smtClean="0"/>
              <a:t>        </a:t>
            </a:r>
            <a:r>
              <a:rPr lang="en-US" dirty="0" err="1" smtClean="0"/>
              <a:t>Hijau</a:t>
            </a:r>
            <a:r>
              <a:rPr lang="en-US" dirty="0" smtClean="0"/>
              <a:t>     </a:t>
            </a:r>
            <a:r>
              <a:rPr lang="en-US" dirty="0" err="1" smtClean="0"/>
              <a:t>Merah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" y="2933771"/>
            <a:ext cx="2446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Kelompokkan</a:t>
            </a:r>
            <a:r>
              <a:rPr lang="en-US" b="1" dirty="0" smtClean="0">
                <a:solidFill>
                  <a:srgbClr val="C00000"/>
                </a:solidFill>
              </a:rPr>
              <a:t> data </a:t>
            </a:r>
            <a:r>
              <a:rPr lang="en-US" b="1" dirty="0" err="1" smtClean="0">
                <a:solidFill>
                  <a:srgbClr val="C00000"/>
                </a:solidFill>
              </a:rPr>
              <a:t>dalam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bentuk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tabel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675263" y="3066436"/>
            <a:ext cx="381000" cy="381000"/>
          </a:xfrm>
          <a:prstGeom prst="right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35575"/>
              </p:ext>
            </p:extLst>
          </p:nvPr>
        </p:nvGraphicFramePr>
        <p:xfrm>
          <a:off x="3352800" y="2520336"/>
          <a:ext cx="3581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Warna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Banyak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Siswa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Merah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Kuning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Hijau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Biru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521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3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099" y="1428751"/>
            <a:ext cx="2446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Sajikan</a:t>
            </a:r>
            <a:r>
              <a:rPr lang="en-US" b="1" dirty="0" smtClean="0">
                <a:solidFill>
                  <a:srgbClr val="C00000"/>
                </a:solidFill>
              </a:rPr>
              <a:t> data </a:t>
            </a:r>
            <a:r>
              <a:rPr lang="en-US" b="1" dirty="0" err="1" smtClean="0">
                <a:solidFill>
                  <a:srgbClr val="C00000"/>
                </a:solidFill>
              </a:rPr>
              <a:t>pada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tabel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dalam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bentuk</a:t>
            </a:r>
            <a:r>
              <a:rPr lang="en-US" b="1" dirty="0" smtClean="0">
                <a:solidFill>
                  <a:srgbClr val="C00000"/>
                </a:solidFill>
              </a:rPr>
              <a:t> diagram </a:t>
            </a:r>
            <a:r>
              <a:rPr lang="en-US" b="1" dirty="0" err="1" smtClean="0">
                <a:solidFill>
                  <a:srgbClr val="C00000"/>
                </a:solidFill>
              </a:rPr>
              <a:t>gambar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903863" y="1699916"/>
            <a:ext cx="381000" cy="381000"/>
          </a:xfrm>
          <a:prstGeom prst="right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72" y="971550"/>
            <a:ext cx="4599029" cy="255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335769" y="3545881"/>
            <a:ext cx="3082062" cy="381000"/>
            <a:chOff x="3733800" y="3790950"/>
            <a:chExt cx="3082062" cy="381000"/>
          </a:xfrm>
        </p:grpSpPr>
        <p:sp>
          <p:nvSpPr>
            <p:cNvPr id="5" name="Smiley Face 4"/>
            <p:cNvSpPr/>
            <p:nvPr/>
          </p:nvSpPr>
          <p:spPr>
            <a:xfrm>
              <a:off x="4876800" y="3790950"/>
              <a:ext cx="381000" cy="381000"/>
            </a:xfrm>
            <a:prstGeom prst="smileyFac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33800" y="3790950"/>
              <a:ext cx="30820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Keterangan</a:t>
              </a:r>
              <a:r>
                <a:rPr lang="en-US" sz="1600" dirty="0" smtClean="0"/>
                <a:t>:           </a:t>
              </a:r>
              <a:r>
                <a:rPr lang="en-US" sz="1600" dirty="0" err="1" smtClean="0"/>
                <a:t>mewakili</a:t>
              </a:r>
              <a:r>
                <a:rPr lang="en-US" sz="1600" dirty="0" smtClean="0"/>
                <a:t> 1 </a:t>
              </a:r>
              <a:r>
                <a:rPr lang="en-US" sz="1600" dirty="0" err="1" smtClean="0"/>
                <a:t>siswa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1569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3853</TotalTime>
  <Words>169</Words>
  <Application>Microsoft Office PowerPoint</Application>
  <PresentationFormat>On-screen Show (16:9)</PresentationFormat>
  <Paragraphs>39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Tuti Aprianti</cp:lastModifiedBy>
  <cp:revision>173</cp:revision>
  <cp:lastPrinted>2022-04-09T01:52:42Z</cp:lastPrinted>
  <dcterms:created xsi:type="dcterms:W3CDTF">2022-01-17T01:37:52Z</dcterms:created>
  <dcterms:modified xsi:type="dcterms:W3CDTF">2022-08-09T07:17:55Z</dcterms:modified>
</cp:coreProperties>
</file>