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8" r:id="rId2"/>
    <p:sldId id="281" r:id="rId3"/>
    <p:sldId id="259" r:id="rId4"/>
    <p:sldId id="373" r:id="rId5"/>
    <p:sldId id="374" r:id="rId6"/>
    <p:sldId id="387" r:id="rId7"/>
    <p:sldId id="388" r:id="rId8"/>
    <p:sldId id="391" r:id="rId9"/>
    <p:sldId id="359" r:id="rId10"/>
    <p:sldId id="377" r:id="rId11"/>
    <p:sldId id="383" r:id="rId12"/>
    <p:sldId id="386" r:id="rId13"/>
  </p:sldIdLst>
  <p:sldSz cx="9144000" cy="5143500" type="screen16x9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CFBF9"/>
    <a:srgbClr val="78AAB3"/>
    <a:srgbClr val="0B0A06"/>
    <a:srgbClr val="0A0906"/>
    <a:srgbClr val="110D0A"/>
    <a:srgbClr val="B1CE37"/>
    <a:srgbClr val="CCFF66"/>
    <a:srgbClr val="FF7C8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178" autoAdjust="0"/>
  </p:normalViewPr>
  <p:slideViewPr>
    <p:cSldViewPr>
      <p:cViewPr varScale="1">
        <p:scale>
          <a:sx n="85" d="100"/>
          <a:sy n="85" d="100"/>
        </p:scale>
        <p:origin x="16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E6E017-A963-4A82-B8B2-F25912348ED9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ED2E8A-BC53-4118-AA88-80264F1A97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8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14A55-2DC5-4D0A-AEA5-41CFF072D078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73438"/>
            <a:ext cx="7435850" cy="27606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2D96C-3A96-4188-BE3C-5EC77692F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28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B1CE37"/>
                </a:solidFill>
                <a:cs typeface="Arial" pitchFamily="34" charset="0"/>
              </a:rPr>
              <a:t>IPAS</a:t>
            </a:r>
            <a:endParaRPr lang="id-ID" b="1" dirty="0">
              <a:solidFill>
                <a:srgbClr val="B1CE37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57250"/>
            <a:ext cx="2377966" cy="31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508" y="950384"/>
            <a:ext cx="3698982" cy="26119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21283" y="365609"/>
            <a:ext cx="45014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Ciri-Ciri</a:t>
            </a:r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Lingkungan</a:t>
            </a:r>
            <a:r>
              <a:rPr lang="en-US" sz="3200" b="1" dirty="0" smtClean="0">
                <a:solidFill>
                  <a:srgbClr val="FF0066"/>
                </a:solidFill>
                <a:latin typeface="+mj-lt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66"/>
                </a:solidFill>
                <a:latin typeface="+mj-lt"/>
                <a:cs typeface="Arial" pitchFamily="34" charset="0"/>
              </a:rPr>
              <a:t>Sehat</a:t>
            </a:r>
            <a:endParaRPr lang="en-US" sz="3200" b="1" dirty="0">
              <a:solidFill>
                <a:srgbClr val="FF0066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569882" y="757732"/>
            <a:ext cx="2105594" cy="1621948"/>
            <a:chOff x="3103587" y="-19858"/>
            <a:chExt cx="1339416" cy="15474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3103587" y="-19858"/>
              <a:ext cx="1339416" cy="154744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 rot="21366562">
              <a:off x="3125218" y="29521"/>
              <a:ext cx="1277044" cy="12626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Sumber airnya jenih, tidak berbau, dan tidak </a:t>
              </a: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berasa.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43916" y="919618"/>
            <a:ext cx="1993768" cy="1574795"/>
            <a:chOff x="3089790" y="-31527"/>
            <a:chExt cx="1421932" cy="13763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824811" flipH="1">
              <a:off x="3089790" y="-31527"/>
              <a:ext cx="1421932" cy="137636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 rot="21162334">
              <a:off x="3200927" y="-6484"/>
              <a:ext cx="1150367" cy="11566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fr-FR" sz="2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Air </a:t>
              </a:r>
              <a:r>
                <a:rPr lang="fr-FR" sz="20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sungai</a:t>
              </a:r>
              <a:r>
                <a:rPr lang="fr-FR" sz="2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dan </a:t>
              </a:r>
              <a:r>
                <a:rPr lang="fr-FR" sz="20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selokan</a:t>
              </a:r>
              <a:r>
                <a:rPr lang="fr-FR" sz="2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fr-FR" sz="20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mengalir</a:t>
              </a:r>
              <a:r>
                <a:rPr lang="fr-FR" sz="2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fr-FR" sz="2000" b="1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lancar</a:t>
              </a:r>
              <a:r>
                <a:rPr lang="fr-FR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flipH="1" flipV="1">
            <a:off x="1161389" y="2936631"/>
            <a:ext cx="1914492" cy="1627319"/>
            <a:chOff x="3088955" y="-39552"/>
            <a:chExt cx="1487898" cy="137636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3088955" y="-39552"/>
              <a:ext cx="1487898" cy="137636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 rot="10556828">
              <a:off x="3105816" y="131345"/>
              <a:ext cx="1454176" cy="8590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Cuaca </a:t>
              </a: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</a:t>
              </a:r>
              <a:r>
                <a:rPr lang="sv-SE" sz="2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idak </a:t>
              </a:r>
              <a:r>
                <a:rPr lang="sv-SE" sz="2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ada sampah yang berserakan.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 flipV="1">
            <a:off x="6035915" y="2922217"/>
            <a:ext cx="1958552" cy="1747712"/>
            <a:chOff x="3073669" y="-31527"/>
            <a:chExt cx="1454176" cy="137636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 rot="20824811" flipH="1">
              <a:off x="3089790" y="-31527"/>
              <a:ext cx="1421932" cy="137636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 rot="21321936" flipV="1">
              <a:off x="3073669" y="158006"/>
              <a:ext cx="1454176" cy="807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sv-SE" sz="2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Banyak pohon yang tumbuh subur.</a:t>
              </a:r>
              <a:endParaRPr lang="en-US" sz="2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031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54" y="510470"/>
            <a:ext cx="6511818" cy="3947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225445"/>
            <a:ext cx="9144000" cy="9407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77000" y="971550"/>
            <a:ext cx="24384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Lingkungan</a:t>
            </a:r>
            <a:r>
              <a:rPr lang="en-US" sz="2000" dirty="0"/>
              <a:t> </a:t>
            </a:r>
            <a:r>
              <a:rPr lang="en-US" sz="2000" dirty="0" err="1"/>
              <a:t>sehat</a:t>
            </a:r>
            <a:r>
              <a:rPr lang="en-US" sz="2000" dirty="0"/>
              <a:t> </a:t>
            </a:r>
            <a:r>
              <a:rPr lang="en-US" sz="2000" dirty="0" err="1" smtClean="0"/>
              <a:t>membuat</a:t>
            </a:r>
            <a:r>
              <a:rPr lang="en-US" sz="2000" dirty="0" smtClean="0"/>
              <a:t> </a:t>
            </a:r>
            <a:r>
              <a:rPr lang="en-US" sz="2000" dirty="0" err="1" smtClean="0"/>
              <a:t>masyarakat</a:t>
            </a:r>
            <a:r>
              <a:rPr lang="en-US" sz="2000" dirty="0" smtClean="0"/>
              <a:t> </a:t>
            </a:r>
            <a:r>
              <a:rPr lang="en-US" sz="2000" dirty="0" err="1"/>
              <a:t>hidup</a:t>
            </a:r>
            <a:r>
              <a:rPr lang="en-US" sz="2000" dirty="0"/>
              <a:t> </a:t>
            </a:r>
            <a:r>
              <a:rPr lang="en-US" sz="2000" dirty="0" err="1"/>
              <a:t>nyaman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Kita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terhindar</a:t>
            </a:r>
            <a:r>
              <a:rPr lang="en-US" sz="2000" dirty="0"/>
              <a:t>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 smtClean="0"/>
              <a:t>penyakit</a:t>
            </a:r>
            <a:r>
              <a:rPr lang="en-US" sz="2000" dirty="0"/>
              <a:t> </a:t>
            </a:r>
            <a:r>
              <a:rPr lang="en-US" sz="2000" dirty="0" err="1" smtClean="0"/>
              <a:t>dengan</a:t>
            </a:r>
            <a:r>
              <a:rPr lang="en-US" sz="2000" dirty="0" smtClean="0"/>
              <a:t> </a:t>
            </a:r>
            <a:r>
              <a:rPr lang="en-US" sz="2000" dirty="0" err="1" smtClean="0"/>
              <a:t>menjaga</a:t>
            </a:r>
            <a:r>
              <a:rPr lang="en-US" sz="2000" dirty="0" smtClean="0"/>
              <a:t> </a:t>
            </a:r>
            <a:r>
              <a:rPr lang="en-US" sz="2000" dirty="0" err="1" smtClean="0"/>
              <a:t>kebersihan</a:t>
            </a:r>
            <a:r>
              <a:rPr lang="en-US" sz="2000" dirty="0" smtClean="0"/>
              <a:t> </a:t>
            </a:r>
            <a:r>
              <a:rPr lang="en-US" sz="2000" dirty="0" err="1" smtClean="0"/>
              <a:t>lingkungan</a:t>
            </a:r>
            <a:r>
              <a:rPr lang="en-US" sz="2000" dirty="0" smtClean="0"/>
              <a:t>. </a:t>
            </a:r>
            <a:endParaRPr lang="en-US" sz="2000" dirty="0"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0511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665971"/>
            <a:ext cx="3600000" cy="32679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8150"/>
            <a:ext cx="9144000" cy="905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flipH="1">
            <a:off x="2819400" y="508277"/>
            <a:ext cx="4514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err="1"/>
              <a:t>Lingkungan</a:t>
            </a:r>
            <a:r>
              <a:rPr lang="en-US" sz="2000" dirty="0"/>
              <a:t> yang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 smtClean="0"/>
              <a:t>dirawat</a:t>
            </a:r>
            <a:r>
              <a:rPr lang="en-US" sz="2000" dirty="0" smtClean="0"/>
              <a:t> </a:t>
            </a:r>
            <a:r>
              <a:rPr lang="en-US" sz="2000" dirty="0" err="1" smtClean="0"/>
              <a:t>menjadi</a:t>
            </a:r>
            <a:r>
              <a:rPr lang="en-US" sz="2000" dirty="0" smtClean="0"/>
              <a:t> </a:t>
            </a:r>
            <a:r>
              <a:rPr lang="en-US" sz="2000" dirty="0" err="1"/>
              <a:t>kotor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/>
              <a:t>tercemar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Lingkungan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dicemari</a:t>
            </a:r>
            <a:r>
              <a:rPr lang="en-US" sz="2000" dirty="0"/>
              <a:t> </a:t>
            </a:r>
            <a:r>
              <a:rPr lang="en-US" sz="2000" dirty="0" err="1" smtClean="0"/>
              <a:t>oleh</a:t>
            </a:r>
            <a:r>
              <a:rPr lang="en-US" sz="2000" dirty="0" smtClean="0"/>
              <a:t> </a:t>
            </a:r>
            <a:r>
              <a:rPr lang="en-US" sz="2000" dirty="0" err="1" smtClean="0"/>
              <a:t>sampah</a:t>
            </a:r>
            <a:r>
              <a:rPr lang="en-US" sz="2000" dirty="0" smtClean="0"/>
              <a:t> </a:t>
            </a:r>
            <a:r>
              <a:rPr lang="en-US" sz="2000" dirty="0"/>
              <a:t>yang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merusak</a:t>
            </a:r>
            <a:r>
              <a:rPr lang="en-US" sz="2000" dirty="0"/>
              <a:t> </a:t>
            </a:r>
            <a:r>
              <a:rPr lang="en-US" sz="2000" dirty="0" err="1"/>
              <a:t>lingkungan</a:t>
            </a:r>
            <a:r>
              <a:rPr lang="en-US" sz="2000" dirty="0" smtClean="0"/>
              <a:t>.</a:t>
            </a:r>
            <a:endParaRPr lang="en-US" sz="2000" dirty="0"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77104"/>
            <a:ext cx="2514600" cy="21508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flipH="1">
            <a:off x="1485900" y="2689297"/>
            <a:ext cx="4152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err="1" smtClean="0"/>
              <a:t>Lingkungan</a:t>
            </a:r>
            <a:r>
              <a:rPr lang="en-US" sz="2000" dirty="0" smtClean="0"/>
              <a:t> </a:t>
            </a:r>
            <a:r>
              <a:rPr lang="en-US" sz="2000" dirty="0"/>
              <a:t>yang </a:t>
            </a:r>
            <a:r>
              <a:rPr lang="en-US" sz="2000" dirty="0" err="1"/>
              <a:t>kotor</a:t>
            </a:r>
            <a:r>
              <a:rPr lang="en-US" sz="2000" dirty="0"/>
              <a:t> </a:t>
            </a:r>
            <a:r>
              <a:rPr lang="en-US" sz="2000" dirty="0" err="1"/>
              <a:t>dan</a:t>
            </a:r>
            <a:r>
              <a:rPr lang="en-US" sz="2000" dirty="0"/>
              <a:t> </a:t>
            </a:r>
            <a:r>
              <a:rPr lang="en-US" sz="2000" dirty="0" err="1" smtClean="0"/>
              <a:t>tercemar</a:t>
            </a:r>
            <a:r>
              <a:rPr lang="en-US" sz="2000" dirty="0" smtClean="0"/>
              <a:t> </a:t>
            </a:r>
            <a:r>
              <a:rPr lang="en-US" sz="2000" dirty="0" err="1" smtClean="0"/>
              <a:t>disebut</a:t>
            </a:r>
            <a:r>
              <a:rPr lang="en-US" sz="2000" dirty="0" smtClean="0"/>
              <a:t> </a:t>
            </a:r>
            <a:r>
              <a:rPr lang="en-US" sz="2000" dirty="0" err="1"/>
              <a:t>lingkungan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sehat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Lingkungan</a:t>
            </a:r>
            <a:r>
              <a:rPr lang="en-US" sz="2000" dirty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sehat</a:t>
            </a:r>
            <a:r>
              <a:rPr lang="en-US" sz="2000" dirty="0"/>
              <a:t> </a:t>
            </a:r>
            <a:r>
              <a:rPr lang="en-US" sz="2000" dirty="0" err="1" smtClean="0"/>
              <a:t>membuat</a:t>
            </a:r>
            <a:r>
              <a:rPr lang="en-US" sz="2000" dirty="0" smtClean="0"/>
              <a:t> </a:t>
            </a:r>
            <a:r>
              <a:rPr lang="en-US" sz="2000" dirty="0" err="1" smtClean="0"/>
              <a:t>masyarakat</a:t>
            </a:r>
            <a:r>
              <a:rPr lang="en-US" sz="2000" dirty="0" smtClean="0"/>
              <a:t> </a:t>
            </a:r>
            <a:r>
              <a:rPr lang="en-US" sz="2000" dirty="0" err="1"/>
              <a:t>tidak</a:t>
            </a:r>
            <a:r>
              <a:rPr lang="en-US" sz="2000" dirty="0"/>
              <a:t> </a:t>
            </a:r>
            <a:r>
              <a:rPr lang="en-US" sz="2000" dirty="0" err="1"/>
              <a:t>nyaman</a:t>
            </a:r>
            <a:r>
              <a:rPr lang="en-US" sz="2000" dirty="0"/>
              <a:t>.</a:t>
            </a:r>
            <a:r>
              <a:rPr lang="en-US" sz="2000" dirty="0"/>
              <a:t> </a:t>
            </a:r>
            <a:endParaRPr lang="en-US" sz="2000" dirty="0"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707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809750"/>
            <a:ext cx="4360053" cy="274602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1415" y="361952"/>
            <a:ext cx="5216984" cy="1023413"/>
            <a:chOff x="1611544" y="3361650"/>
            <a:chExt cx="5138909" cy="836135"/>
          </a:xfrm>
        </p:grpSpPr>
        <p:sp>
          <p:nvSpPr>
            <p:cNvPr id="3" name="Parallelogram 2"/>
            <p:cNvSpPr/>
            <p:nvPr/>
          </p:nvSpPr>
          <p:spPr>
            <a:xfrm>
              <a:off x="1611544" y="3361650"/>
              <a:ext cx="5063851" cy="836135"/>
            </a:xfrm>
            <a:prstGeom prst="parallelogram">
              <a:avLst>
                <a:gd name="adj" fmla="val 3071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450785" y="3486160"/>
              <a:ext cx="4299668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AKU CINTA LINGKUNGAN</a:t>
              </a:r>
              <a:endParaRPr lang="id-ID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6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680" y="1809750"/>
            <a:ext cx="4471920" cy="2369880"/>
            <a:chOff x="157161" y="1733550"/>
            <a:chExt cx="4471920" cy="2369880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5" y="2287548"/>
              <a:ext cx="4463376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engidentifikasi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lingkungan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alami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buatan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cara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menjaga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kelestarian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lingkungan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alami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buatan</a:t>
              </a:r>
              <a:r>
                <a:rPr lang="en-US" altLang="id-ID" sz="1600" dirty="0">
                  <a:latin typeface="+mj-lt"/>
                </a:rPr>
                <a:t> di </a:t>
              </a:r>
              <a:r>
                <a:rPr lang="en-US" altLang="id-ID" sz="1600" dirty="0" err="1" smtClean="0">
                  <a:latin typeface="+mj-lt"/>
                </a:rPr>
                <a:t>sekitar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tempat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tinggal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Membedakan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lingkungan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sehat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tidak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sehat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Menerapkan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perilaku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hidup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sehat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ikut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serta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menjaga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kebersihan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kesehatan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lingkungan</a:t>
              </a:r>
              <a:r>
                <a:rPr lang="en-US" altLang="id-ID" sz="1600" dirty="0">
                  <a:latin typeface="+mj-lt"/>
                </a:rPr>
                <a:t>.</a:t>
              </a:r>
              <a:endParaRPr lang="en-US" altLang="id-ID" sz="1600" dirty="0" smtClean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b="10008"/>
          <a:stretch/>
        </p:blipFill>
        <p:spPr>
          <a:xfrm>
            <a:off x="0" y="2266950"/>
            <a:ext cx="9144000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0"/>
            <a:ext cx="4495800" cy="5877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269282"/>
            <a:ext cx="5562600" cy="478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SzPct val="100000"/>
            </a:pPr>
            <a:r>
              <a:rPr lang="en-US" sz="2400" dirty="0">
                <a:solidFill>
                  <a:schemeClr val="bg1"/>
                </a:solidFill>
                <a:latin typeface="+mj-lt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Lingkungan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di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Sekitar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Kita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flipH="1">
            <a:off x="838200" y="952760"/>
            <a:ext cx="3352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adalah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semua</a:t>
            </a:r>
            <a:r>
              <a:rPr lang="en-US" sz="2000" dirty="0" smtClean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ada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sekitar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kita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pPr>
              <a:buSzPct val="100000"/>
            </a:pPr>
            <a:r>
              <a:rPr lang="en-US" sz="2000" dirty="0" smtClean="0">
                <a:latin typeface="+mj-lt"/>
                <a:cs typeface="Arial" pitchFamily="34" charset="0"/>
              </a:rPr>
              <a:t>Ada </a:t>
            </a:r>
            <a:r>
              <a:rPr lang="en-US" sz="2000" dirty="0" err="1">
                <a:latin typeface="+mj-lt"/>
                <a:cs typeface="Arial" pitchFamily="34" charset="0"/>
              </a:rPr>
              <a:t>lingkungan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alami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  <a:p>
            <a:pPr>
              <a:buSzPct val="100000"/>
            </a:pPr>
            <a:r>
              <a:rPr lang="en-US" sz="2000" dirty="0">
                <a:latin typeface="+mj-lt"/>
                <a:cs typeface="Arial" pitchFamily="34" charset="0"/>
              </a:rPr>
              <a:t>Ada </a:t>
            </a:r>
            <a:r>
              <a:rPr lang="en-US" sz="2000" dirty="0" err="1">
                <a:latin typeface="+mj-lt"/>
                <a:cs typeface="Arial" pitchFamily="34" charset="0"/>
              </a:rPr>
              <a:t>juga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lingkungan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buatan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31636"/>
          <a:stretch/>
        </p:blipFill>
        <p:spPr>
          <a:xfrm>
            <a:off x="0" y="0"/>
            <a:ext cx="9153147" cy="5162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315792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Alami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FCF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35501" y="1123950"/>
            <a:ext cx="364587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alami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merupakan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000" dirty="0" smtClean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berada</a:t>
            </a:r>
            <a:r>
              <a:rPr lang="en-US" sz="2000" dirty="0">
                <a:latin typeface="+mj-lt"/>
                <a:cs typeface="Arial" pitchFamily="34" charset="0"/>
              </a:rPr>
              <a:t> di </a:t>
            </a:r>
            <a:r>
              <a:rPr lang="en-US" sz="2000" dirty="0" err="1">
                <a:latin typeface="+mj-lt"/>
                <a:cs typeface="Arial" pitchFamily="34" charset="0"/>
              </a:rPr>
              <a:t>alam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Lingkungan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masih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alami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ketika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belum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campur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tangan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manusia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mengubahnya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58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07" t="-27" r="2341" b="27"/>
          <a:stretch/>
        </p:blipFill>
        <p:spPr>
          <a:xfrm>
            <a:off x="-1" y="-20417"/>
            <a:ext cx="9144001" cy="50120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415430"/>
            <a:ext cx="2678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Contoh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alami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adalah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gunung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sungai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danau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laut</a:t>
            </a:r>
            <a:r>
              <a:rPr lang="en-US" sz="2000" dirty="0" smtClean="0">
                <a:latin typeface="+mj-lt"/>
                <a:cs typeface="Arial" pitchFamily="34" charset="0"/>
              </a:rPr>
              <a:t>.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20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9750"/>
            <a:ext cx="9144000" cy="32241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7" y="4315792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9200" y="590153"/>
            <a:ext cx="5257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400" b="1" dirty="0" smtClean="0">
                <a:latin typeface="+mj-lt"/>
                <a:cs typeface="Arial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Buatan</a:t>
            </a:r>
            <a:endParaRPr lang="en-US" sz="2400" b="1" dirty="0">
              <a:latin typeface="+mj-lt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317503"/>
            <a:ext cx="762000" cy="923330"/>
            <a:chOff x="463618" y="216443"/>
            <a:chExt cx="3197225" cy="923330"/>
          </a:xfrm>
        </p:grpSpPr>
        <p:sp>
          <p:nvSpPr>
            <p:cNvPr id="9" name="Oval 8"/>
            <p:cNvSpPr/>
            <p:nvPr/>
          </p:nvSpPr>
          <p:spPr>
            <a:xfrm>
              <a:off x="463618" y="315903"/>
              <a:ext cx="3197225" cy="80804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85955" y="216443"/>
              <a:ext cx="27525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SzPct val="100000"/>
              </a:pPr>
              <a:r>
                <a:rPr lang="en-US" sz="5400" dirty="0" smtClean="0">
                  <a:latin typeface="+mj-lt"/>
                  <a:cs typeface="Arial" pitchFamily="34" charset="0"/>
                </a:rPr>
                <a:t>2</a:t>
              </a:r>
              <a:endParaRPr lang="en-US" sz="5400" dirty="0" smtClean="0">
                <a:latin typeface="+mj-lt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076384" y="940534"/>
            <a:ext cx="60034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buatan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merupakan</a:t>
            </a:r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lingkungan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dibuat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oleh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manusia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Manusia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membuat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lingkungan</a:t>
            </a:r>
            <a:endParaRPr lang="en-US" sz="2000" dirty="0">
              <a:latin typeface="+mj-lt"/>
              <a:cs typeface="Arial" pitchFamily="34" charset="0"/>
            </a:endParaRPr>
          </a:p>
          <a:p>
            <a:r>
              <a:rPr lang="en-US" sz="2000" dirty="0" err="1">
                <a:latin typeface="+mj-lt"/>
                <a:cs typeface="Arial" pitchFamily="34" charset="0"/>
              </a:rPr>
              <a:t>ini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dengan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tujuan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tertentu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06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47"/>
          <a:stretch/>
        </p:blipFill>
        <p:spPr>
          <a:xfrm>
            <a:off x="0" y="-19050"/>
            <a:ext cx="9153147" cy="5181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19050"/>
            <a:ext cx="9144000" cy="5172941"/>
          </a:xfrm>
          <a:prstGeom prst="rect">
            <a:avLst/>
          </a:prstGeom>
          <a:gradFill>
            <a:gsLst>
              <a:gs pos="33000">
                <a:schemeClr val="accent1">
                  <a:lumMod val="5000"/>
                  <a:lumOff val="95000"/>
                  <a:alpha val="84000"/>
                </a:schemeClr>
              </a:gs>
              <a:gs pos="83000">
                <a:schemeClr val="bg1">
                  <a:alpha val="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415430"/>
            <a:ext cx="5029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 smtClean="0">
                <a:latin typeface="+mj-lt"/>
                <a:cs typeface="Arial" pitchFamily="34" charset="0"/>
              </a:rPr>
              <a:t>Contoh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buatan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adalah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taman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kota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kebun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raya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waduk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kebun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binatang</a:t>
            </a:r>
            <a:r>
              <a:rPr lang="en-US" sz="2000" dirty="0" smtClean="0">
                <a:latin typeface="+mj-lt"/>
                <a:cs typeface="Arial" pitchFamily="34" charset="0"/>
              </a:rPr>
              <a:t>, </a:t>
            </a:r>
            <a:r>
              <a:rPr lang="en-US" sz="2000" dirty="0" err="1" smtClean="0">
                <a:latin typeface="+mj-lt"/>
                <a:cs typeface="Arial" pitchFamily="34" charset="0"/>
              </a:rPr>
              <a:t>dan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 err="1" smtClean="0">
                <a:latin typeface="+mj-lt"/>
                <a:cs typeface="Arial" pitchFamily="34" charset="0"/>
              </a:rPr>
              <a:t>taman</a:t>
            </a:r>
            <a:r>
              <a:rPr lang="en-US" sz="2000" dirty="0" smtClean="0">
                <a:latin typeface="+mj-lt"/>
                <a:cs typeface="Arial" pitchFamily="34" charset="0"/>
              </a:rPr>
              <a:t> safari. 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73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469"/>
          <a:stretch/>
        </p:blipFill>
        <p:spPr>
          <a:xfrm>
            <a:off x="-14299" y="449135"/>
            <a:ext cx="9167446" cy="47134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3499"/>
            <a:ext cx="9144000" cy="8503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85800" y="415430"/>
            <a:ext cx="5029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Waduk</a:t>
            </a:r>
            <a:r>
              <a:rPr lang="en-US" sz="2000" dirty="0"/>
              <a:t> </a:t>
            </a:r>
            <a:r>
              <a:rPr lang="en-US" sz="2000" dirty="0" err="1"/>
              <a:t>merupakan</a:t>
            </a:r>
            <a:r>
              <a:rPr lang="en-US" sz="2000" dirty="0"/>
              <a:t> </a:t>
            </a:r>
            <a:r>
              <a:rPr lang="en-US" sz="2000" dirty="0" err="1"/>
              <a:t>danau</a:t>
            </a:r>
            <a:r>
              <a:rPr lang="en-US" sz="2000" dirty="0"/>
              <a:t> </a:t>
            </a:r>
            <a:r>
              <a:rPr lang="en-US" sz="2000" dirty="0" err="1"/>
              <a:t>buatan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Sumber</a:t>
            </a:r>
            <a:r>
              <a:rPr lang="en-US" sz="2000" dirty="0"/>
              <a:t> air </a:t>
            </a: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waduk</a:t>
            </a:r>
            <a:r>
              <a:rPr lang="en-US" sz="2000" dirty="0"/>
              <a:t> </a:t>
            </a:r>
            <a:r>
              <a:rPr lang="en-US" sz="2000" dirty="0" err="1"/>
              <a:t>dapat</a:t>
            </a:r>
            <a:r>
              <a:rPr lang="en-US" sz="2000" dirty="0"/>
              <a:t> </a:t>
            </a:r>
            <a:r>
              <a:rPr lang="en-US" sz="2000" dirty="0" err="1"/>
              <a:t>berasal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err="1"/>
              <a:t>dari</a:t>
            </a:r>
            <a:r>
              <a:rPr lang="en-US" sz="2000" dirty="0"/>
              <a:t> </a:t>
            </a:r>
            <a:r>
              <a:rPr lang="en-US" sz="2000" dirty="0" err="1"/>
              <a:t>hujan</a:t>
            </a:r>
            <a:r>
              <a:rPr lang="en-US" sz="2000" dirty="0"/>
              <a:t> </a:t>
            </a:r>
            <a:r>
              <a:rPr lang="en-US" sz="2000" dirty="0" err="1"/>
              <a:t>atau</a:t>
            </a:r>
            <a:r>
              <a:rPr lang="en-US" sz="2000" dirty="0"/>
              <a:t> </a:t>
            </a:r>
            <a:r>
              <a:rPr lang="en-US" sz="2000" dirty="0" err="1"/>
              <a:t>aliran</a:t>
            </a:r>
            <a:r>
              <a:rPr lang="en-US" sz="2000" dirty="0"/>
              <a:t> </a:t>
            </a:r>
            <a:r>
              <a:rPr lang="en-US" sz="2000" dirty="0" err="1"/>
              <a:t>sungai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 err="1"/>
              <a:t>Waduk</a:t>
            </a:r>
            <a:r>
              <a:rPr lang="en-US" sz="2000" dirty="0"/>
              <a:t> </a:t>
            </a:r>
            <a:r>
              <a:rPr lang="en-US" sz="2000" dirty="0" err="1"/>
              <a:t>dimanfaatkan</a:t>
            </a:r>
            <a:r>
              <a:rPr lang="en-US" sz="2000" dirty="0"/>
              <a:t> </a:t>
            </a:r>
            <a:r>
              <a:rPr lang="en-US" sz="2000" dirty="0" err="1"/>
              <a:t>sebagai</a:t>
            </a:r>
            <a:r>
              <a:rPr lang="en-US" sz="2000" dirty="0"/>
              <a:t> </a:t>
            </a:r>
            <a:r>
              <a:rPr lang="en-US" sz="2000" dirty="0" err="1"/>
              <a:t>tambak</a:t>
            </a:r>
            <a:r>
              <a:rPr lang="en-US" sz="2000" dirty="0"/>
              <a:t> </a:t>
            </a:r>
            <a:r>
              <a:rPr lang="en-US" sz="2000" dirty="0" err="1"/>
              <a:t>ikan</a:t>
            </a:r>
            <a:r>
              <a:rPr lang="en-US" sz="2000" dirty="0"/>
              <a:t>.</a:t>
            </a:r>
            <a:r>
              <a:rPr lang="en-US" sz="2000" dirty="0"/>
              <a:t> </a:t>
            </a:r>
            <a:endParaRPr lang="en-US" sz="2000" dirty="0"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4605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7398"/>
    </mc:Choice>
    <mc:Fallback>
      <p:transition advTm="17398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977474"/>
            <a:ext cx="5173588" cy="3653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215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67070"/>
            <a:ext cx="5791201" cy="7040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9599" y="364777"/>
            <a:ext cx="485444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Lingkungan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Sehat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Tidak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itchFamily="34" charset="0"/>
              </a:rPr>
              <a:t>Sehat</a:t>
            </a:r>
            <a:endParaRPr lang="en-US" sz="2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8"/>
            <a:ext cx="1456947" cy="5943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 flipH="1">
            <a:off x="1066800" y="1645134"/>
            <a:ext cx="2514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100000"/>
            </a:pPr>
            <a:r>
              <a:rPr lang="en-US" sz="2000" dirty="0" err="1" smtClean="0">
                <a:latin typeface="+mj-lt"/>
                <a:cs typeface="Arial" pitchFamily="34" charset="0"/>
              </a:rPr>
              <a:t>Lingkungan</a:t>
            </a:r>
            <a:r>
              <a:rPr lang="en-US" sz="2000" dirty="0" smtClean="0">
                <a:latin typeface="+mj-lt"/>
                <a:cs typeface="Arial" pitchFamily="34" charset="0"/>
              </a:rPr>
              <a:t> </a:t>
            </a:r>
            <a:r>
              <a:rPr lang="en-US" sz="2000" dirty="0">
                <a:latin typeface="+mj-lt"/>
                <a:cs typeface="Arial" pitchFamily="34" charset="0"/>
              </a:rPr>
              <a:t>yang </a:t>
            </a:r>
            <a:r>
              <a:rPr lang="en-US" sz="2000" dirty="0" err="1">
                <a:latin typeface="+mj-lt"/>
                <a:cs typeface="Arial" pitchFamily="34" charset="0"/>
              </a:rPr>
              <a:t>bersih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disebut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lingkungan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sehat</a:t>
            </a:r>
            <a:r>
              <a:rPr lang="en-US" sz="2000" dirty="0" smtClean="0">
                <a:latin typeface="+mj-lt"/>
                <a:cs typeface="Arial" pitchFamily="34" charset="0"/>
              </a:rPr>
              <a:t>.</a:t>
            </a:r>
          </a:p>
          <a:p>
            <a:pPr>
              <a:buSzPct val="100000"/>
            </a:pPr>
            <a:endParaRPr lang="en-US" sz="2000" dirty="0">
              <a:latin typeface="+mj-lt"/>
              <a:cs typeface="Arial" pitchFamily="34" charset="0"/>
            </a:endParaRPr>
          </a:p>
          <a:p>
            <a:pPr>
              <a:buSzPct val="100000"/>
            </a:pPr>
            <a:r>
              <a:rPr lang="en-US" sz="2000" dirty="0" err="1">
                <a:latin typeface="+mj-lt"/>
                <a:cs typeface="Arial" pitchFamily="34" charset="0"/>
              </a:rPr>
              <a:t>Lingkungan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sehat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memiliki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udara</a:t>
            </a:r>
            <a:r>
              <a:rPr lang="en-US" sz="2000" dirty="0">
                <a:latin typeface="+mj-lt"/>
                <a:cs typeface="Arial" pitchFamily="34" charset="0"/>
              </a:rPr>
              <a:t> yang </a:t>
            </a:r>
            <a:r>
              <a:rPr lang="en-US" sz="2000" dirty="0" err="1">
                <a:latin typeface="+mj-lt"/>
                <a:cs typeface="Arial" pitchFamily="34" charset="0"/>
              </a:rPr>
              <a:t>bersih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dan</a:t>
            </a:r>
            <a:r>
              <a:rPr lang="en-US" sz="2000" dirty="0">
                <a:latin typeface="+mj-lt"/>
                <a:cs typeface="Arial" pitchFamily="34" charset="0"/>
              </a:rPr>
              <a:t> </a:t>
            </a:r>
            <a:r>
              <a:rPr lang="en-US" sz="2000" dirty="0" err="1">
                <a:latin typeface="+mj-lt"/>
                <a:cs typeface="Arial" pitchFamily="34" charset="0"/>
              </a:rPr>
              <a:t>segar</a:t>
            </a:r>
            <a:r>
              <a:rPr lang="en-US" sz="2000" dirty="0">
                <a:latin typeface="+mj-lt"/>
                <a:cs typeface="Arial" pitchFamily="34" charset="0"/>
              </a:rPr>
              <a:t>.</a:t>
            </a:r>
            <a:endParaRPr lang="en-US" sz="2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7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|1|2.8|0.9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</TotalTime>
  <Words>240</Words>
  <Application>Microsoft Office PowerPoint</Application>
  <PresentationFormat>On-screen Show (16:9)</PresentationFormat>
  <Paragraphs>43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ＭＳ Ｐゴシック</vt:lpstr>
      <vt:lpstr>Arial</vt:lpstr>
      <vt:lpstr>Calibri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Fajar Addana</dc:creator>
  <cp:lastModifiedBy>LENOVO</cp:lastModifiedBy>
  <cp:revision>136</cp:revision>
  <cp:lastPrinted>2022-04-09T01:52:42Z</cp:lastPrinted>
  <dcterms:created xsi:type="dcterms:W3CDTF">2022-01-17T01:37:52Z</dcterms:created>
  <dcterms:modified xsi:type="dcterms:W3CDTF">2022-08-27T06:25:45Z</dcterms:modified>
</cp:coreProperties>
</file>