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65" r:id="rId3"/>
    <p:sldId id="260" r:id="rId4"/>
    <p:sldId id="296" r:id="rId5"/>
    <p:sldId id="261" r:id="rId6"/>
    <p:sldId id="262" r:id="rId7"/>
    <p:sldId id="263" r:id="rId8"/>
    <p:sldId id="266" r:id="rId9"/>
    <p:sldId id="270" r:id="rId10"/>
    <p:sldId id="268" r:id="rId11"/>
    <p:sldId id="267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B4F6E-7F2D-4CB2-8544-33D6F5E67674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57089-2E16-4714-BF90-F125F932094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121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70C2A-F799-9C88-8EE0-38E4CFB32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7BA80B-E59E-10CE-28E6-655CC6F7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B3C2D9-B27A-303D-E4B6-87617FE9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9E00-A9B9-3A9D-1C6A-05CF1CE7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F9D698-FA40-0A26-111A-993AEE55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240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8D50-7233-B7F1-408F-1CFEEBD3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855F48-02D7-9562-B262-872156E33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8AD1CA-643F-0F91-40D4-66BE40E4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62B2E2-6E37-BBDD-4183-DCC5A193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6A8628-FE03-F273-16D5-42D56D42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97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2A7CC6-F114-8CC2-86B0-67F2B23F9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FF058D-CFA4-2D01-F691-3040A7DEA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F93CD4-12A7-D102-EC33-F979F08E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461010-D6F6-6A2C-CCB0-25552C33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72C95-1F82-F6F9-3551-497BD394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746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49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DE1FE-6BA3-A60D-54BA-DCF7A55B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469203-7DF3-2739-0A0B-E2AACC1AF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3EC2D8-0EAC-C8B7-438D-351D30BD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9ECB28-5634-580A-6D12-64F3FC71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08BF7-CD04-6863-96F3-CD573881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8151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79D4E5-878E-E4C3-B6FC-25B77123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9BB7DB-A930-4751-3AD7-4A0E2D829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8D26B4-2662-CFCF-0620-75693223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B16A50-20FF-D551-2EA8-DF245823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C4B906-6457-0BF9-E380-CD662621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78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A618E-5CB6-5859-4EFD-C97D4407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586BD3-5C3C-B63C-BAB1-B6B74B31D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96130A-FF83-FA0F-350C-41662D9F7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8FAA0B-BCC5-8ADA-A5F4-69B009EE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592B7-26D2-D8A2-9996-B0BBFCF0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13E039-F4EC-9598-D239-5AC82D61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1308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AD79C-C2DE-09A9-6559-99FA2D79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4DABEF-3AA4-D1EA-4B00-094688F3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31EF0B-E11B-C7E9-9CC9-DC0A4EC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2B86FC-DB77-7526-FCF0-FA20B9991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3DB32E-6698-44C7-0EEA-F204D3D56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401027-4809-8C43-F8F5-F16026C4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502644-954C-905B-8E30-7B94A36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E6D21E-017E-8C6F-78B7-04BE7F9B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421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05F39-A337-D823-D167-8D0ED332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2399C9-88AF-8DC9-EEC1-7F14822E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0165FE-8BAB-25FC-85EE-34AC1C5B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B995B1-7324-4204-AD91-59504E92D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863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D53783-51A7-0D26-58B0-3A7CA6E2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4BE618-5BCF-58AC-E5FF-885FC5F4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68E1F8-1382-BEA3-EC9C-B987BC56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4215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9F1C0-AE43-0313-43B7-7CD9378A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1F6A6-DFCF-8268-F837-15A2940EA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4D7E7D-7DF8-DAE3-9EF1-A12B9AA10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6F6A00-AE8C-5EBA-D88B-8667444E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745F2F-267A-9872-AD81-AC131E93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9F7C1A-4C67-C5CB-23E4-C3679DF6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4827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753E-1683-7A8B-AC24-4E711FA3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7F2C40-5D55-A943-926E-FADCC575E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84809-29F3-CF73-7184-4EE079461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DB2F35-DFE5-AC44-11F7-2D6EA7C4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5FA23-60E7-43DA-C307-9E4BEEB49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507C96-3EC3-95C1-3033-10630AE1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681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FCBD52-E08F-3E5F-A89D-C8350A35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E3D233-9CA5-ACB4-CBAC-9D9F901BA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8C9F88-CD03-B2FB-F1E5-01A7E2BDB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38B35-E1FC-4508-B680-B5213DAB212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90173-DF23-D2B6-0A48-6733B5801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349B34-5342-C5C5-A45A-F464D0998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10637-AF35-4394-B914-D2E45D1F3DC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587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9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3439;p64">
            <a:extLst>
              <a:ext uri="{FF2B5EF4-FFF2-40B4-BE49-F238E27FC236}">
                <a16:creationId xmlns:a16="http://schemas.microsoft.com/office/drawing/2014/main" xmlns="" id="{0FD6E356-908E-F0C0-AFE8-3C7D6A8F0379}"/>
              </a:ext>
            </a:extLst>
          </p:cNvPr>
          <p:cNvGrpSpPr/>
          <p:nvPr/>
        </p:nvGrpSpPr>
        <p:grpSpPr>
          <a:xfrm>
            <a:off x="367798" y="464425"/>
            <a:ext cx="8805700" cy="903402"/>
            <a:chOff x="4404545" y="3301592"/>
            <a:chExt cx="1234321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" name="Google Shape;3440;p64">
              <a:extLst>
                <a:ext uri="{FF2B5EF4-FFF2-40B4-BE49-F238E27FC236}">
                  <a16:creationId xmlns:a16="http://schemas.microsoft.com/office/drawing/2014/main" xmlns="" id="{611CE41F-2C47-4CBE-DB22-12B6CDFF8EE7}"/>
                </a:ext>
              </a:extLst>
            </p:cNvPr>
            <p:cNvSpPr/>
            <p:nvPr/>
          </p:nvSpPr>
          <p:spPr>
            <a:xfrm>
              <a:off x="4404545" y="3301592"/>
              <a:ext cx="1234321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3441;p64">
              <a:extLst>
                <a:ext uri="{FF2B5EF4-FFF2-40B4-BE49-F238E27FC236}">
                  <a16:creationId xmlns:a16="http://schemas.microsoft.com/office/drawing/2014/main" xmlns="" id="{19D59AC9-2B8C-C83C-CF05-FA690EFE3684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128A92-FA7E-6BDA-22A3-C6F59030B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016" y="308946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Azab</a:t>
            </a:r>
            <a:r>
              <a:rPr lang="en-ID" sz="3600" b="1" dirty="0"/>
              <a:t> Allah </a:t>
            </a:r>
            <a:r>
              <a:rPr lang="en-ID" sz="3600" b="1" dirty="0" err="1"/>
              <a:t>Swt</a:t>
            </a:r>
            <a:r>
              <a:rPr lang="en-ID" sz="3600" b="1" dirty="0"/>
              <a:t>. </a:t>
            </a:r>
            <a:r>
              <a:rPr lang="en-ID" sz="3600" b="1" dirty="0" err="1"/>
              <a:t>kepada</a:t>
            </a:r>
            <a:r>
              <a:rPr lang="en-ID" sz="3600" b="1" dirty="0"/>
              <a:t> </a:t>
            </a:r>
            <a:r>
              <a:rPr lang="en-ID" sz="3600" b="1" dirty="0" err="1"/>
              <a:t>kaum</a:t>
            </a:r>
            <a:r>
              <a:rPr lang="en-ID" sz="3600" b="1" dirty="0"/>
              <a:t> Nabi </a:t>
            </a:r>
            <a:r>
              <a:rPr lang="en-ID" sz="3600" b="1" dirty="0" err="1"/>
              <a:t>Lut</a:t>
            </a:r>
            <a:r>
              <a:rPr lang="en-ID" sz="3600" b="1" dirty="0"/>
              <a:t>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8EF88-50F8-4794-8B07-777D5810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945"/>
            <a:ext cx="6594987" cy="4351338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memerintahkan</a:t>
            </a:r>
            <a:r>
              <a:rPr lang="en-ID" dirty="0"/>
              <a:t> Nabi </a:t>
            </a:r>
            <a:r>
              <a:rPr lang="en-ID" dirty="0" err="1"/>
              <a:t>Lut</a:t>
            </a:r>
            <a:r>
              <a:rPr lang="en-ID" dirty="0"/>
              <a:t> A.S.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negeri </a:t>
            </a:r>
            <a:r>
              <a:rPr lang="en-ID" dirty="0" err="1"/>
              <a:t>Sadum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/>
              <a:t>Nabi </a:t>
            </a:r>
            <a:r>
              <a:rPr lang="en-ID" dirty="0" err="1"/>
              <a:t>Lut</a:t>
            </a:r>
            <a:r>
              <a:rPr lang="en-ID" dirty="0"/>
              <a:t> A.S. </a:t>
            </a:r>
            <a:r>
              <a:rPr lang="en-ID" dirty="0" err="1"/>
              <a:t>mengajak</a:t>
            </a:r>
            <a:r>
              <a:rPr lang="en-ID" dirty="0"/>
              <a:t> </a:t>
            </a:r>
            <a:r>
              <a:rPr lang="en-ID" dirty="0" err="1"/>
              <a:t>seluruh</a:t>
            </a:r>
            <a:r>
              <a:rPr lang="en-ID" dirty="0"/>
              <a:t> </a:t>
            </a:r>
            <a:r>
              <a:rPr lang="en-ID" dirty="0" err="1"/>
              <a:t>keluarganya</a:t>
            </a:r>
            <a:r>
              <a:rPr lang="en-ID" dirty="0"/>
              <a:t>,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istrinya</a:t>
            </a:r>
            <a:r>
              <a:rPr lang="en-ID" dirty="0"/>
              <a:t>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golongan</a:t>
            </a:r>
            <a:r>
              <a:rPr lang="en-ID" dirty="0"/>
              <a:t> yang </a:t>
            </a:r>
            <a:r>
              <a:rPr lang="en-ID" dirty="0" err="1"/>
              <a:t>ingkar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pun </a:t>
            </a:r>
            <a:r>
              <a:rPr lang="en-ID" dirty="0" err="1"/>
              <a:t>membinasakan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diazab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gempa</a:t>
            </a:r>
            <a:r>
              <a:rPr lang="en-ID" dirty="0"/>
              <a:t> yang </a:t>
            </a:r>
            <a:r>
              <a:rPr lang="en-ID" dirty="0" err="1"/>
              <a:t>dahsyat</a:t>
            </a:r>
            <a:r>
              <a:rPr lang="en-ID" dirty="0"/>
              <a:t> </a:t>
            </a:r>
            <a:r>
              <a:rPr lang="en-ID" dirty="0" err="1"/>
              <a:t>disertai</a:t>
            </a:r>
            <a:r>
              <a:rPr lang="en-ID" dirty="0"/>
              <a:t> </a:t>
            </a:r>
            <a:r>
              <a:rPr lang="en-ID" dirty="0" err="1"/>
              <a:t>angin</a:t>
            </a:r>
            <a:r>
              <a:rPr lang="en-ID" dirty="0"/>
              <a:t> </a:t>
            </a:r>
            <a:r>
              <a:rPr lang="en-ID" dirty="0" err="1"/>
              <a:t>kencang</a:t>
            </a:r>
            <a:r>
              <a:rPr lang="en-ID" dirty="0"/>
              <a:t> dan </a:t>
            </a:r>
            <a:r>
              <a:rPr lang="en-ID" dirty="0" err="1"/>
              <a:t>hujan</a:t>
            </a:r>
            <a:r>
              <a:rPr lang="en-ID" dirty="0"/>
              <a:t> batu.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Kaum</a:t>
            </a:r>
            <a:r>
              <a:rPr lang="en-ID" dirty="0"/>
              <a:t> </a:t>
            </a:r>
            <a:r>
              <a:rPr lang="en-ID" dirty="0" err="1"/>
              <a:t>Sadum</a:t>
            </a:r>
            <a:r>
              <a:rPr lang="en-ID" dirty="0"/>
              <a:t> pun </a:t>
            </a:r>
            <a:r>
              <a:rPr lang="en-ID" dirty="0" err="1"/>
              <a:t>musnah</a:t>
            </a:r>
            <a:r>
              <a:rPr lang="en-ID" dirty="0"/>
              <a:t>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tersisa</a:t>
            </a:r>
            <a:r>
              <a:rPr lang="en-ID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37D4B5-F1F7-6730-FA0B-05BCF077D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5" b="95717" l="1089" r="98470">
                        <a14:foregroundMark x1="67657" y1="50747" x2="67657" y2="50747"/>
                        <a14:foregroundMark x1="82048" y1="46020" x2="82048" y2="46020"/>
                        <a14:foregroundMark x1="71719" y1="36970" x2="71719" y2="3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59" y="2030628"/>
            <a:ext cx="4444544" cy="3237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D20979-4B65-E0D7-9DB4-E49265125E27}"/>
              </a:ext>
            </a:extLst>
          </p:cNvPr>
          <p:cNvSpPr txBox="1"/>
          <p:nvPr/>
        </p:nvSpPr>
        <p:spPr>
          <a:xfrm>
            <a:off x="8543313" y="5084991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B672F8-DF43-B242-D494-BC21F286B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  <p:sp>
        <p:nvSpPr>
          <p:cNvPr id="18" name="Google Shape;2240;p52">
            <a:extLst>
              <a:ext uri="{FF2B5EF4-FFF2-40B4-BE49-F238E27FC236}">
                <a16:creationId xmlns:a16="http://schemas.microsoft.com/office/drawing/2014/main" xmlns="" id="{67A3BF70-E115-0551-9B00-580432C8B96E}"/>
              </a:ext>
            </a:extLst>
          </p:cNvPr>
          <p:cNvSpPr/>
          <p:nvPr/>
        </p:nvSpPr>
        <p:spPr>
          <a:xfrm>
            <a:off x="585213" y="1571009"/>
            <a:ext cx="7050027" cy="4517892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52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C6EF89-BF21-6C0D-FA63-675F1D5BF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49"/>
            <a:ext cx="9815518" cy="5938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2247A0-438B-8607-7A1D-C0B0166D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04" y="761278"/>
            <a:ext cx="6166351" cy="1325563"/>
          </a:xfrm>
        </p:spPr>
        <p:txBody>
          <a:bodyPr>
            <a:normAutofit/>
          </a:bodyPr>
          <a:lstStyle/>
          <a:p>
            <a:r>
              <a:rPr lang="en-ID" sz="3600" b="1" dirty="0" err="1">
                <a:solidFill>
                  <a:srgbClr val="1DD0D8"/>
                </a:solidFill>
              </a:rPr>
              <a:t>Meneladani</a:t>
            </a:r>
            <a:r>
              <a:rPr lang="en-ID" sz="3600" b="1" dirty="0">
                <a:solidFill>
                  <a:srgbClr val="1DD0D8"/>
                </a:solidFill>
              </a:rPr>
              <a:t> </a:t>
            </a:r>
            <a:r>
              <a:rPr lang="en-ID" sz="3600" b="1" dirty="0" err="1">
                <a:solidFill>
                  <a:srgbClr val="1DD0D8"/>
                </a:solidFill>
              </a:rPr>
              <a:t>Kisah</a:t>
            </a:r>
            <a:r>
              <a:rPr lang="en-ID" sz="3600" b="1" dirty="0">
                <a:solidFill>
                  <a:srgbClr val="1DD0D8"/>
                </a:solidFill>
              </a:rPr>
              <a:t> Nabi </a:t>
            </a:r>
            <a:r>
              <a:rPr lang="en-ID" sz="3600" b="1" dirty="0" err="1">
                <a:solidFill>
                  <a:srgbClr val="1DD0D8"/>
                </a:solidFill>
              </a:rPr>
              <a:t>Lut</a:t>
            </a:r>
            <a:r>
              <a:rPr lang="en-ID" sz="3600" b="1" dirty="0">
                <a:solidFill>
                  <a:srgbClr val="1DD0D8"/>
                </a:solidFill>
              </a:rPr>
              <a:t>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7ADBBB-9413-6D7B-109D-1B1399784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804" y="2035789"/>
            <a:ext cx="7553632" cy="4351338"/>
          </a:xfrm>
        </p:spPr>
        <p:txBody>
          <a:bodyPr/>
          <a:lstStyle/>
          <a:p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menaati</a:t>
            </a:r>
            <a:r>
              <a:rPr lang="en-ID" dirty="0"/>
              <a:t> </a:t>
            </a:r>
            <a:r>
              <a:rPr lang="en-ID" dirty="0" err="1"/>
              <a:t>perintah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</a:t>
            </a:r>
          </a:p>
          <a:p>
            <a:r>
              <a:rPr lang="en-ID" dirty="0" err="1"/>
              <a:t>Sabar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menghadapi</a:t>
            </a:r>
            <a:r>
              <a:rPr lang="en-ID" dirty="0"/>
              <a:t> </a:t>
            </a:r>
            <a:r>
              <a:rPr lang="en-ID" dirty="0" err="1"/>
              <a:t>ujian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membalas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dihina</a:t>
            </a:r>
            <a:r>
              <a:rPr lang="en-ID" dirty="0"/>
              <a:t>.</a:t>
            </a:r>
          </a:p>
          <a:p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buruk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tercela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5A3C89-9068-E55B-5BFB-7FB43045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A0DD05-8E85-DCB1-431D-B9FBAB160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18" y="209549"/>
            <a:ext cx="2743200" cy="60372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0835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09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600" dirty="0"/>
              <a:t>Nabi Ibrahim A.S. dan Nabi Ismail A.S. </a:t>
            </a:r>
            <a:r>
              <a:rPr lang="en-ID" sz="2600" dirty="0" err="1"/>
              <a:t>adalah</a:t>
            </a:r>
            <a:r>
              <a:rPr lang="en-ID" sz="2600" dirty="0"/>
              <a:t> </a:t>
            </a:r>
            <a:r>
              <a:rPr lang="en-ID" sz="2600" dirty="0" err="1"/>
              <a:t>nabi</a:t>
            </a:r>
            <a:r>
              <a:rPr lang="en-ID" sz="2600" dirty="0"/>
              <a:t> yang sangat </a:t>
            </a:r>
            <a:r>
              <a:rPr lang="en-ID" sz="2600" dirty="0" err="1"/>
              <a:t>patuh</a:t>
            </a:r>
            <a:r>
              <a:rPr lang="en-ID" sz="2600" dirty="0"/>
              <a:t> dan </a:t>
            </a:r>
            <a:r>
              <a:rPr lang="en-ID" sz="2600" dirty="0" err="1"/>
              <a:t>ikhlas</a:t>
            </a:r>
            <a:r>
              <a:rPr lang="en-ID" sz="2600" dirty="0"/>
              <a:t> </a:t>
            </a:r>
            <a:r>
              <a:rPr lang="en-ID" sz="2600" dirty="0" err="1"/>
              <a:t>beribadah</a:t>
            </a:r>
            <a:r>
              <a:rPr lang="en-ID" sz="26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600" dirty="0" err="1"/>
              <a:t>Mukjizat</a:t>
            </a:r>
            <a:r>
              <a:rPr lang="en-ID" sz="2600" dirty="0"/>
              <a:t> Nabi Ibrahim A.S. </a:t>
            </a:r>
            <a:r>
              <a:rPr lang="en-ID" sz="2600" dirty="0" err="1"/>
              <a:t>adalah</a:t>
            </a:r>
            <a:r>
              <a:rPr lang="en-ID" sz="2600" dirty="0"/>
              <a:t> </a:t>
            </a:r>
            <a:r>
              <a:rPr lang="en-ID" sz="2600" dirty="0" err="1"/>
              <a:t>tidak</a:t>
            </a:r>
            <a:r>
              <a:rPr lang="en-ID" sz="2600" dirty="0"/>
              <a:t> </a:t>
            </a:r>
            <a:r>
              <a:rPr lang="en-ID" sz="2600" dirty="0" err="1"/>
              <a:t>dapat</a:t>
            </a:r>
            <a:r>
              <a:rPr lang="en-ID" sz="2600" dirty="0"/>
              <a:t> </a:t>
            </a:r>
            <a:r>
              <a:rPr lang="en-ID" sz="2600" dirty="0" err="1"/>
              <a:t>dibakar</a:t>
            </a:r>
            <a:r>
              <a:rPr lang="en-ID" sz="2600" dirty="0"/>
              <a:t> </a:t>
            </a:r>
            <a:r>
              <a:rPr lang="en-ID" sz="2600" dirty="0" err="1"/>
              <a:t>api</a:t>
            </a:r>
            <a:r>
              <a:rPr lang="en-ID" sz="26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600" dirty="0"/>
              <a:t>Nabi </a:t>
            </a:r>
            <a:r>
              <a:rPr lang="en-ID" sz="2600" dirty="0" err="1"/>
              <a:t>Lut</a:t>
            </a:r>
            <a:r>
              <a:rPr lang="en-ID" sz="2600" dirty="0"/>
              <a:t> A.S. </a:t>
            </a:r>
            <a:r>
              <a:rPr lang="en-ID" sz="2600" dirty="0" err="1"/>
              <a:t>diutus</a:t>
            </a:r>
            <a:r>
              <a:rPr lang="en-ID" sz="2600" dirty="0"/>
              <a:t> </a:t>
            </a:r>
            <a:r>
              <a:rPr lang="en-ID" sz="2600" dirty="0" err="1"/>
              <a:t>ke</a:t>
            </a:r>
            <a:r>
              <a:rPr lang="en-ID" sz="2600" dirty="0"/>
              <a:t> negeri </a:t>
            </a:r>
            <a:r>
              <a:rPr lang="en-ID" sz="2600" dirty="0" err="1"/>
              <a:t>Sadum</a:t>
            </a:r>
            <a:r>
              <a:rPr lang="en-ID" sz="2600" dirty="0"/>
              <a:t>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en-ID" sz="2600" dirty="0" err="1"/>
              <a:t>Azab</a:t>
            </a:r>
            <a:r>
              <a:rPr lang="en-ID" sz="2600" dirty="0"/>
              <a:t> </a:t>
            </a:r>
            <a:r>
              <a:rPr lang="en-ID" sz="2600" dirty="0" err="1"/>
              <a:t>kepada</a:t>
            </a:r>
            <a:r>
              <a:rPr lang="en-ID" sz="2600" dirty="0"/>
              <a:t> </a:t>
            </a:r>
            <a:r>
              <a:rPr lang="en-ID" sz="2600" dirty="0" err="1"/>
              <a:t>kaum</a:t>
            </a:r>
            <a:r>
              <a:rPr lang="en-ID" sz="2600" dirty="0"/>
              <a:t> Nabi </a:t>
            </a:r>
            <a:r>
              <a:rPr lang="en-ID" sz="2600" dirty="0" err="1"/>
              <a:t>Lut</a:t>
            </a:r>
            <a:r>
              <a:rPr lang="en-ID" sz="2600" dirty="0"/>
              <a:t> A.S. </a:t>
            </a:r>
            <a:r>
              <a:rPr lang="en-ID" sz="2600" dirty="0" err="1"/>
              <a:t>adalah</a:t>
            </a:r>
            <a:r>
              <a:rPr lang="en-ID" sz="2600" dirty="0"/>
              <a:t> </a:t>
            </a:r>
            <a:r>
              <a:rPr lang="en-ID" sz="2600" dirty="0" err="1"/>
              <a:t>gempa</a:t>
            </a:r>
            <a:r>
              <a:rPr lang="en-ID" sz="2600" dirty="0"/>
              <a:t> </a:t>
            </a:r>
            <a:r>
              <a:rPr lang="en-ID" sz="2600" dirty="0" err="1"/>
              <a:t>bumi</a:t>
            </a:r>
            <a:r>
              <a:rPr lang="en-ID" sz="2600" dirty="0"/>
              <a:t> yang </a:t>
            </a:r>
            <a:r>
              <a:rPr lang="en-ID" sz="2600" dirty="0" err="1"/>
              <a:t>disertai</a:t>
            </a:r>
            <a:r>
              <a:rPr lang="en-ID" sz="2600" dirty="0"/>
              <a:t> </a:t>
            </a:r>
            <a:r>
              <a:rPr lang="en-ID" sz="2600" dirty="0" err="1"/>
              <a:t>angin</a:t>
            </a:r>
            <a:r>
              <a:rPr lang="en-ID" sz="2600" dirty="0"/>
              <a:t> </a:t>
            </a:r>
            <a:r>
              <a:rPr lang="en-ID" sz="2600" dirty="0" err="1"/>
              <a:t>kencang</a:t>
            </a:r>
            <a:r>
              <a:rPr lang="en-ID" sz="2600" dirty="0"/>
              <a:t> dan </a:t>
            </a:r>
            <a:r>
              <a:rPr lang="en-ID" sz="2600" dirty="0" err="1"/>
              <a:t>hujan</a:t>
            </a:r>
            <a:r>
              <a:rPr lang="en-ID" sz="2600" dirty="0"/>
              <a:t> batu.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664044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B4A0F0A-9DE7-A554-F945-EFD2141F0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7" y="634901"/>
            <a:ext cx="8048212" cy="1257679"/>
            <a:chOff x="1611543" y="3336030"/>
            <a:chExt cx="5615452" cy="727829"/>
          </a:xfrm>
        </p:grpSpPr>
        <p:sp>
          <p:nvSpPr>
            <p:cNvPr id="17" name="Parallelogram 16"/>
            <p:cNvSpPr/>
            <p:nvPr/>
          </p:nvSpPr>
          <p:spPr>
            <a:xfrm>
              <a:off x="1611543" y="3352296"/>
              <a:ext cx="5615452" cy="711563"/>
            </a:xfrm>
            <a:prstGeom prst="parallelogram">
              <a:avLst>
                <a:gd name="adj" fmla="val 4531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3" y="3336030"/>
              <a:ext cx="4478932" cy="727828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79413" indent="0">
                <a:lnSpc>
                  <a:spcPct val="100000"/>
                </a:lnSpc>
                <a:buNone/>
              </a:pPr>
              <a:r>
                <a:rPr lang="en-ID" sz="4000" b="1" dirty="0" err="1">
                  <a:solidFill>
                    <a:schemeClr val="tx1"/>
                  </a:solidFill>
                </a:rPr>
                <a:t>Kisah</a:t>
              </a:r>
              <a:r>
                <a:rPr lang="en-ID" sz="4000" b="1" dirty="0">
                  <a:solidFill>
                    <a:schemeClr val="tx1"/>
                  </a:solidFill>
                </a:rPr>
                <a:t> Nabi Ibrahim A.S. dan Nabi </a:t>
              </a:r>
              <a:r>
                <a:rPr lang="en-ID" sz="4000" b="1" dirty="0" err="1">
                  <a:solidFill>
                    <a:schemeClr val="tx1"/>
                  </a:solidFill>
                </a:rPr>
                <a:t>Lut</a:t>
              </a:r>
              <a:r>
                <a:rPr lang="en-ID" sz="4000" b="1" dirty="0">
                  <a:solidFill>
                    <a:schemeClr val="tx1"/>
                  </a:solidFill>
                </a:rPr>
                <a:t> A.S.</a:t>
              </a: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8283" y="57815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AAB350-6DC7-72EE-99AB-58ED7EE77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0" b="90545" l="2879" r="96063">
                        <a14:foregroundMark x1="56052" y1="50747" x2="56052" y2="50747"/>
                        <a14:foregroundMark x1="58226" y1="54182" x2="58226" y2="54182"/>
                        <a14:foregroundMark x1="59166" y1="55071" x2="59166" y2="55071"/>
                        <a14:foregroundMark x1="62309" y1="53778" x2="62309" y2="53778"/>
                        <a14:foregroundMark x1="64336" y1="56768" x2="64336" y2="56768"/>
                        <a14:foregroundMark x1="59019" y1="61939" x2="59019" y2="61939"/>
                        <a14:foregroundMark x1="54172" y1="55919" x2="54172" y2="55919"/>
                        <a14:foregroundMark x1="53702" y1="56768" x2="53702" y2="56768"/>
                        <a14:foregroundMark x1="58226" y1="62141" x2="58226" y2="62141"/>
                        <a14:foregroundMark x1="63249" y1="50747" x2="63249" y2="50747"/>
                        <a14:foregroundMark x1="76381" y1="64929" x2="76381" y2="64929"/>
                        <a14:foregroundMark x1="73090" y1="65374" x2="73090" y2="65374"/>
                        <a14:foregroundMark x1="73090" y1="70101" x2="73090" y2="70101"/>
                        <a14:foregroundMark x1="74177" y1="72889" x2="74177" y2="72889"/>
                        <a14:foregroundMark x1="74177" y1="69455" x2="74177" y2="69455"/>
                        <a14:foregroundMark x1="74971" y1="64081" x2="74971" y2="64081"/>
                        <a14:foregroundMark x1="71063" y1="63434" x2="71063" y2="63434"/>
                        <a14:foregroundMark x1="69506" y1="67313" x2="69506" y2="67313"/>
                        <a14:foregroundMark x1="76851" y1="68162" x2="76851" y2="68162"/>
                        <a14:foregroundMark x1="55582" y1="58505" x2="55582" y2="58505"/>
                        <a14:foregroundMark x1="54965" y1="61293" x2="54965" y2="61293"/>
                        <a14:foregroundMark x1="59019" y1="50101" x2="59019" y2="50101"/>
                        <a14:foregroundMark x1="59019" y1="47960" x2="59019" y2="47960"/>
                        <a14:foregroundMark x1="56522" y1="45818" x2="56522" y2="45818"/>
                        <a14:foregroundMark x1="52615" y1="49051" x2="52615" y2="49051"/>
                        <a14:foregroundMark x1="52615" y1="52242" x2="52615" y2="52242"/>
                        <a14:foregroundMark x1="57462" y1="58263" x2="57932" y2="58505"/>
                        <a14:foregroundMark x1="63543" y1="59798" x2="63543" y2="59798"/>
                        <a14:foregroundMark x1="60576" y1="48404" x2="60576" y2="48404"/>
                        <a14:foregroundMark x1="74971" y1="61737" x2="74971" y2="61737"/>
                        <a14:foregroundMark x1="69800" y1="66020" x2="69800" y2="66020"/>
                        <a14:foregroundMark x1="62309" y1="58263" x2="62309" y2="58263"/>
                        <a14:foregroundMark x1="59636" y1="60646" x2="59636" y2="60646"/>
                        <a14:foregroundMark x1="61369" y1="62586" x2="61369" y2="62586"/>
                        <a14:foregroundMark x1="54965" y1="54424" x2="54965" y2="54424"/>
                        <a14:foregroundMark x1="60282" y1="45374" x2="60282" y2="45374"/>
                        <a14:foregroundMark x1="77615" y1="66222" x2="77615" y2="66222"/>
                        <a14:foregroundMark x1="76058" y1="70545" x2="76058" y2="70545"/>
                        <a14:foregroundMark x1="72004" y1="71838" x2="72004" y2="71838"/>
                        <a14:foregroundMark x1="60723" y1="57212" x2="60723" y2="57212"/>
                        <a14:foregroundMark x1="54025" y1="60444" x2="54025" y2="60444"/>
                        <a14:foregroundMark x1="61046" y1="51394" x2="61046" y2="51394"/>
                        <a14:foregroundMark x1="51675" y1="54182" x2="51675" y2="54182"/>
                        <a14:foregroundMark x1="54788" y1="47515" x2="54788" y2="47515"/>
                        <a14:foregroundMark x1="57286" y1="48606" x2="57286" y2="48606"/>
                        <a14:foregroundMark x1="56992" y1="64283" x2="56992" y2="64283"/>
                        <a14:foregroundMark x1="62926" y1="46869" x2="62926" y2="46667"/>
                        <a14:foregroundMark x1="54172" y1="51192" x2="54172" y2="51192"/>
                        <a14:foregroundMark x1="51498" y1="58061" x2="51498" y2="58061"/>
                        <a14:foregroundMark x1="56992" y1="53333" x2="56992" y2="53333"/>
                        <a14:foregroundMark x1="57286" y1="55919" x2="57286" y2="55919"/>
                        <a14:foregroundMark x1="56816" y1="60848" x2="56816" y2="60848"/>
                        <a14:foregroundMark x1="52761" y1="61091" x2="52761" y2="61091"/>
                        <a14:foregroundMark x1="65599" y1="52040" x2="65599" y2="52040"/>
                        <a14:foregroundMark x1="51968" y1="55475" x2="51968" y2="55475"/>
                        <a14:foregroundMark x1="53231" y1="53778" x2="53231" y2="53778"/>
                        <a14:foregroundMark x1="58696" y1="45172" x2="58696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65" y="1748649"/>
            <a:ext cx="6252933" cy="45466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3439;p64">
            <a:extLst>
              <a:ext uri="{FF2B5EF4-FFF2-40B4-BE49-F238E27FC236}">
                <a16:creationId xmlns:a16="http://schemas.microsoft.com/office/drawing/2014/main" xmlns="" id="{3EFE4728-A4A4-F448-051A-50DAACD814D5}"/>
              </a:ext>
            </a:extLst>
          </p:cNvPr>
          <p:cNvGrpSpPr/>
          <p:nvPr/>
        </p:nvGrpSpPr>
        <p:grpSpPr>
          <a:xfrm>
            <a:off x="367800" y="464425"/>
            <a:ext cx="6534442" cy="903402"/>
            <a:chOff x="4404545" y="3301592"/>
            <a:chExt cx="915952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Google Shape;3440;p64">
              <a:extLst>
                <a:ext uri="{FF2B5EF4-FFF2-40B4-BE49-F238E27FC236}">
                  <a16:creationId xmlns:a16="http://schemas.microsoft.com/office/drawing/2014/main" xmlns="" id="{D854CD74-B6EB-2C0A-F6E1-ED388378FCFC}"/>
                </a:ext>
              </a:extLst>
            </p:cNvPr>
            <p:cNvSpPr/>
            <p:nvPr/>
          </p:nvSpPr>
          <p:spPr>
            <a:xfrm>
              <a:off x="4404545" y="3301592"/>
              <a:ext cx="915952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3441;p64">
              <a:extLst>
                <a:ext uri="{FF2B5EF4-FFF2-40B4-BE49-F238E27FC236}">
                  <a16:creationId xmlns:a16="http://schemas.microsoft.com/office/drawing/2014/main" xmlns="" id="{B39E918F-0AF6-6116-8348-8F63D3E0021A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4B3397-8071-706F-0E9F-83C6C3B5E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619" y="1962229"/>
            <a:ext cx="730291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dirty="0"/>
              <a:t>Nabi Ibrahim A.S.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Azar.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dirty="0" err="1"/>
              <a:t>Ayahnya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</a:t>
            </a:r>
            <a:r>
              <a:rPr lang="en-ID" dirty="0" err="1"/>
              <a:t>patung</a:t>
            </a:r>
            <a:r>
              <a:rPr lang="en-ID" dirty="0"/>
              <a:t> yang </a:t>
            </a:r>
            <a:r>
              <a:rPr lang="en-ID" dirty="0" err="1"/>
              <a:t>terkenal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dirty="0"/>
              <a:t>Nabi Ibrahim A.S. </a:t>
            </a:r>
            <a:r>
              <a:rPr lang="en-ID" dirty="0" err="1"/>
              <a:t>hidup</a:t>
            </a:r>
            <a:r>
              <a:rPr lang="en-ID" dirty="0"/>
              <a:t> pada masa Raja </a:t>
            </a:r>
            <a:r>
              <a:rPr lang="en-ID" dirty="0" err="1"/>
              <a:t>Namrud</a:t>
            </a:r>
            <a:r>
              <a:rPr lang="en-ID" dirty="0"/>
              <a:t> yang </a:t>
            </a:r>
            <a:r>
              <a:rPr lang="en-ID" dirty="0" err="1"/>
              <a:t>kejam</a:t>
            </a:r>
            <a:r>
              <a:rPr lang="en-ID" dirty="0"/>
              <a:t> dan </a:t>
            </a:r>
            <a:r>
              <a:rPr lang="en-ID" dirty="0" err="1"/>
              <a:t>zalim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ID" dirty="0"/>
              <a:t>Raja </a:t>
            </a:r>
            <a:r>
              <a:rPr lang="en-ID" dirty="0" err="1"/>
              <a:t>Namrud</a:t>
            </a:r>
            <a:r>
              <a:rPr lang="en-ID" dirty="0"/>
              <a:t> dan </a:t>
            </a:r>
            <a:r>
              <a:rPr lang="en-ID" dirty="0" err="1"/>
              <a:t>kaumnya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penyembah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patung</a:t>
            </a:r>
            <a:r>
              <a:rPr lang="en-ID" dirty="0"/>
              <a:t>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1F1C8F-85E3-415B-1C4A-6247BCC42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7A914-0547-FF25-0E1A-6B2E8B87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97" y="297588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Kisah</a:t>
            </a:r>
            <a:r>
              <a:rPr lang="en-ID" sz="3600" b="1" dirty="0"/>
              <a:t> Nabi Ibrahim A.S.</a:t>
            </a:r>
          </a:p>
        </p:txBody>
      </p:sp>
      <p:pic>
        <p:nvPicPr>
          <p:cNvPr id="25" name="Picture 2" descr="Muslim girl in safari outfit on white Free Vector">
            <a:extLst>
              <a:ext uri="{FF2B5EF4-FFF2-40B4-BE49-F238E27FC236}">
                <a16:creationId xmlns:a16="http://schemas.microsoft.com/office/drawing/2014/main" xmlns="" id="{4ECEEB6D-20D9-BBB8-6B2A-CF9D63F6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21" y="1696896"/>
            <a:ext cx="2138872" cy="43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1C0A8B-0031-CE13-3C06-077EFA2B54AB}"/>
              </a:ext>
            </a:extLst>
          </p:cNvPr>
          <p:cNvSpPr txBox="1"/>
          <p:nvPr/>
        </p:nvSpPr>
        <p:spPr>
          <a:xfrm rot="16200000">
            <a:off x="-11439" y="4478317"/>
            <a:ext cx="2640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sp>
        <p:nvSpPr>
          <p:cNvPr id="29" name="Google Shape;2255;p53">
            <a:extLst>
              <a:ext uri="{FF2B5EF4-FFF2-40B4-BE49-F238E27FC236}">
                <a16:creationId xmlns:a16="http://schemas.microsoft.com/office/drawing/2014/main" xmlns="" id="{5AF5CC92-AB27-8A00-21D6-95D16A942AF3}"/>
              </a:ext>
            </a:extLst>
          </p:cNvPr>
          <p:cNvSpPr/>
          <p:nvPr/>
        </p:nvSpPr>
        <p:spPr>
          <a:xfrm>
            <a:off x="3650316" y="1645326"/>
            <a:ext cx="7642031" cy="3924649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255;p53">
            <a:extLst>
              <a:ext uri="{FF2B5EF4-FFF2-40B4-BE49-F238E27FC236}">
                <a16:creationId xmlns:a16="http://schemas.microsoft.com/office/drawing/2014/main" xmlns="" id="{09B49B85-0590-6139-436D-DE478AB1F0D4}"/>
              </a:ext>
            </a:extLst>
          </p:cNvPr>
          <p:cNvSpPr/>
          <p:nvPr/>
        </p:nvSpPr>
        <p:spPr>
          <a:xfrm rot="10800000">
            <a:off x="3802716" y="1797725"/>
            <a:ext cx="7642031" cy="3924647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1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39;p64">
            <a:extLst>
              <a:ext uri="{FF2B5EF4-FFF2-40B4-BE49-F238E27FC236}">
                <a16:creationId xmlns:a16="http://schemas.microsoft.com/office/drawing/2014/main" xmlns="" id="{0B9E28C5-7742-0616-763A-04B7EB5B2778}"/>
              </a:ext>
            </a:extLst>
          </p:cNvPr>
          <p:cNvGrpSpPr/>
          <p:nvPr/>
        </p:nvGrpSpPr>
        <p:grpSpPr>
          <a:xfrm>
            <a:off x="367801" y="464425"/>
            <a:ext cx="7168623" cy="903402"/>
            <a:chOff x="4404545" y="3301592"/>
            <a:chExt cx="1004847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Google Shape;3440;p64">
              <a:extLst>
                <a:ext uri="{FF2B5EF4-FFF2-40B4-BE49-F238E27FC236}">
                  <a16:creationId xmlns:a16="http://schemas.microsoft.com/office/drawing/2014/main" xmlns="" id="{DCBE08C4-3A6D-0DE6-F8F9-6F1DB102FEC3}"/>
                </a:ext>
              </a:extLst>
            </p:cNvPr>
            <p:cNvSpPr/>
            <p:nvPr/>
          </p:nvSpPr>
          <p:spPr>
            <a:xfrm>
              <a:off x="4404545" y="3301592"/>
              <a:ext cx="1004847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3441;p64">
              <a:extLst>
                <a:ext uri="{FF2B5EF4-FFF2-40B4-BE49-F238E27FC236}">
                  <a16:creationId xmlns:a16="http://schemas.microsoft.com/office/drawing/2014/main" xmlns="" id="{CD7F8343-693F-46D8-3823-66B0CED33A30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BADF95-F125-631A-166B-5E54FC62C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433" y="271163"/>
            <a:ext cx="6698226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Nabi Ibrahim A.S. </a:t>
            </a:r>
            <a:r>
              <a:rPr lang="en-ID" sz="3600" b="1" dirty="0" err="1"/>
              <a:t>Mencari</a:t>
            </a:r>
            <a:r>
              <a:rPr lang="en-ID" sz="3600" b="1" dirty="0"/>
              <a:t> </a:t>
            </a:r>
            <a:r>
              <a:rPr lang="en-ID" sz="3600" b="1" dirty="0" err="1"/>
              <a:t>Tuhan</a:t>
            </a:r>
            <a:endParaRPr lang="en-ID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B9276-3C9D-77BF-F70C-D9812EFD7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027" y="1824712"/>
            <a:ext cx="8283975" cy="435133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, Nabi Ibrahim A.S.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menyembah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berpikir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buatan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dirty="0"/>
              <a:t>Nabi Ibrahim </a:t>
            </a:r>
            <a:r>
              <a:rPr lang="en-ID" dirty="0" err="1"/>
              <a:t>melihat</a:t>
            </a:r>
            <a:r>
              <a:rPr lang="en-ID" dirty="0"/>
              <a:t> </a:t>
            </a:r>
            <a:r>
              <a:rPr lang="en-ID" dirty="0" err="1"/>
              <a:t>bintang</a:t>
            </a:r>
            <a:r>
              <a:rPr lang="en-ID" dirty="0"/>
              <a:t>, </a:t>
            </a:r>
            <a:r>
              <a:rPr lang="en-ID" dirty="0" err="1"/>
              <a:t>bulan</a:t>
            </a:r>
            <a:r>
              <a:rPr lang="en-ID" dirty="0"/>
              <a:t>, dan </a:t>
            </a:r>
            <a:r>
              <a:rPr lang="en-ID" dirty="0" err="1"/>
              <a:t>matahari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hilang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tenggelam</a:t>
            </a:r>
            <a:r>
              <a:rPr lang="en-ID" dirty="0"/>
              <a:t> pada </a:t>
            </a:r>
            <a:r>
              <a:rPr lang="en-ID" dirty="0" err="1"/>
              <a:t>waktunya</a:t>
            </a:r>
            <a:r>
              <a:rPr lang="en-ID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dirty="0"/>
              <a:t>Nabi Ibrahim A.S. </a:t>
            </a:r>
            <a:r>
              <a:rPr lang="en-ID" dirty="0" err="1"/>
              <a:t>yakin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bintang</a:t>
            </a:r>
            <a:r>
              <a:rPr lang="en-ID" dirty="0"/>
              <a:t>, </a:t>
            </a:r>
            <a:r>
              <a:rPr lang="en-ID" dirty="0" err="1"/>
              <a:t>bulan</a:t>
            </a:r>
            <a:r>
              <a:rPr lang="en-ID" dirty="0"/>
              <a:t>, dan </a:t>
            </a:r>
            <a:r>
              <a:rPr lang="en-ID" dirty="0" err="1"/>
              <a:t>matahari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yang </a:t>
            </a:r>
            <a:r>
              <a:rPr lang="en-ID" dirty="0" err="1"/>
              <a:t>menciptakan</a:t>
            </a:r>
            <a:r>
              <a:rPr lang="en-ID" dirty="0"/>
              <a:t>, </a:t>
            </a:r>
            <a:r>
              <a:rPr lang="en-ID" dirty="0" err="1"/>
              <a:t>yaitu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., </a:t>
            </a:r>
            <a:r>
              <a:rPr lang="en-ID" dirty="0" err="1"/>
              <a:t>Tuhan</a:t>
            </a:r>
            <a:r>
              <a:rPr lang="en-ID" dirty="0"/>
              <a:t> yang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disembah</a:t>
            </a:r>
            <a:r>
              <a:rPr lang="en-ID" dirty="0"/>
              <a:t>.</a:t>
            </a:r>
          </a:p>
        </p:txBody>
      </p:sp>
      <p:pic>
        <p:nvPicPr>
          <p:cNvPr id="8" name="Picture 2" descr="Arab muslim girl in traditional clothing in sitting position isolated">
            <a:extLst>
              <a:ext uri="{FF2B5EF4-FFF2-40B4-BE49-F238E27FC236}">
                <a16:creationId xmlns:a16="http://schemas.microsoft.com/office/drawing/2014/main" xmlns="" id="{47908AEC-99A8-3F04-CABE-C3D6BC9C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313" y1="93610" x2="23313" y2="93610"/>
                        <a14:foregroundMark x1="58589" y1="22843" x2="58589" y2="22843"/>
                        <a14:foregroundMark x1="64110" y1="23962" x2="64110" y2="23962"/>
                        <a14:foregroundMark x1="42638" y1="22045" x2="42638" y2="22045"/>
                        <a14:foregroundMark x1="38957" y1="21406" x2="36810" y2="22045"/>
                        <a14:foregroundMark x1="40491" y1="16933" x2="40491" y2="16933"/>
                        <a14:foregroundMark x1="64110" y1="17572" x2="64110" y2="17572"/>
                        <a14:foregroundMark x1="60736" y1="26198" x2="60736" y2="2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698" y="1789988"/>
            <a:ext cx="2018913" cy="38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327944-B561-98D3-C95D-B27952FBD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99AB73-1996-926E-AB6B-BC69AB2E39C6}"/>
              </a:ext>
            </a:extLst>
          </p:cNvPr>
          <p:cNvSpPr txBox="1"/>
          <p:nvPr/>
        </p:nvSpPr>
        <p:spPr>
          <a:xfrm rot="16200000">
            <a:off x="-590820" y="3302557"/>
            <a:ext cx="2640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  <p:sp>
        <p:nvSpPr>
          <p:cNvPr id="14" name="Google Shape;2255;p53">
            <a:extLst>
              <a:ext uri="{FF2B5EF4-FFF2-40B4-BE49-F238E27FC236}">
                <a16:creationId xmlns:a16="http://schemas.microsoft.com/office/drawing/2014/main" xmlns="" id="{FBFC2169-4338-8D71-88DE-85DA8A32BE0C}"/>
              </a:ext>
            </a:extLst>
          </p:cNvPr>
          <p:cNvSpPr/>
          <p:nvPr/>
        </p:nvSpPr>
        <p:spPr>
          <a:xfrm>
            <a:off x="3052627" y="1686033"/>
            <a:ext cx="8460956" cy="4172495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255;p53">
            <a:extLst>
              <a:ext uri="{FF2B5EF4-FFF2-40B4-BE49-F238E27FC236}">
                <a16:creationId xmlns:a16="http://schemas.microsoft.com/office/drawing/2014/main" xmlns="" id="{F30C84B7-9E1D-060B-43E8-B85F44B68D49}"/>
              </a:ext>
            </a:extLst>
          </p:cNvPr>
          <p:cNvSpPr/>
          <p:nvPr/>
        </p:nvSpPr>
        <p:spPr>
          <a:xfrm rot="10800000">
            <a:off x="3205027" y="1838431"/>
            <a:ext cx="8460956" cy="4172493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61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439;p64">
            <a:extLst>
              <a:ext uri="{FF2B5EF4-FFF2-40B4-BE49-F238E27FC236}">
                <a16:creationId xmlns:a16="http://schemas.microsoft.com/office/drawing/2014/main" xmlns="" id="{C1136BD9-2DDE-851F-9F39-ABE9D389A53F}"/>
              </a:ext>
            </a:extLst>
          </p:cNvPr>
          <p:cNvGrpSpPr/>
          <p:nvPr/>
        </p:nvGrpSpPr>
        <p:grpSpPr>
          <a:xfrm>
            <a:off x="367800" y="464425"/>
            <a:ext cx="6534442" cy="903402"/>
            <a:chOff x="4404545" y="3301592"/>
            <a:chExt cx="915952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Google Shape;3440;p64">
              <a:extLst>
                <a:ext uri="{FF2B5EF4-FFF2-40B4-BE49-F238E27FC236}">
                  <a16:creationId xmlns:a16="http://schemas.microsoft.com/office/drawing/2014/main" xmlns="" id="{38B7D4D1-66BD-9D25-1F38-61A091298E61}"/>
                </a:ext>
              </a:extLst>
            </p:cNvPr>
            <p:cNvSpPr/>
            <p:nvPr/>
          </p:nvSpPr>
          <p:spPr>
            <a:xfrm>
              <a:off x="4404545" y="3301592"/>
              <a:ext cx="915952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3441;p64">
              <a:extLst>
                <a:ext uri="{FF2B5EF4-FFF2-40B4-BE49-F238E27FC236}">
                  <a16:creationId xmlns:a16="http://schemas.microsoft.com/office/drawing/2014/main" xmlns="" id="{6AA23FFB-C5DA-1F8C-8FE9-9C475EBB14F2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EEF3-6D1B-C551-DC23-97CA2E17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92" y="271726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Mukjizat</a:t>
            </a:r>
            <a:r>
              <a:rPr lang="en-ID" sz="3600" b="1" dirty="0"/>
              <a:t> Nabi Ibrahim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618A2D-6E6A-66F9-0F61-E96AC4DF3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787" y="1745343"/>
            <a:ext cx="610829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ID" sz="2400" dirty="0"/>
              <a:t>Nabi Ibrahim A.S. </a:t>
            </a:r>
            <a:r>
              <a:rPr lang="en-ID" sz="2400" dirty="0" err="1"/>
              <a:t>menghancurkan</a:t>
            </a:r>
            <a:r>
              <a:rPr lang="en-ID" sz="2400" dirty="0"/>
              <a:t> </a:t>
            </a:r>
            <a:r>
              <a:rPr lang="en-ID" sz="2400" dirty="0" err="1"/>
              <a:t>berhala</a:t>
            </a:r>
            <a:r>
              <a:rPr lang="en-ID" sz="2400" dirty="0"/>
              <a:t> </a:t>
            </a:r>
            <a:r>
              <a:rPr lang="en-ID" sz="2400" dirty="0" err="1"/>
              <a:t>kaum</a:t>
            </a:r>
            <a:r>
              <a:rPr lang="en-ID" sz="2400" dirty="0"/>
              <a:t> Raja </a:t>
            </a:r>
            <a:r>
              <a:rPr lang="en-ID" sz="2400" dirty="0" err="1"/>
              <a:t>Namrud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kapak</a:t>
            </a:r>
            <a:r>
              <a:rPr lang="en-ID" sz="24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400" dirty="0" err="1"/>
              <a:t>Tetapi</a:t>
            </a:r>
            <a:r>
              <a:rPr lang="en-ID" sz="2400" dirty="0"/>
              <a:t> </a:t>
            </a:r>
            <a:r>
              <a:rPr lang="en-ID" sz="2400" dirty="0" err="1"/>
              <a:t>ia</a:t>
            </a:r>
            <a:r>
              <a:rPr lang="en-ID" sz="2400" dirty="0"/>
              <a:t> </a:t>
            </a:r>
            <a:r>
              <a:rPr lang="en-ID" sz="2400" dirty="0" err="1"/>
              <a:t>membiarkan</a:t>
            </a:r>
            <a:r>
              <a:rPr lang="en-ID" sz="2400" dirty="0"/>
              <a:t>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berhala</a:t>
            </a:r>
            <a:r>
              <a:rPr lang="en-ID" sz="2400" dirty="0"/>
              <a:t> yang paling </a:t>
            </a:r>
            <a:r>
              <a:rPr lang="en-ID" sz="2400" dirty="0" err="1"/>
              <a:t>besar</a:t>
            </a:r>
            <a:r>
              <a:rPr lang="en-ID" sz="2400" dirty="0"/>
              <a:t>. Lalu, </a:t>
            </a:r>
            <a:r>
              <a:rPr lang="en-ID" sz="2400" dirty="0" err="1"/>
              <a:t>kapaknya</a:t>
            </a:r>
            <a:r>
              <a:rPr lang="en-ID" sz="2400" dirty="0"/>
              <a:t> </a:t>
            </a:r>
            <a:r>
              <a:rPr lang="en-ID" sz="2400" dirty="0" err="1"/>
              <a:t>ia</a:t>
            </a:r>
            <a:r>
              <a:rPr lang="en-ID" sz="2400" dirty="0"/>
              <a:t> </a:t>
            </a:r>
            <a:r>
              <a:rPr lang="en-ID" sz="2400" dirty="0" err="1"/>
              <a:t>kalungkan</a:t>
            </a:r>
            <a:r>
              <a:rPr lang="en-ID" sz="2400" dirty="0"/>
              <a:t> di </a:t>
            </a:r>
            <a:r>
              <a:rPr lang="en-ID" sz="2400" dirty="0" err="1"/>
              <a:t>leher</a:t>
            </a:r>
            <a:r>
              <a:rPr lang="en-ID" sz="2400" dirty="0"/>
              <a:t> </a:t>
            </a:r>
            <a:r>
              <a:rPr lang="en-ID" sz="2400" dirty="0" err="1"/>
              <a:t>berhala</a:t>
            </a:r>
            <a:r>
              <a:rPr lang="en-ID" sz="2400" dirty="0"/>
              <a:t> </a:t>
            </a:r>
            <a:r>
              <a:rPr lang="en-ID" sz="2400" dirty="0" err="1"/>
              <a:t>tersebut</a:t>
            </a:r>
            <a:r>
              <a:rPr lang="en-ID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E9AFC5-C179-CF85-ABF4-1AB5935D5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A47C10-951F-DFB9-2EBC-B0CFEB3FC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5071" l="9988" r="92156">
                        <a14:foregroundMark x1="48531" y1="45576" x2="48531" y2="45576"/>
                        <a14:foregroundMark x1="45270" y1="50747" x2="44800" y2="50747"/>
                        <a14:foregroundMark x1="46827" y1="54182" x2="46827" y2="54182"/>
                        <a14:foregroundMark x1="53702" y1="49253" x2="53702" y2="49253"/>
                        <a14:foregroundMark x1="52145" y1="52485" x2="52145" y2="52485"/>
                        <a14:foregroundMark x1="49324" y1="59798" x2="49324" y2="59798"/>
                        <a14:foregroundMark x1="47444" y1="62141" x2="47444" y2="62141"/>
                        <a14:foregroundMark x1="46357" y1="58707" x2="46357" y2="58707"/>
                        <a14:foregroundMark x1="43214" y1="54626" x2="43214" y2="54626"/>
                        <a14:foregroundMark x1="48237" y1="53333" x2="48237" y2="53333"/>
                        <a14:foregroundMark x1="45740" y1="45374" x2="45740" y2="45374"/>
                        <a14:foregroundMark x1="42597" y1="50303" x2="42597" y2="50303"/>
                        <a14:foregroundMark x1="46181" y1="48162" x2="46181" y2="48162"/>
                        <a14:foregroundMark x1="45270" y1="55071" x2="45270" y2="55071"/>
                        <a14:foregroundMark x1="50264" y1="56970" x2="50264" y2="56970"/>
                        <a14:foregroundMark x1="48531" y1="50747" x2="48531" y2="50747"/>
                        <a14:foregroundMark x1="49794" y1="48606" x2="49794" y2="48606"/>
                        <a14:foregroundMark x1="44154" y1="58909" x2="44154" y2="58909"/>
                        <a14:foregroundMark x1="54788" y1="54424" x2="54788" y2="54424"/>
                        <a14:foregroundMark x1="51028" y1="43636" x2="51028" y2="43636"/>
                        <a14:foregroundMark x1="51028" y1="51394" x2="51028" y2="51394"/>
                        <a14:foregroundMark x1="48237" y1="58505" x2="48237" y2="58505"/>
                        <a14:foregroundMark x1="51498" y1="47515" x2="51498" y2="47515"/>
                        <a14:foregroundMark x1="47914" y1="47313" x2="47914" y2="47313"/>
                        <a14:foregroundMark x1="44007" y1="47758" x2="44007" y2="47758"/>
                        <a14:foregroundMark x1="47914" y1="43879" x2="47914" y2="43879"/>
                        <a14:foregroundMark x1="45887" y1="61293" x2="45887" y2="61293"/>
                        <a14:foregroundMark x1="43860" y1="52242" x2="43860" y2="52242"/>
                        <a14:foregroundMark x1="55435" y1="51192" x2="55435" y2="51192"/>
                        <a14:foregroundMark x1="53378" y1="45818" x2="53378" y2="45818"/>
                        <a14:foregroundMark x1="53231" y1="54626" x2="53231" y2="54626"/>
                        <a14:foregroundMark x1="43214" y1="57616" x2="43214" y2="57616"/>
                        <a14:foregroundMark x1="47767" y1="56364" x2="47767" y2="56364"/>
                        <a14:foregroundMark x1="49471" y1="54424" x2="49471" y2="54424"/>
                        <a14:foregroundMark x1="45094" y1="52687" x2="45094" y2="52687"/>
                        <a14:foregroundMark x1="42744" y1="52889" x2="42744" y2="52889"/>
                        <a14:foregroundMark x1="31816" y1="58707" x2="31816" y2="58707"/>
                        <a14:foregroundMark x1="33696" y1="52687" x2="33696" y2="52687"/>
                        <a14:foregroundMark x1="27115" y1="53980" x2="27115" y2="53980"/>
                        <a14:foregroundMark x1="26175" y1="50747" x2="26175" y2="50747"/>
                        <a14:foregroundMark x1="33696" y1="54182" x2="33696" y2="54182"/>
                        <a14:foregroundMark x1="31816" y1="55919" x2="31816" y2="55919"/>
                        <a14:foregroundMark x1="32109" y1="60000" x2="32109" y2="60000"/>
                        <a14:foregroundMark x1="50734" y1="58909" x2="50734" y2="58909"/>
                        <a14:foregroundMark x1="46504" y1="50303" x2="46504" y2="50303"/>
                        <a14:foregroundMark x1="41334" y1="53980" x2="41334" y2="53980"/>
                        <a14:foregroundMark x1="41980" y1="47960" x2="41980" y2="47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5" y="3408301"/>
            <a:ext cx="4003986" cy="2911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166485-31C4-07A2-1E42-08BC4AB80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1" b="94222" l="2791" r="95241">
                        <a14:foregroundMark x1="49647" y1="18303" x2="49647" y2="18303"/>
                        <a14:foregroundMark x1="52350" y1="23394" x2="52350" y2="23394"/>
                        <a14:foregroundMark x1="61222" y1="32202" x2="61222" y2="32202"/>
                        <a14:foregroundMark x1="66892" y1="29495" x2="66892" y2="29495"/>
                        <a14:foregroundMark x1="55787" y1="24081" x2="55787" y2="24081"/>
                        <a14:foregroundMark x1="55552" y1="24768" x2="55552" y2="24768"/>
                        <a14:foregroundMark x1="55787" y1="38990" x2="55787" y2="38990"/>
                        <a14:foregroundMark x1="52350" y1="29495" x2="52350" y2="29495"/>
                        <a14:foregroundMark x1="54083" y1="34586" x2="54083" y2="34586"/>
                        <a14:foregroundMark x1="47180" y1="30505" x2="47180" y2="30505"/>
                        <a14:foregroundMark x1="55053" y1="45091" x2="55053" y2="45091"/>
                        <a14:foregroundMark x1="59489" y1="46788" x2="59489" y2="46788"/>
                        <a14:foregroundMark x1="66892" y1="41697" x2="66892" y2="41697"/>
                        <a14:foregroundMark x1="60723" y1="22061" x2="60723" y2="22061"/>
                        <a14:foregroundMark x1="57021" y1="15596" x2="57021" y2="15596"/>
                        <a14:foregroundMark x1="50617" y1="42707" x2="50617" y2="42707"/>
                        <a14:foregroundMark x1="52585" y1="49818" x2="52585" y2="49818"/>
                        <a14:foregroundMark x1="62955" y1="44081" x2="62955" y2="44081"/>
                        <a14:foregroundMark x1="63455" y1="38303" x2="63455" y2="38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16" y="918763"/>
            <a:ext cx="3762840" cy="2736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A31C13-DDCB-99C6-49D0-5EC902DF0C69}"/>
              </a:ext>
            </a:extLst>
          </p:cNvPr>
          <p:cNvSpPr txBox="1"/>
          <p:nvPr/>
        </p:nvSpPr>
        <p:spPr>
          <a:xfrm>
            <a:off x="6259228" y="3576632"/>
            <a:ext cx="609845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ID" sz="2400" dirty="0"/>
              <a:t>Raja </a:t>
            </a:r>
            <a:r>
              <a:rPr lang="en-ID" sz="2400" dirty="0" err="1"/>
              <a:t>Namrud</a:t>
            </a:r>
            <a:r>
              <a:rPr lang="en-ID" sz="2400" dirty="0"/>
              <a:t> sangat </a:t>
            </a:r>
            <a:r>
              <a:rPr lang="en-ID" sz="2400" dirty="0" err="1"/>
              <a:t>marah</a:t>
            </a:r>
            <a:r>
              <a:rPr lang="en-ID" sz="2400" dirty="0"/>
              <a:t> dan </a:t>
            </a:r>
            <a:r>
              <a:rPr lang="en-ID" sz="2400" dirty="0" err="1"/>
              <a:t>memerintahkan</a:t>
            </a:r>
            <a:r>
              <a:rPr lang="en-ID" sz="2400" dirty="0"/>
              <a:t> agar Nabi Ibrahim A.S. </a:t>
            </a:r>
            <a:r>
              <a:rPr lang="en-ID" sz="2400" dirty="0" err="1"/>
              <a:t>dihukum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cara</a:t>
            </a:r>
            <a:r>
              <a:rPr lang="en-ID" sz="2400" dirty="0"/>
              <a:t> </a:t>
            </a:r>
            <a:r>
              <a:rPr lang="en-ID" sz="2400" dirty="0" err="1"/>
              <a:t>dibakar</a:t>
            </a:r>
            <a:r>
              <a:rPr lang="en-ID" sz="2400" dirty="0"/>
              <a:t> </a:t>
            </a:r>
            <a:r>
              <a:rPr lang="en-ID" sz="2400" dirty="0" err="1"/>
              <a:t>hidup-hidup</a:t>
            </a:r>
            <a:r>
              <a:rPr lang="en-ID" sz="24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pertolongan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., </a:t>
            </a:r>
            <a:r>
              <a:rPr lang="en-ID" sz="2400" dirty="0" err="1"/>
              <a:t>api</a:t>
            </a:r>
            <a:r>
              <a:rPr lang="en-ID" sz="2400" dirty="0"/>
              <a:t> yang </a:t>
            </a:r>
            <a:r>
              <a:rPr lang="en-ID" sz="2400" dirty="0" err="1"/>
              <a:t>seharusnya</a:t>
            </a:r>
            <a:r>
              <a:rPr lang="en-ID" sz="2400" dirty="0"/>
              <a:t> </a:t>
            </a:r>
            <a:r>
              <a:rPr lang="en-ID" sz="2400" dirty="0" err="1"/>
              <a:t>dirasakan</a:t>
            </a:r>
            <a:r>
              <a:rPr lang="en-ID" sz="2400" dirty="0"/>
              <a:t> </a:t>
            </a:r>
            <a:r>
              <a:rPr lang="en-ID" sz="2400" dirty="0" err="1"/>
              <a:t>panas</a:t>
            </a:r>
            <a:r>
              <a:rPr lang="en-ID" sz="2400" dirty="0"/>
              <a:t> </a:t>
            </a:r>
            <a:r>
              <a:rPr lang="en-ID" sz="2400" dirty="0" err="1"/>
              <a:t>menjadi</a:t>
            </a:r>
            <a:r>
              <a:rPr lang="en-ID" sz="2400" dirty="0"/>
              <a:t> </a:t>
            </a:r>
            <a:r>
              <a:rPr lang="en-ID" sz="2400" dirty="0" err="1"/>
              <a:t>dingin</a:t>
            </a:r>
            <a:r>
              <a:rPr lang="en-ID" sz="24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400" dirty="0"/>
              <a:t>Nabi Ibrahim A.S. </a:t>
            </a:r>
            <a:r>
              <a:rPr lang="en-ID" sz="2400" dirty="0" err="1"/>
              <a:t>selamat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</a:t>
            </a:r>
            <a:r>
              <a:rPr lang="en-ID" sz="2400" dirty="0" err="1"/>
              <a:t>api</a:t>
            </a:r>
            <a:r>
              <a:rPr lang="en-ID" sz="2400" dirty="0"/>
              <a:t> </a:t>
            </a:r>
            <a:r>
              <a:rPr lang="en-ID" sz="2400" dirty="0" err="1"/>
              <a:t>tersebut</a:t>
            </a:r>
            <a:r>
              <a:rPr lang="en-ID" sz="2400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8F6D85-8A96-CC58-E0A7-2F8E064E8437}"/>
              </a:ext>
            </a:extLst>
          </p:cNvPr>
          <p:cNvSpPr txBox="1"/>
          <p:nvPr/>
        </p:nvSpPr>
        <p:spPr>
          <a:xfrm>
            <a:off x="2301949" y="597430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5DBC86-1706-4532-2EF1-911E0AA1C0D5}"/>
              </a:ext>
            </a:extLst>
          </p:cNvPr>
          <p:cNvSpPr txBox="1"/>
          <p:nvPr/>
        </p:nvSpPr>
        <p:spPr>
          <a:xfrm rot="16200000">
            <a:off x="9660107" y="223091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230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3A1AE-BA1E-E1E2-AAE9-3FF181D20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51885"/>
            <a:ext cx="6816212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ID" sz="2600" dirty="0"/>
              <a:t>Nabi Ibrahim A.S </a:t>
            </a:r>
            <a:r>
              <a:rPr lang="en-ID" sz="2600" dirty="0" err="1"/>
              <a:t>mempunyai</a:t>
            </a:r>
            <a:r>
              <a:rPr lang="en-ID" sz="2600" dirty="0"/>
              <a:t> </a:t>
            </a:r>
            <a:r>
              <a:rPr lang="en-ID" sz="2600" dirty="0" err="1"/>
              <a:t>putra</a:t>
            </a:r>
            <a:r>
              <a:rPr lang="en-ID" sz="2600" dirty="0"/>
              <a:t> </a:t>
            </a:r>
            <a:r>
              <a:rPr lang="en-ID" sz="2600" dirty="0" err="1"/>
              <a:t>bernama</a:t>
            </a:r>
            <a:r>
              <a:rPr lang="en-ID" sz="2600" dirty="0"/>
              <a:t> Nabi Ismail A.S.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600" dirty="0"/>
              <a:t>Nabi Ibrahim A.S. </a:t>
            </a:r>
            <a:r>
              <a:rPr lang="en-ID" sz="2600" dirty="0" err="1"/>
              <a:t>diuji</a:t>
            </a:r>
            <a:r>
              <a:rPr lang="en-ID" sz="2600" dirty="0"/>
              <a:t> Allah </a:t>
            </a:r>
            <a:r>
              <a:rPr lang="en-ID" sz="2600" dirty="0" err="1"/>
              <a:t>Swt</a:t>
            </a:r>
            <a:r>
              <a:rPr lang="en-ID" sz="2600" dirty="0"/>
              <a:t>.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menyembelih</a:t>
            </a:r>
            <a:r>
              <a:rPr lang="en-ID" sz="2600" dirty="0"/>
              <a:t> Nabi Ismail A.S.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600" dirty="0"/>
              <a:t>Nabi Ismail A.S. </a:t>
            </a:r>
            <a:r>
              <a:rPr lang="en-ID" sz="2600" dirty="0" err="1"/>
              <a:t>ikhlas</a:t>
            </a:r>
            <a:r>
              <a:rPr lang="en-ID" sz="2600" dirty="0"/>
              <a:t> </a:t>
            </a:r>
            <a:r>
              <a:rPr lang="en-ID" sz="2600" dirty="0" err="1"/>
              <a:t>disembelih</a:t>
            </a:r>
            <a:r>
              <a:rPr lang="en-ID" sz="2600" dirty="0"/>
              <a:t> oleh </a:t>
            </a:r>
            <a:r>
              <a:rPr lang="en-ID" sz="2600" dirty="0" err="1"/>
              <a:t>ayahnya</a:t>
            </a:r>
            <a:r>
              <a:rPr lang="en-ID" sz="26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600" dirty="0"/>
              <a:t>Allah </a:t>
            </a:r>
            <a:r>
              <a:rPr lang="en-ID" sz="2600" dirty="0" err="1"/>
              <a:t>Swt</a:t>
            </a:r>
            <a:r>
              <a:rPr lang="en-ID" sz="2600" dirty="0"/>
              <a:t>. </a:t>
            </a:r>
            <a:r>
              <a:rPr lang="en-ID" sz="2600" dirty="0" err="1"/>
              <a:t>menggantikan</a:t>
            </a:r>
            <a:r>
              <a:rPr lang="en-ID" sz="2600" dirty="0"/>
              <a:t> Nabi Ismail A.S. </a:t>
            </a:r>
            <a:r>
              <a:rPr lang="en-ID" sz="2600" dirty="0" err="1"/>
              <a:t>dengan</a:t>
            </a:r>
            <a:r>
              <a:rPr lang="en-ID" sz="2600" dirty="0"/>
              <a:t> </a:t>
            </a:r>
            <a:r>
              <a:rPr lang="en-ID" sz="2600" dirty="0" err="1"/>
              <a:t>seekor</a:t>
            </a:r>
            <a:r>
              <a:rPr lang="en-ID" sz="2600" dirty="0"/>
              <a:t> </a:t>
            </a:r>
            <a:r>
              <a:rPr lang="en-ID" sz="2600" dirty="0" err="1"/>
              <a:t>domba</a:t>
            </a:r>
            <a:r>
              <a:rPr lang="en-ID" sz="2600" dirty="0"/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ID" sz="2600" dirty="0" err="1"/>
              <a:t>Dengan</a:t>
            </a:r>
            <a:r>
              <a:rPr lang="en-ID" sz="2600" dirty="0"/>
              <a:t> </a:t>
            </a:r>
            <a:r>
              <a:rPr lang="en-ID" sz="2600" dirty="0" err="1"/>
              <a:t>adanya</a:t>
            </a:r>
            <a:r>
              <a:rPr lang="en-ID" sz="2600" dirty="0"/>
              <a:t> </a:t>
            </a:r>
            <a:r>
              <a:rPr lang="en-ID" sz="2600" dirty="0" err="1"/>
              <a:t>peristiwa</a:t>
            </a:r>
            <a:r>
              <a:rPr lang="en-ID" sz="2600" dirty="0"/>
              <a:t> </a:t>
            </a:r>
            <a:r>
              <a:rPr lang="en-ID" sz="2600" dirty="0" err="1"/>
              <a:t>tersebut</a:t>
            </a:r>
            <a:r>
              <a:rPr lang="en-ID" sz="2600" dirty="0"/>
              <a:t>, </a:t>
            </a:r>
            <a:r>
              <a:rPr lang="en-ID" sz="2600" dirty="0" err="1"/>
              <a:t>umat</a:t>
            </a:r>
            <a:r>
              <a:rPr lang="en-ID" sz="2600" dirty="0"/>
              <a:t> Islam </a:t>
            </a:r>
            <a:r>
              <a:rPr lang="en-ID" sz="2600" dirty="0" err="1"/>
              <a:t>diperintahkan</a:t>
            </a:r>
            <a:r>
              <a:rPr lang="en-ID" sz="2600" dirty="0"/>
              <a:t>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berkurban</a:t>
            </a:r>
            <a:r>
              <a:rPr lang="en-ID" sz="2600" dirty="0"/>
              <a:t> pada </a:t>
            </a:r>
            <a:r>
              <a:rPr lang="en-ID" sz="2600" dirty="0" err="1"/>
              <a:t>hari</a:t>
            </a:r>
            <a:r>
              <a:rPr lang="en-ID" sz="2600" dirty="0"/>
              <a:t> </a:t>
            </a:r>
            <a:r>
              <a:rPr lang="en-ID" sz="2600" dirty="0" err="1"/>
              <a:t>raya</a:t>
            </a:r>
            <a:r>
              <a:rPr lang="en-ID" sz="2600" dirty="0"/>
              <a:t> </a:t>
            </a:r>
            <a:r>
              <a:rPr lang="en-ID" sz="2600" dirty="0" err="1"/>
              <a:t>Iduladha</a:t>
            </a:r>
            <a:r>
              <a:rPr lang="en-ID" sz="2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8DED63-4444-1C5A-D7E6-2AEB4CCF5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DBDE83-11E8-1F4B-B500-FCEFD0AF1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3" b="95717" l="5670" r="94976">
                        <a14:foregroundMark x1="36486" y1="14424" x2="36486" y2="14424"/>
                        <a14:foregroundMark x1="38367" y1="23030" x2="38367" y2="23030"/>
                        <a14:foregroundMark x1="40100" y1="23232" x2="40100" y2="23232"/>
                        <a14:foregroundMark x1="45417" y1="22141" x2="45417" y2="22141"/>
                        <a14:foregroundMark x1="46504" y1="25374" x2="46504" y2="25374"/>
                        <a14:foregroundMark x1="41040" y1="32040" x2="41040" y2="32040"/>
                        <a14:foregroundMark x1="35576" y1="30101" x2="35576" y2="30101"/>
                        <a14:foregroundMark x1="30875" y1="29051" x2="30875" y2="29051"/>
                        <a14:foregroundMark x1="41804" y1="27758" x2="41804" y2="27758"/>
                        <a14:foregroundMark x1="35106" y1="17859" x2="35106" y2="17859"/>
                        <a14:foregroundMark x1="34313" y1="11838" x2="34313" y2="11838"/>
                        <a14:foregroundMark x1="32756" y1="35717" x2="32756" y2="35717"/>
                        <a14:foregroundMark x1="35870" y1="36970" x2="35870" y2="36970"/>
                        <a14:foregroundMark x1="46651" y1="33131" x2="46651" y2="33131"/>
                        <a14:foregroundMark x1="49794" y1="21091" x2="49794" y2="21091"/>
                        <a14:foregroundMark x1="37427" y1="31838" x2="37427" y2="31838"/>
                        <a14:foregroundMark x1="44800" y1="16364" x2="44800" y2="16364"/>
                        <a14:foregroundMark x1="40247" y1="11192" x2="40247" y2="11192"/>
                        <a14:foregroundMark x1="31169" y1="21939" x2="31169" y2="21939"/>
                        <a14:foregroundMark x1="30082" y1="18505" x2="30082" y2="18505"/>
                        <a14:foregroundMark x1="34166" y1="20444" x2="34166" y2="20444"/>
                        <a14:foregroundMark x1="47121" y1="16121" x2="47121" y2="16121"/>
                        <a14:foregroundMark x1="46504" y1="16566" x2="46504" y2="16566"/>
                        <a14:foregroundMark x1="42127" y1="33535" x2="42127" y2="33535"/>
                        <a14:foregroundMark x1="33226" y1="26667" x2="33226" y2="26667"/>
                        <a14:foregroundMark x1="32579" y1="26465" x2="32579" y2="26465"/>
                        <a14:foregroundMark x1="44800" y1="27313" x2="44800" y2="27313"/>
                        <a14:foregroundMark x1="45417" y1="29253" x2="45417" y2="29253"/>
                        <a14:foregroundMark x1="44624" y1="27111" x2="44624" y2="27111"/>
                        <a14:foregroundMark x1="37750" y1="27313" x2="37750" y2="27313"/>
                        <a14:foregroundMark x1="40423" y1="25818" x2="40423" y2="25818"/>
                        <a14:foregroundMark x1="40423" y1="25818" x2="40423" y2="25818"/>
                        <a14:foregroundMark x1="42744" y1="21293" x2="42744" y2="21293"/>
                        <a14:foregroundMark x1="42597" y1="17859" x2="42597" y2="17859"/>
                        <a14:foregroundMark x1="61663" y1="36364" x2="61663" y2="36364"/>
                        <a14:foregroundMark x1="59489" y1="41091" x2="59489" y2="41091"/>
                        <a14:foregroundMark x1="59166" y1="49899" x2="59166" y2="49899"/>
                        <a14:foregroundMark x1="61986" y1="43030" x2="61986" y2="43030"/>
                        <a14:foregroundMark x1="51498" y1="41091" x2="51498" y2="41091"/>
                        <a14:foregroundMark x1="54172" y1="45374" x2="54172" y2="45374"/>
                        <a14:foregroundMark x1="57286" y1="39556" x2="57286" y2="39556"/>
                        <a14:foregroundMark x1="62309" y1="46222" x2="62309" y2="46222"/>
                        <a14:foregroundMark x1="41334" y1="36121" x2="41334" y2="36121"/>
                        <a14:foregroundMark x1="62926" y1="33535" x2="62926" y2="33535"/>
                        <a14:foregroundMark x1="61986" y1="33535" x2="61986" y2="33535"/>
                        <a14:foregroundMark x1="65746" y1="38707" x2="65746" y2="38707"/>
                        <a14:foregroundMark x1="65893" y1="45576" x2="65893" y2="45576"/>
                        <a14:foregroundMark x1="65746" y1="38909" x2="65746" y2="38909"/>
                        <a14:foregroundMark x1="66363" y1="45374" x2="66363" y2="45374"/>
                        <a14:foregroundMark x1="57609" y1="32242" x2="57609" y2="32242"/>
                        <a14:foregroundMark x1="55259" y1="36364" x2="55259" y2="36364"/>
                        <a14:foregroundMark x1="57609" y1="44929" x2="57609" y2="44929"/>
                        <a14:foregroundMark x1="67626" y1="41091" x2="67626" y2="41091"/>
                        <a14:foregroundMark x1="39013" y1="16970" x2="39013" y2="16970"/>
                        <a14:foregroundMark x1="31639" y1="13778" x2="31639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09" y="1825625"/>
            <a:ext cx="4989416" cy="3627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AE07C0-8A93-E503-D48B-EAE75539803D}"/>
              </a:ext>
            </a:extLst>
          </p:cNvPr>
          <p:cNvSpPr txBox="1"/>
          <p:nvPr/>
        </p:nvSpPr>
        <p:spPr>
          <a:xfrm>
            <a:off x="8939355" y="53997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4" name="Google Shape;3439;p64">
            <a:extLst>
              <a:ext uri="{FF2B5EF4-FFF2-40B4-BE49-F238E27FC236}">
                <a16:creationId xmlns:a16="http://schemas.microsoft.com/office/drawing/2014/main" xmlns="" id="{87743ECC-6449-3822-9540-64CC2449A45E}"/>
              </a:ext>
            </a:extLst>
          </p:cNvPr>
          <p:cNvGrpSpPr/>
          <p:nvPr/>
        </p:nvGrpSpPr>
        <p:grpSpPr>
          <a:xfrm>
            <a:off x="367800" y="464425"/>
            <a:ext cx="6534442" cy="903402"/>
            <a:chOff x="4404545" y="3301592"/>
            <a:chExt cx="915952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Google Shape;3440;p64">
              <a:extLst>
                <a:ext uri="{FF2B5EF4-FFF2-40B4-BE49-F238E27FC236}">
                  <a16:creationId xmlns:a16="http://schemas.microsoft.com/office/drawing/2014/main" xmlns="" id="{9335EA80-D217-448A-18C7-FD7007A0FDBF}"/>
                </a:ext>
              </a:extLst>
            </p:cNvPr>
            <p:cNvSpPr/>
            <p:nvPr/>
          </p:nvSpPr>
          <p:spPr>
            <a:xfrm>
              <a:off x="4404545" y="3301592"/>
              <a:ext cx="915952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441;p64">
              <a:extLst>
                <a:ext uri="{FF2B5EF4-FFF2-40B4-BE49-F238E27FC236}">
                  <a16:creationId xmlns:a16="http://schemas.microsoft.com/office/drawing/2014/main" xmlns="" id="{A7E2F411-9EB5-428E-DDBE-37A531630D03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AEAB2-96DE-8198-B19D-12BF4767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082" y="299190"/>
            <a:ext cx="4989416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Ujian</a:t>
            </a:r>
            <a:r>
              <a:rPr lang="en-ID" sz="3600" b="1" dirty="0"/>
              <a:t> Nabi Ibrahim A.S. </a:t>
            </a:r>
          </a:p>
        </p:txBody>
      </p:sp>
    </p:spTree>
    <p:extLst>
      <p:ext uri="{BB962C8B-B14F-4D97-AF65-F5344CB8AC3E}">
        <p14:creationId xmlns:p14="http://schemas.microsoft.com/office/powerpoint/2010/main" val="294098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C87D64-0A66-89B1-BA98-A94CFDB02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76200"/>
            <a:ext cx="10386302" cy="655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3261A7-25A1-9EC4-0BA3-05FEECA69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245D5B-4ECF-2479-5034-5500359CD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811" y="1571397"/>
            <a:ext cx="8122920" cy="4351338"/>
          </a:xfrm>
        </p:spPr>
        <p:txBody>
          <a:bodyPr>
            <a:normAutofit/>
          </a:bodyPr>
          <a:lstStyle/>
          <a:p>
            <a:r>
              <a:rPr lang="en-ID" sz="2400" dirty="0" err="1"/>
              <a:t>Meyakini</a:t>
            </a:r>
            <a:r>
              <a:rPr lang="en-ID" sz="2400" dirty="0"/>
              <a:t> </a:t>
            </a:r>
            <a:r>
              <a:rPr lang="en-ID" sz="2400" dirty="0" err="1"/>
              <a:t>bahwa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</a:t>
            </a:r>
            <a:r>
              <a:rPr lang="en-ID" sz="2400" dirty="0" err="1"/>
              <a:t>satu</a:t>
            </a:r>
            <a:r>
              <a:rPr lang="en-ID" sz="2400" dirty="0"/>
              <a:t> </a:t>
            </a:r>
            <a:r>
              <a:rPr lang="en-ID" sz="2400" dirty="0" err="1"/>
              <a:t>satunya</a:t>
            </a:r>
            <a:r>
              <a:rPr lang="en-ID" sz="2400" dirty="0"/>
              <a:t> </a:t>
            </a:r>
            <a:r>
              <a:rPr lang="en-ID" sz="2400" dirty="0" err="1"/>
              <a:t>Tuhan</a:t>
            </a:r>
            <a:r>
              <a:rPr lang="en-ID" sz="2400" dirty="0"/>
              <a:t> yang </a:t>
            </a:r>
            <a:r>
              <a:rPr lang="en-ID" sz="2400" dirty="0" err="1"/>
              <a:t>patut</a:t>
            </a:r>
            <a:r>
              <a:rPr lang="en-ID" sz="2400" dirty="0"/>
              <a:t> </a:t>
            </a:r>
            <a:r>
              <a:rPr lang="en-ID" sz="2400" dirty="0" err="1"/>
              <a:t>disembah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Taat</a:t>
            </a:r>
            <a:r>
              <a:rPr lang="en-ID" sz="2400" dirty="0"/>
              <a:t> dan </a:t>
            </a:r>
            <a:r>
              <a:rPr lang="en-ID" sz="2400" dirty="0" err="1"/>
              <a:t>patuh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</a:t>
            </a:r>
            <a:r>
              <a:rPr lang="en-ID" sz="2400" dirty="0" err="1"/>
              <a:t>perintah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dan orang </a:t>
            </a:r>
            <a:r>
              <a:rPr lang="en-ID" sz="2400" dirty="0" err="1"/>
              <a:t>tua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Tabah</a:t>
            </a:r>
            <a:r>
              <a:rPr lang="en-ID" sz="2400" dirty="0"/>
              <a:t> dan </a:t>
            </a:r>
            <a:r>
              <a:rPr lang="en-ID" sz="2400" dirty="0" err="1"/>
              <a:t>sabar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menghadapi</a:t>
            </a:r>
            <a:r>
              <a:rPr lang="en-ID" sz="2400" dirty="0"/>
              <a:t> </a:t>
            </a:r>
            <a:r>
              <a:rPr lang="en-ID" sz="2400" dirty="0" err="1"/>
              <a:t>ujian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Rela</a:t>
            </a:r>
            <a:r>
              <a:rPr lang="en-ID" sz="2400" dirty="0"/>
              <a:t> </a:t>
            </a:r>
            <a:r>
              <a:rPr lang="en-ID" sz="2400" dirty="0" err="1"/>
              <a:t>berkorban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kebaikan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Melakukan</a:t>
            </a:r>
            <a:r>
              <a:rPr lang="en-ID" sz="2400" dirty="0"/>
              <a:t> ibadah </a:t>
            </a:r>
            <a:r>
              <a:rPr lang="en-ID" sz="2400" dirty="0" err="1"/>
              <a:t>kurban</a:t>
            </a:r>
            <a:r>
              <a:rPr lang="en-ID" sz="2400" dirty="0"/>
              <a:t> </a:t>
            </a:r>
            <a:r>
              <a:rPr lang="en-ID" sz="2400" dirty="0" err="1"/>
              <a:t>jika</a:t>
            </a:r>
            <a:r>
              <a:rPr lang="en-ID" sz="2400" dirty="0"/>
              <a:t> </a:t>
            </a:r>
            <a:r>
              <a:rPr lang="en-ID" sz="2400" dirty="0" err="1"/>
              <a:t>mampu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Berserah</a:t>
            </a:r>
            <a:r>
              <a:rPr lang="en-ID" sz="2400" dirty="0"/>
              <a:t> </a:t>
            </a:r>
            <a:r>
              <a:rPr lang="en-ID" sz="2400" dirty="0" err="1"/>
              <a:t>diri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 (</a:t>
            </a:r>
            <a:r>
              <a:rPr lang="en-ID" sz="2400" dirty="0" err="1"/>
              <a:t>tawakal</a:t>
            </a:r>
            <a:r>
              <a:rPr lang="en-ID" sz="2400" dirty="0"/>
              <a:t>).</a:t>
            </a:r>
          </a:p>
          <a:p>
            <a:r>
              <a:rPr lang="en-ID" sz="2400" dirty="0" err="1"/>
              <a:t>Senantiasa</a:t>
            </a:r>
            <a:r>
              <a:rPr lang="en-ID" sz="2400" dirty="0"/>
              <a:t> </a:t>
            </a:r>
            <a:r>
              <a:rPr lang="en-ID" sz="2400" dirty="0" err="1"/>
              <a:t>bersyukur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805095-896A-22D8-7A96-2321B648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811" y="517525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>
                <a:solidFill>
                  <a:srgbClr val="1DD0D8"/>
                </a:solidFill>
              </a:rPr>
              <a:t>Meneladani</a:t>
            </a:r>
            <a:r>
              <a:rPr lang="en-ID" sz="3600" b="1" dirty="0">
                <a:solidFill>
                  <a:srgbClr val="1DD0D8"/>
                </a:solidFill>
              </a:rPr>
              <a:t> </a:t>
            </a:r>
            <a:r>
              <a:rPr lang="en-ID" sz="3600" b="1" dirty="0" err="1">
                <a:solidFill>
                  <a:srgbClr val="1DD0D8"/>
                </a:solidFill>
              </a:rPr>
              <a:t>Kisah</a:t>
            </a:r>
            <a:r>
              <a:rPr lang="en-ID" sz="3600" b="1" dirty="0">
                <a:solidFill>
                  <a:srgbClr val="1DD0D8"/>
                </a:solidFill>
              </a:rPr>
              <a:t> Nabi Ibrahim A.S.</a:t>
            </a:r>
          </a:p>
        </p:txBody>
      </p:sp>
      <p:pic>
        <p:nvPicPr>
          <p:cNvPr id="10" name="Picture 2" descr="Muslim girl writing notes on white">
            <a:extLst>
              <a:ext uri="{FF2B5EF4-FFF2-40B4-BE49-F238E27FC236}">
                <a16:creationId xmlns:a16="http://schemas.microsoft.com/office/drawing/2014/main" xmlns="" id="{E2517041-0051-9FEE-2A33-23A8B5E0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1" l="2405" r="96564">
                        <a14:foregroundMark x1="21993" y1="29073" x2="21993" y2="29073"/>
                        <a14:foregroundMark x1="25773" y1="24441" x2="25773" y2="24441"/>
                        <a14:foregroundMark x1="23711" y1="26837" x2="23711" y2="26837"/>
                        <a14:foregroundMark x1="25086" y1="26038" x2="25086" y2="2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961" y="693737"/>
            <a:ext cx="2624921" cy="56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3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439;p64">
            <a:extLst>
              <a:ext uri="{FF2B5EF4-FFF2-40B4-BE49-F238E27FC236}">
                <a16:creationId xmlns:a16="http://schemas.microsoft.com/office/drawing/2014/main" xmlns="" id="{E2BF8AC7-8DC0-4BFB-4BCF-3D2976CFAC98}"/>
              </a:ext>
            </a:extLst>
          </p:cNvPr>
          <p:cNvGrpSpPr/>
          <p:nvPr/>
        </p:nvGrpSpPr>
        <p:grpSpPr>
          <a:xfrm>
            <a:off x="367800" y="464425"/>
            <a:ext cx="6534442" cy="903402"/>
            <a:chOff x="4404545" y="3301592"/>
            <a:chExt cx="915952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Google Shape;3440;p64">
              <a:extLst>
                <a:ext uri="{FF2B5EF4-FFF2-40B4-BE49-F238E27FC236}">
                  <a16:creationId xmlns:a16="http://schemas.microsoft.com/office/drawing/2014/main" xmlns="" id="{EEBE7CB8-57E0-FD76-F256-A07423D2579C}"/>
                </a:ext>
              </a:extLst>
            </p:cNvPr>
            <p:cNvSpPr/>
            <p:nvPr/>
          </p:nvSpPr>
          <p:spPr>
            <a:xfrm>
              <a:off x="4404545" y="3301592"/>
              <a:ext cx="915952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3441;p64">
              <a:extLst>
                <a:ext uri="{FF2B5EF4-FFF2-40B4-BE49-F238E27FC236}">
                  <a16:creationId xmlns:a16="http://schemas.microsoft.com/office/drawing/2014/main" xmlns="" id="{AEBCA1A5-6700-3957-3B4E-8C02AB61D545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8C7A5-E973-B1D8-FB78-20A3C0F2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781" y="271163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Nabi </a:t>
            </a:r>
            <a:r>
              <a:rPr lang="en-ID" sz="3600" b="1" dirty="0" err="1"/>
              <a:t>Lut</a:t>
            </a:r>
            <a:r>
              <a:rPr lang="en-ID" sz="3600" b="1" dirty="0"/>
              <a:t> A.S.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789B4-A748-A43B-3D76-CD5C11EE0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24484" cy="4351338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ID" dirty="0"/>
              <a:t>Nabi </a:t>
            </a:r>
            <a:r>
              <a:rPr lang="en-ID" dirty="0" err="1"/>
              <a:t>Lut</a:t>
            </a:r>
            <a:r>
              <a:rPr lang="en-ID" dirty="0"/>
              <a:t> A.S. </a:t>
            </a:r>
            <a:r>
              <a:rPr lang="en-ID" dirty="0" err="1"/>
              <a:t>diutus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ke</a:t>
            </a:r>
            <a:r>
              <a:rPr lang="en-ID" dirty="0"/>
              <a:t> negeri </a:t>
            </a:r>
            <a:r>
              <a:rPr lang="en-ID" dirty="0" err="1"/>
              <a:t>Sadum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Pendudukanya</a:t>
            </a:r>
            <a:r>
              <a:rPr lang="en-ID" dirty="0"/>
              <a:t> sangat </a:t>
            </a:r>
            <a:r>
              <a:rPr lang="en-ID" dirty="0" err="1"/>
              <a:t>ingkar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mau</a:t>
            </a:r>
            <a:r>
              <a:rPr lang="en-ID" dirty="0"/>
              <a:t> </a:t>
            </a:r>
            <a:r>
              <a:rPr lang="en-ID" dirty="0" err="1"/>
              <a:t>diajak</a:t>
            </a:r>
            <a:r>
              <a:rPr lang="en-ID" dirty="0"/>
              <a:t> </a:t>
            </a:r>
            <a:r>
              <a:rPr lang="en-ID" dirty="0" err="1"/>
              <a:t>beriman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/>
              <a:t>Ketika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diberi</a:t>
            </a:r>
            <a:r>
              <a:rPr lang="en-ID" dirty="0"/>
              <a:t> </a:t>
            </a:r>
            <a:r>
              <a:rPr lang="en-ID" dirty="0" err="1"/>
              <a:t>nasihat</a:t>
            </a:r>
            <a:r>
              <a:rPr lang="en-ID" dirty="0"/>
              <a:t> dan </a:t>
            </a:r>
            <a:r>
              <a:rPr lang="en-ID" dirty="0" err="1"/>
              <a:t>diperingatkan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siksaan</a:t>
            </a:r>
            <a:r>
              <a:rPr lang="en-ID" dirty="0"/>
              <a:t> Allah </a:t>
            </a:r>
            <a:r>
              <a:rPr lang="en-ID" dirty="0" err="1"/>
              <a:t>Swt</a:t>
            </a:r>
            <a:r>
              <a:rPr lang="en-ID" dirty="0"/>
              <a:t>.,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menantang</a:t>
            </a:r>
            <a:r>
              <a:rPr lang="en-ID" dirty="0"/>
              <a:t> Nabi </a:t>
            </a:r>
            <a:r>
              <a:rPr lang="en-ID" dirty="0" err="1"/>
              <a:t>Lut</a:t>
            </a:r>
            <a:r>
              <a:rPr lang="en-ID" dirty="0"/>
              <a:t> A.S. agar </a:t>
            </a:r>
            <a:r>
              <a:rPr lang="en-ID" dirty="0" err="1"/>
              <a:t>didatangkan</a:t>
            </a:r>
            <a:r>
              <a:rPr lang="en-ID" dirty="0"/>
              <a:t> </a:t>
            </a:r>
            <a:r>
              <a:rPr lang="en-ID" dirty="0" err="1"/>
              <a:t>azab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BE49FB-FA0B-C479-3FDC-15817812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15278B-8FEB-9561-3491-6020B9C5D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1" b="95354" l="2796" r="96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85" y="2094271"/>
            <a:ext cx="4467575" cy="3254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F2A033-AC6B-8EAD-BAB3-51E58A2B2E6E}"/>
              </a:ext>
            </a:extLst>
          </p:cNvPr>
          <p:cNvSpPr txBox="1"/>
          <p:nvPr/>
        </p:nvSpPr>
        <p:spPr>
          <a:xfrm>
            <a:off x="8593470" y="508990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sp>
        <p:nvSpPr>
          <p:cNvPr id="15" name="Google Shape;2240;p52">
            <a:extLst>
              <a:ext uri="{FF2B5EF4-FFF2-40B4-BE49-F238E27FC236}">
                <a16:creationId xmlns:a16="http://schemas.microsoft.com/office/drawing/2014/main" xmlns="" id="{174A65A7-D152-B966-27FD-EA0B7487D0AB}"/>
              </a:ext>
            </a:extLst>
          </p:cNvPr>
          <p:cNvSpPr/>
          <p:nvPr/>
        </p:nvSpPr>
        <p:spPr>
          <a:xfrm>
            <a:off x="556718" y="1679436"/>
            <a:ext cx="6905967" cy="4399439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69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1509EF-49F8-8BDB-6982-C635C3F9D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3807" cy="4351338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menutus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malaikat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Nabi </a:t>
            </a:r>
            <a:r>
              <a:rPr lang="en-ID" dirty="0" err="1"/>
              <a:t>Lut</a:t>
            </a:r>
            <a:r>
              <a:rPr lang="en-ID" dirty="0"/>
              <a:t> A.S.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menyamar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pemuda tampan.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 err="1"/>
              <a:t>Penduduk</a:t>
            </a:r>
            <a:r>
              <a:rPr lang="en-ID" dirty="0"/>
              <a:t> negeri </a:t>
            </a:r>
            <a:r>
              <a:rPr lang="en-ID" dirty="0" err="1"/>
              <a:t>Sadum</a:t>
            </a:r>
            <a:r>
              <a:rPr lang="en-ID" dirty="0"/>
              <a:t> </a:t>
            </a:r>
            <a:r>
              <a:rPr lang="en-ID" dirty="0" err="1"/>
              <a:t>tertarik</a:t>
            </a:r>
            <a:r>
              <a:rPr lang="en-ID" dirty="0"/>
              <a:t> </a:t>
            </a:r>
            <a:r>
              <a:rPr lang="en-ID" dirty="0" err="1"/>
              <a:t>kepadanya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penduduk</a:t>
            </a:r>
            <a:r>
              <a:rPr lang="en-ID" dirty="0"/>
              <a:t> negeri </a:t>
            </a:r>
            <a:r>
              <a:rPr lang="en-ID" dirty="0" err="1"/>
              <a:t>Sadum</a:t>
            </a:r>
            <a:r>
              <a:rPr lang="en-ID" dirty="0"/>
              <a:t> </a:t>
            </a:r>
            <a:r>
              <a:rPr lang="en-ID" dirty="0" err="1"/>
              <a:t>menyukai</a:t>
            </a:r>
            <a:r>
              <a:rPr lang="en-ID" dirty="0"/>
              <a:t> </a:t>
            </a:r>
            <a:r>
              <a:rPr lang="en-ID" dirty="0" err="1"/>
              <a:t>sesama</a:t>
            </a:r>
            <a:r>
              <a:rPr lang="en-ID" dirty="0"/>
              <a:t> </a:t>
            </a:r>
            <a:r>
              <a:rPr lang="en-ID" dirty="0" err="1"/>
              <a:t>jenis</a:t>
            </a:r>
            <a:endParaRPr lang="en-ID" dirty="0"/>
          </a:p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menurunkan</a:t>
            </a:r>
            <a:r>
              <a:rPr lang="en-ID" dirty="0"/>
              <a:t> </a:t>
            </a:r>
            <a:r>
              <a:rPr lang="en-ID" dirty="0" err="1"/>
              <a:t>azab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menjadikan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buta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CBB58-F814-C791-A84A-DE48FF7A9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7" b="95717" l="4142" r="96710">
                        <a14:foregroundMark x1="77468" y1="54828" x2="77468" y2="54828"/>
                        <a14:foregroundMark x1="70270" y1="41091" x2="70270" y2="41091"/>
                        <a14:foregroundMark x1="68566" y1="63030" x2="68566" y2="63030"/>
                        <a14:foregroundMark x1="70123" y1="56566" x2="70123" y2="56566"/>
                        <a14:foregroundMark x1="77468" y1="64283" x2="77468" y2="64283"/>
                        <a14:foregroundMark x1="70123" y1="71596" x2="70123" y2="71596"/>
                        <a14:foregroundMark x1="63719" y1="51838" x2="63719" y2="51838"/>
                        <a14:foregroundMark x1="86545" y1="54626" x2="86545" y2="54626"/>
                        <a14:foregroundMark x1="81992" y1="70101" x2="81992" y2="70101"/>
                        <a14:foregroundMark x1="26028" y1="59354" x2="26028" y2="59354"/>
                        <a14:foregroundMark x1="16951" y1="62788" x2="16951" y2="62788"/>
                        <a14:foregroundMark x1="13367" y1="57616" x2="13367" y2="57616"/>
                        <a14:foregroundMark x1="19448" y1="42788" x2="19448" y2="42788"/>
                        <a14:foregroundMark x1="21034" y1="65172" x2="21034" y2="65172"/>
                        <a14:foregroundMark x1="25881" y1="56970" x2="25881" y2="56970"/>
                        <a14:foregroundMark x1="20564" y1="59152" x2="20564" y2="59152"/>
                        <a14:foregroundMark x1="35253" y1="62384" x2="35253" y2="62384"/>
                        <a14:foregroundMark x1="25088" y1="64525" x2="25088" y2="64525"/>
                        <a14:foregroundMark x1="64483" y1="66020" x2="64483" y2="66020"/>
                        <a14:foregroundMark x1="67303" y1="69455" x2="67303" y2="69455"/>
                        <a14:foregroundMark x1="74177" y1="48162" x2="74177" y2="48162"/>
                        <a14:foregroundMark x1="72150" y1="54424" x2="72150" y2="54424"/>
                        <a14:foregroundMark x1="82638" y1="58707" x2="82638" y2="58707"/>
                        <a14:foregroundMark x1="82168" y1="50949" x2="82168" y2="50949"/>
                        <a14:foregroundMark x1="76851" y1="47515" x2="76851" y2="47515"/>
                        <a14:foregroundMark x1="79348" y1="44081" x2="79348" y2="44081"/>
                        <a14:foregroundMark x1="80288" y1="62141" x2="80288" y2="62141"/>
                        <a14:foregroundMark x1="75734" y1="75273" x2="75734" y2="75273"/>
                        <a14:foregroundMark x1="77791" y1="71192" x2="77791" y2="71192"/>
                        <a14:foregroundMark x1="63073" y1="57414" x2="63073" y2="57414"/>
                        <a14:foregroundMark x1="61046" y1="61091" x2="61046" y2="61091"/>
                        <a14:foregroundMark x1="69036" y1="60202" x2="69036" y2="60202"/>
                        <a14:foregroundMark x1="86692" y1="62141" x2="86692" y2="62141"/>
                        <a14:foregroundMark x1="84988" y1="68606" x2="84988" y2="68606"/>
                        <a14:foregroundMark x1="85135" y1="71596" x2="85135" y2="71596"/>
                        <a14:foregroundMark x1="65893" y1="55071" x2="65893" y2="55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07" y="1825625"/>
            <a:ext cx="5009993" cy="3642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29A354-508E-DCF8-0FEC-C00683F9D2E4}"/>
              </a:ext>
            </a:extLst>
          </p:cNvPr>
          <p:cNvSpPr txBox="1"/>
          <p:nvPr/>
        </p:nvSpPr>
        <p:spPr>
          <a:xfrm>
            <a:off x="8620120" y="5191478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8" name="Google Shape;3439;p64">
            <a:extLst>
              <a:ext uri="{FF2B5EF4-FFF2-40B4-BE49-F238E27FC236}">
                <a16:creationId xmlns:a16="http://schemas.microsoft.com/office/drawing/2014/main" xmlns="" id="{79F69BDF-931F-B07E-684D-380AA55265DA}"/>
              </a:ext>
            </a:extLst>
          </p:cNvPr>
          <p:cNvGrpSpPr/>
          <p:nvPr/>
        </p:nvGrpSpPr>
        <p:grpSpPr>
          <a:xfrm>
            <a:off x="367796" y="464425"/>
            <a:ext cx="7817556" cy="903402"/>
            <a:chOff x="4404545" y="3301592"/>
            <a:chExt cx="1095810" cy="1292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Google Shape;3440;p64">
              <a:extLst>
                <a:ext uri="{FF2B5EF4-FFF2-40B4-BE49-F238E27FC236}">
                  <a16:creationId xmlns:a16="http://schemas.microsoft.com/office/drawing/2014/main" xmlns="" id="{D72D1F91-4BC9-1D87-E0E1-35FAC58A0AA9}"/>
                </a:ext>
              </a:extLst>
            </p:cNvPr>
            <p:cNvSpPr/>
            <p:nvPr/>
          </p:nvSpPr>
          <p:spPr>
            <a:xfrm>
              <a:off x="4404545" y="3301592"/>
              <a:ext cx="1095810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3441;p64">
              <a:extLst>
                <a:ext uri="{FF2B5EF4-FFF2-40B4-BE49-F238E27FC236}">
                  <a16:creationId xmlns:a16="http://schemas.microsoft.com/office/drawing/2014/main" xmlns="" id="{6F17F8ED-48DD-1784-724F-08D783658A4E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95377-5C0E-CDEE-FE9A-D7C683BF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014" y="271163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 err="1"/>
              <a:t>Malaikat</a:t>
            </a:r>
            <a:r>
              <a:rPr lang="en-ID" sz="3600" b="1" dirty="0"/>
              <a:t> </a:t>
            </a:r>
            <a:r>
              <a:rPr lang="en-ID" sz="3600" b="1" dirty="0" err="1"/>
              <a:t>datang</a:t>
            </a:r>
            <a:r>
              <a:rPr lang="en-ID" sz="3600" b="1" dirty="0"/>
              <a:t> </a:t>
            </a:r>
            <a:r>
              <a:rPr lang="en-ID" sz="3600" b="1" dirty="0" err="1"/>
              <a:t>kepada</a:t>
            </a:r>
            <a:r>
              <a:rPr lang="en-ID" sz="3600" b="1" dirty="0"/>
              <a:t> Nabi </a:t>
            </a:r>
            <a:r>
              <a:rPr lang="en-ID" sz="3600" b="1" dirty="0" err="1"/>
              <a:t>Lut</a:t>
            </a:r>
            <a:r>
              <a:rPr lang="en-ID" sz="3600" b="1" dirty="0"/>
              <a:t> A.S.</a:t>
            </a:r>
          </a:p>
        </p:txBody>
      </p:sp>
      <p:sp>
        <p:nvSpPr>
          <p:cNvPr id="12" name="Google Shape;2240;p52">
            <a:extLst>
              <a:ext uri="{FF2B5EF4-FFF2-40B4-BE49-F238E27FC236}">
                <a16:creationId xmlns:a16="http://schemas.microsoft.com/office/drawing/2014/main" xmlns="" id="{831351A0-F786-2AF3-60FA-207ECB7F4B66}"/>
              </a:ext>
            </a:extLst>
          </p:cNvPr>
          <p:cNvSpPr/>
          <p:nvPr/>
        </p:nvSpPr>
        <p:spPr>
          <a:xfrm>
            <a:off x="585213" y="1677689"/>
            <a:ext cx="6729987" cy="4399439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ADF3AB-A8DB-B6A7-530B-CB1E74BCE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5581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3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665</Words>
  <Application>Microsoft Office PowerPoint</Application>
  <PresentationFormat>Widescreen</PresentationFormat>
  <Paragraphs>72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Kisah Nabi Ibrahim A.S.</vt:lpstr>
      <vt:lpstr>Nabi Ibrahim A.S. Mencari Tuhan</vt:lpstr>
      <vt:lpstr>Mukjizat Nabi Ibrahim A.S.</vt:lpstr>
      <vt:lpstr>Ujian Nabi Ibrahim A.S. </vt:lpstr>
      <vt:lpstr>Meneladani Kisah Nabi Ibrahim A.S.</vt:lpstr>
      <vt:lpstr>Nabi Lut A.S.</vt:lpstr>
      <vt:lpstr>Malaikat datang kepada Nabi Lut A.S.</vt:lpstr>
      <vt:lpstr>Azab Allah Swt. kepada kaum Nabi Lut A.S.</vt:lpstr>
      <vt:lpstr>Meneladani Kisah Nabi Lut A.S.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5</cp:revision>
  <dcterms:created xsi:type="dcterms:W3CDTF">2022-08-14T12:05:07Z</dcterms:created>
  <dcterms:modified xsi:type="dcterms:W3CDTF">2022-08-22T02:14:46Z</dcterms:modified>
</cp:coreProperties>
</file>