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281" r:id="rId3"/>
    <p:sldId id="259" r:id="rId4"/>
    <p:sldId id="282" r:id="rId5"/>
    <p:sldId id="295" r:id="rId6"/>
    <p:sldId id="296" r:id="rId7"/>
    <p:sldId id="286" r:id="rId8"/>
    <p:sldId id="298" r:id="rId9"/>
    <p:sldId id="299" r:id="rId10"/>
    <p:sldId id="300" r:id="rId11"/>
    <p:sldId id="301" r:id="rId12"/>
    <p:sldId id="297" r:id="rId13"/>
    <p:sldId id="288" r:id="rId14"/>
    <p:sldId id="302" r:id="rId15"/>
    <p:sldId id="303" r:id="rId16"/>
    <p:sldId id="290" r:id="rId17"/>
    <p:sldId id="304" r:id="rId18"/>
    <p:sldId id="305" r:id="rId19"/>
    <p:sldId id="291" r:id="rId20"/>
    <p:sldId id="294" r:id="rId21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6A"/>
    <a:srgbClr val="A84750"/>
    <a:srgbClr val="FECD42"/>
    <a:srgbClr val="FF0066"/>
    <a:srgbClr val="B1CE37"/>
    <a:srgbClr val="CCFF66"/>
    <a:srgbClr val="FF7C80"/>
    <a:srgbClr val="FFFF99"/>
    <a:srgbClr val="C9C011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78" autoAdjust="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8877"/>
            <a:ext cx="2377966" cy="320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D547"/>
              </a:clrFrom>
              <a:clrTo>
                <a:srgbClr val="FED5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74566"/>
            <a:ext cx="6791703" cy="4527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57200" y="742950"/>
            <a:ext cx="373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Saat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bunyi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pelan</a:t>
            </a:r>
            <a:r>
              <a:rPr lang="en-US" altLang="id-ID" sz="2400" dirty="0" smtClean="0">
                <a:latin typeface="+mj-lt"/>
              </a:rPr>
              <a:t>, </a:t>
            </a:r>
            <a:r>
              <a:rPr lang="en-US" altLang="id-ID" sz="2400" dirty="0" err="1" smtClean="0">
                <a:latin typeface="+mj-lt"/>
              </a:rPr>
              <a:t>kita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mengarahkan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daun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telinga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ke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arah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sumber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bunyi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50181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4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33" y="285750"/>
            <a:ext cx="7237581" cy="482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57200" y="579037"/>
            <a:ext cx="2667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Saat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bunyi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keras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kita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dapat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menutup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daun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telinga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agar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bunyi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tidak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masuk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ke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dalam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id-ID" sz="2400" dirty="0" err="1" smtClean="0">
                <a:solidFill>
                  <a:schemeClr val="bg1"/>
                </a:solidFill>
                <a:latin typeface="+mj-lt"/>
              </a:rPr>
              <a:t>telinga</a:t>
            </a:r>
            <a:r>
              <a:rPr lang="en-US" altLang="id-ID" sz="2400" dirty="0" smtClean="0">
                <a:solidFill>
                  <a:schemeClr val="bg1"/>
                </a:solidFill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49897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12" y="742950"/>
            <a:ext cx="3852673" cy="4064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Indra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Penciuman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066800" y="1570523"/>
            <a:ext cx="30409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Indra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penciuman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adalah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hidung</a:t>
            </a:r>
            <a:r>
              <a:rPr lang="en-US" altLang="id-ID" sz="2400" dirty="0" smtClean="0">
                <a:latin typeface="+mj-lt"/>
              </a:rPr>
              <a:t>. 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Hidung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terdapat</a:t>
            </a:r>
            <a:r>
              <a:rPr lang="en-US" altLang="id-ID" sz="2400" dirty="0" smtClean="0">
                <a:latin typeface="+mj-lt"/>
              </a:rPr>
              <a:t> </a:t>
            </a:r>
          </a:p>
          <a:p>
            <a:r>
              <a:rPr lang="en-US" altLang="id-ID" sz="2400" dirty="0" smtClean="0">
                <a:latin typeface="+mj-lt"/>
              </a:rPr>
              <a:t>di </a:t>
            </a:r>
            <a:r>
              <a:rPr lang="en-US" altLang="id-ID" sz="2400" dirty="0" err="1" smtClean="0">
                <a:latin typeface="+mj-lt"/>
              </a:rPr>
              <a:t>kepala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39364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8589"/>
            <a:ext cx="3352800" cy="4280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17"/>
            <a:ext cx="9144000" cy="923933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114800" y="888775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Hidung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mencium</a:t>
            </a:r>
            <a:r>
              <a:rPr lang="en-US" altLang="id-ID" sz="2400" dirty="0" smtClean="0">
                <a:latin typeface="+mj-lt"/>
              </a:rPr>
              <a:t> aroma </a:t>
            </a:r>
            <a:r>
              <a:rPr lang="en-US" altLang="id-ID" sz="2400" dirty="0" err="1" smtClean="0">
                <a:latin typeface="+mj-lt"/>
              </a:rPr>
              <a:t>bunga</a:t>
            </a:r>
            <a:r>
              <a:rPr lang="en-US" altLang="id-ID" sz="2400" dirty="0" smtClean="0">
                <a:latin typeface="+mj-lt"/>
              </a:rPr>
              <a:t>, </a:t>
            </a:r>
            <a:r>
              <a:rPr lang="en-US" altLang="id-ID" sz="2400" dirty="0" err="1" smtClean="0">
                <a:latin typeface="+mj-lt"/>
              </a:rPr>
              <a:t>buah</a:t>
            </a:r>
            <a:r>
              <a:rPr lang="en-US" altLang="id-ID" sz="2400" dirty="0" smtClean="0">
                <a:latin typeface="+mj-lt"/>
              </a:rPr>
              <a:t>, </a:t>
            </a:r>
            <a:r>
              <a:rPr lang="en-US" altLang="id-ID" sz="2400" dirty="0" err="1" smtClean="0">
                <a:latin typeface="+mj-lt"/>
              </a:rPr>
              <a:t>dan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minuman</a:t>
            </a:r>
            <a:r>
              <a:rPr lang="en-US" altLang="id-ID" sz="2400" dirty="0" smtClean="0">
                <a:latin typeface="+mj-lt"/>
              </a:rPr>
              <a:t>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390" y="2022057"/>
            <a:ext cx="2737219" cy="2533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2245504"/>
            <a:ext cx="2290762" cy="174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10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962150"/>
            <a:ext cx="5464406" cy="2579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8617"/>
            <a:ext cx="9144000" cy="923933"/>
          </a:xfrm>
          <a:prstGeom prst="rect">
            <a:avLst/>
          </a:prstGeom>
        </p:spPr>
      </p:pic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457200" y="327451"/>
            <a:ext cx="396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Hidung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membedakan</a:t>
            </a:r>
            <a:r>
              <a:rPr lang="en-US" altLang="id-ID" sz="2400" dirty="0" smtClean="0">
                <a:latin typeface="+mj-lt"/>
              </a:rPr>
              <a:t> aroma </a:t>
            </a:r>
            <a:r>
              <a:rPr lang="en-US" altLang="id-ID" sz="2400" dirty="0" err="1" smtClean="0">
                <a:latin typeface="+mj-lt"/>
              </a:rPr>
              <a:t>wangi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tidak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wangi</a:t>
            </a:r>
            <a:r>
              <a:rPr lang="en-US" altLang="id-ID" sz="2400" dirty="0" smtClean="0">
                <a:latin typeface="+mj-lt"/>
              </a:rPr>
              <a:t>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47" y="1462084"/>
            <a:ext cx="250728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50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786044"/>
            <a:ext cx="2460788" cy="38565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D.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Indra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Peraba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066800" y="1570523"/>
            <a:ext cx="3962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Indra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peraba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adalah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kulit</a:t>
            </a:r>
            <a:r>
              <a:rPr lang="en-US" altLang="id-ID" sz="2400" dirty="0" smtClean="0">
                <a:latin typeface="+mj-lt"/>
              </a:rPr>
              <a:t>. 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Kulit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terdapat</a:t>
            </a:r>
            <a:r>
              <a:rPr lang="en-US" altLang="id-ID" sz="2400" dirty="0" smtClean="0">
                <a:latin typeface="+mj-lt"/>
              </a:rPr>
              <a:t> di </a:t>
            </a:r>
            <a:r>
              <a:rPr lang="en-US" altLang="id-ID" sz="2400" dirty="0" err="1" smtClean="0">
                <a:latin typeface="+mj-lt"/>
              </a:rPr>
              <a:t>seluruh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permukaan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tubuh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66798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85800" y="793289"/>
            <a:ext cx="411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Kulit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merasakan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permukaan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benda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dengan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cara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menyentuh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atau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merabanya</a:t>
            </a:r>
            <a:r>
              <a:rPr lang="en-US" altLang="id-ID" sz="2400" dirty="0" smtClean="0">
                <a:latin typeface="+mj-lt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15" y="2336396"/>
            <a:ext cx="5005809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895350"/>
            <a:ext cx="2923047" cy="356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9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3155" y="1122141"/>
            <a:ext cx="4823715" cy="3505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609600" y="400834"/>
            <a:ext cx="4724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Kulit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merasakan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permukaan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benda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kasar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licin</a:t>
            </a:r>
            <a:r>
              <a:rPr lang="en-US" altLang="id-ID" sz="2400" dirty="0" smtClean="0">
                <a:latin typeface="+mj-lt"/>
              </a:rPr>
              <a:t>/</a:t>
            </a:r>
            <a:r>
              <a:rPr lang="en-US" altLang="id-ID" sz="2400" dirty="0" err="1" smtClean="0">
                <a:latin typeface="+mj-lt"/>
              </a:rPr>
              <a:t>halus</a:t>
            </a:r>
            <a:r>
              <a:rPr lang="en-US" altLang="id-ID" sz="2400" dirty="0" smtClean="0">
                <a:latin typeface="+mj-l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597148"/>
            <a:ext cx="2866755" cy="22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80152"/>
            <a:ext cx="4052637" cy="3581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E.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Indra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Pengecap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1066800" y="1570523"/>
            <a:ext cx="4191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Indra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pengecap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adalah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lidah</a:t>
            </a:r>
            <a:r>
              <a:rPr lang="en-US" altLang="id-ID" sz="2400" dirty="0" smtClean="0">
                <a:latin typeface="+mj-lt"/>
              </a:rPr>
              <a:t>. 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Lidah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terdapat</a:t>
            </a:r>
            <a:r>
              <a:rPr lang="en-US" altLang="id-ID" sz="2400" dirty="0" smtClean="0">
                <a:latin typeface="+mj-lt"/>
              </a:rPr>
              <a:t> di </a:t>
            </a:r>
            <a:r>
              <a:rPr lang="en-US" altLang="id-ID" sz="2400" dirty="0" err="1" smtClean="0">
                <a:latin typeface="+mj-lt"/>
              </a:rPr>
              <a:t>dalam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mulut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2479" t="48936" r="40598" b="31915"/>
          <a:stretch/>
        </p:blipFill>
        <p:spPr>
          <a:xfrm>
            <a:off x="5181600" y="3003060"/>
            <a:ext cx="1512602" cy="1512602"/>
          </a:xfrm>
          <a:prstGeom prst="ellipse">
            <a:avLst/>
          </a:prstGeom>
          <a:ln>
            <a:noFill/>
          </a:ln>
          <a:effectLst/>
        </p:spPr>
      </p:pic>
      <p:cxnSp>
        <p:nvCxnSpPr>
          <p:cNvPr id="3" name="Straight Arrow Connector 2"/>
          <p:cNvCxnSpPr/>
          <p:nvPr/>
        </p:nvCxnSpPr>
        <p:spPr>
          <a:xfrm flipV="1">
            <a:off x="5238307" y="4080883"/>
            <a:ext cx="527701" cy="497228"/>
          </a:xfrm>
          <a:prstGeom prst="straightConnector1">
            <a:avLst/>
          </a:prstGeom>
          <a:ln w="76200">
            <a:solidFill>
              <a:srgbClr val="00C06A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301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55467"/>
          <a:stretch/>
        </p:blipFill>
        <p:spPr>
          <a:xfrm>
            <a:off x="5832690" y="3067079"/>
            <a:ext cx="2537379" cy="1266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044" y="230587"/>
            <a:ext cx="2552392" cy="21560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719" y="1506271"/>
            <a:ext cx="1935410" cy="1666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70" y="1456945"/>
            <a:ext cx="1819939" cy="2242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42900" y="426719"/>
            <a:ext cx="84608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Lidah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untuk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mengecap</a:t>
            </a:r>
            <a:r>
              <a:rPr lang="en-US" altLang="id-ID" sz="2400" dirty="0" smtClean="0">
                <a:latin typeface="+mj-lt"/>
              </a:rPr>
              <a:t> rasa</a:t>
            </a:r>
          </a:p>
          <a:p>
            <a:r>
              <a:rPr lang="en-US" altLang="id-ID" sz="3200" b="1" dirty="0" err="1" smtClean="0">
                <a:solidFill>
                  <a:srgbClr val="FF0066"/>
                </a:solidFill>
                <a:latin typeface="+mj-lt"/>
              </a:rPr>
              <a:t>manis</a:t>
            </a:r>
            <a:r>
              <a:rPr lang="en-US" altLang="id-ID" sz="2400" dirty="0" smtClean="0">
                <a:latin typeface="+mj-lt"/>
              </a:rPr>
              <a:t>, </a:t>
            </a:r>
            <a:r>
              <a:rPr lang="en-US" altLang="id-ID" sz="3200" b="1" dirty="0" err="1" smtClean="0">
                <a:solidFill>
                  <a:srgbClr val="FF0066"/>
                </a:solidFill>
                <a:latin typeface="+mj-lt"/>
              </a:rPr>
              <a:t>masam</a:t>
            </a:r>
            <a:r>
              <a:rPr lang="en-US" altLang="id-ID" sz="2400" dirty="0" smtClean="0">
                <a:latin typeface="+mj-lt"/>
              </a:rPr>
              <a:t>, </a:t>
            </a:r>
            <a:r>
              <a:rPr lang="en-US" altLang="id-ID" sz="3200" b="1" dirty="0" err="1" smtClean="0">
                <a:solidFill>
                  <a:srgbClr val="FF0066"/>
                </a:solidFill>
                <a:latin typeface="+mj-lt"/>
              </a:rPr>
              <a:t>asin</a:t>
            </a:r>
            <a:r>
              <a:rPr lang="en-US" altLang="id-ID" sz="2400" dirty="0" smtClean="0">
                <a:latin typeface="+mj-lt"/>
              </a:rPr>
              <a:t> , </a:t>
            </a:r>
            <a:r>
              <a:rPr lang="en-US" altLang="id-ID" sz="2400" dirty="0" err="1" smtClean="0">
                <a:latin typeface="+mj-lt"/>
              </a:rPr>
              <a:t>dan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3200" b="1" dirty="0" err="1">
                <a:solidFill>
                  <a:srgbClr val="FF0066"/>
                </a:solidFill>
                <a:latin typeface="+mj-lt"/>
              </a:rPr>
              <a:t>pahit</a:t>
            </a:r>
            <a:r>
              <a:rPr lang="en-US" altLang="id-ID" sz="2400" dirty="0" smtClean="0">
                <a:latin typeface="+mj-lt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4535" y="3632743"/>
            <a:ext cx="1935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400" b="1" dirty="0" err="1" smtClean="0"/>
              <a:t>Gula</a:t>
            </a:r>
            <a:r>
              <a:rPr lang="en-US" altLang="id-ID" sz="2400" b="1" dirty="0" smtClean="0"/>
              <a:t> </a:t>
            </a:r>
            <a:r>
              <a:rPr lang="en-US" altLang="id-ID" sz="2400" dirty="0" err="1" smtClean="0"/>
              <a:t>terasa</a:t>
            </a:r>
            <a:r>
              <a:rPr lang="en-US" altLang="id-ID" sz="2400" dirty="0" smtClean="0"/>
              <a:t> </a:t>
            </a:r>
            <a:r>
              <a:rPr lang="en-US" altLang="id-ID" sz="2400" dirty="0" err="1" smtClean="0"/>
              <a:t>manis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3191455" y="3036153"/>
            <a:ext cx="19354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400" b="1" dirty="0" err="1" smtClean="0"/>
              <a:t>Buah</a:t>
            </a:r>
            <a:r>
              <a:rPr lang="en-US" altLang="id-ID" sz="2400" b="1" dirty="0" smtClean="0"/>
              <a:t> lemon </a:t>
            </a:r>
            <a:r>
              <a:rPr lang="en-US" altLang="id-ID" sz="2400" dirty="0" err="1" smtClean="0"/>
              <a:t>terasa</a:t>
            </a:r>
            <a:r>
              <a:rPr lang="en-US" altLang="id-ID" sz="2400" dirty="0" smtClean="0"/>
              <a:t> </a:t>
            </a:r>
            <a:r>
              <a:rPr lang="en-US" altLang="id-ID" sz="2400" dirty="0" err="1" smtClean="0"/>
              <a:t>masam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5910726" y="2237810"/>
            <a:ext cx="2683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400" b="1" dirty="0" err="1" smtClean="0"/>
              <a:t>Garam</a:t>
            </a:r>
            <a:r>
              <a:rPr lang="en-US" altLang="id-ID" sz="2400" b="1" dirty="0" smtClean="0"/>
              <a:t> </a:t>
            </a:r>
            <a:r>
              <a:rPr lang="en-US" altLang="id-ID" sz="2400" dirty="0" err="1" smtClean="0"/>
              <a:t>terasa</a:t>
            </a:r>
            <a:r>
              <a:rPr lang="en-US" altLang="id-ID" sz="2400" dirty="0" smtClean="0"/>
              <a:t> </a:t>
            </a:r>
            <a:r>
              <a:rPr lang="en-US" altLang="id-ID" sz="2400" dirty="0" err="1" smtClean="0"/>
              <a:t>asin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502881" y="4167310"/>
            <a:ext cx="3196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400" b="1" dirty="0" err="1" smtClean="0"/>
              <a:t>Buah</a:t>
            </a:r>
            <a:r>
              <a:rPr lang="en-US" altLang="id-ID" sz="2400" b="1" dirty="0" smtClean="0"/>
              <a:t> pare </a:t>
            </a:r>
            <a:r>
              <a:rPr lang="en-US" altLang="id-ID" sz="2400" dirty="0" err="1" smtClean="0"/>
              <a:t>terasa</a:t>
            </a:r>
            <a:r>
              <a:rPr lang="en-US" altLang="id-ID" sz="2400" dirty="0" smtClean="0"/>
              <a:t> </a:t>
            </a:r>
            <a:r>
              <a:rPr lang="en-US" altLang="id-ID" sz="2400" dirty="0" err="1" smtClean="0"/>
              <a:t>pahit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65059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b="7022"/>
          <a:stretch/>
        </p:blipFill>
        <p:spPr>
          <a:xfrm>
            <a:off x="4441651" y="1050439"/>
            <a:ext cx="4698805" cy="403591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26139"/>
            <a:ext cx="5376207" cy="770059"/>
            <a:chOff x="1611544" y="3332396"/>
            <a:chExt cx="5295750" cy="629144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52296"/>
              <a:ext cx="5063851" cy="609244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491682" y="3332396"/>
              <a:ext cx="4415612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PANCAINDRA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2078177"/>
            <a:ext cx="3557520" cy="2123658"/>
            <a:chOff x="157161" y="1733550"/>
            <a:chExt cx="3557520" cy="2123658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354897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anggota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pancaindra</a:t>
              </a:r>
              <a:r>
                <a:rPr lang="en-US" altLang="id-ID" sz="1600" dirty="0" smtClean="0">
                  <a:latin typeface="+mj-lt"/>
                </a:rPr>
                <a:t>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sz="1600" dirty="0" err="1" smtClean="0">
                  <a:latin typeface="+mj-lt"/>
                </a:rPr>
                <a:t>Mengamati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fenomena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dan</a:t>
              </a:r>
              <a:r>
                <a:rPr lang="en-US" sz="1600" dirty="0">
                  <a:latin typeface="+mj-lt"/>
                </a:rPr>
                <a:t/>
              </a:r>
              <a:br>
                <a:rPr lang="en-US" sz="1600" dirty="0">
                  <a:latin typeface="+mj-lt"/>
                </a:rPr>
              </a:br>
              <a:r>
                <a:rPr lang="en-US" sz="1600" dirty="0" err="1">
                  <a:latin typeface="+mj-lt"/>
                </a:rPr>
                <a:t>peristiwa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secara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sederhana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dengan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mengoptimalkan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penggunaan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bagian-bagian</a:t>
              </a:r>
              <a:r>
                <a:rPr lang="en-US" sz="1600" dirty="0" smtClean="0">
                  <a:latin typeface="+mj-lt"/>
                </a:rPr>
                <a:t> </a:t>
              </a:r>
              <a:r>
                <a:rPr lang="en-US" sz="1600" dirty="0" err="1" smtClean="0">
                  <a:latin typeface="+mj-lt"/>
                </a:rPr>
                <a:t>pancaindra</a:t>
              </a:r>
              <a:r>
                <a:rPr lang="en-US" altLang="id-ID" sz="1600" dirty="0" smtClean="0">
                  <a:latin typeface="+mj-lt"/>
                </a:rPr>
                <a:t>. </a:t>
              </a:r>
              <a:endParaRPr lang="en-US" altLang="id-ID" sz="16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8339" l="16954" r="75771"/>
                    </a14:imgEffect>
                  </a14:imgLayer>
                </a14:imgProps>
              </a:ext>
            </a:extLst>
          </a:blip>
          <a:srcRect l="14197" t="-4597" r="23916" b="42997"/>
          <a:stretch/>
        </p:blipFill>
        <p:spPr>
          <a:xfrm>
            <a:off x="122267" y="159564"/>
            <a:ext cx="4983133" cy="4697418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" y="4240906"/>
            <a:ext cx="9144000" cy="902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15C0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4324452" y="539553"/>
            <a:ext cx="3956873" cy="341483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35126">
            <a:off x="4328954" y="985904"/>
            <a:ext cx="36217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Menurutmu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apa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penyebab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rasa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pedas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saat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kita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makan</a:t>
            </a:r>
            <a:r>
              <a:rPr lang="en-US" sz="3200" b="1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sambal</a:t>
            </a:r>
            <a:endParaRPr lang="en-US" sz="3200" b="1" dirty="0">
              <a:solidFill>
                <a:schemeClr val="bg1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 rot="1054213">
            <a:off x="7176563" y="2351612"/>
            <a:ext cx="748923" cy="1216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  <a:buSzPct val="100000"/>
            </a:pP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65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6464"/>
          <a:stretch/>
        </p:blipFill>
        <p:spPr>
          <a:xfrm>
            <a:off x="2645265" y="581531"/>
            <a:ext cx="3817812" cy="37306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2672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Indra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Penglihatan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40488" y="1199680"/>
            <a:ext cx="30409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Indra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penglihatan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adalah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mata</a:t>
            </a:r>
            <a:r>
              <a:rPr lang="en-US" altLang="id-ID" sz="2400" dirty="0" smtClean="0">
                <a:latin typeface="+mj-lt"/>
              </a:rPr>
              <a:t>. 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smtClean="0">
                <a:latin typeface="+mj-lt"/>
              </a:rPr>
              <a:t>Mata </a:t>
            </a:r>
            <a:r>
              <a:rPr lang="en-US" altLang="id-ID" sz="2400" dirty="0" err="1" smtClean="0">
                <a:latin typeface="+mj-lt"/>
              </a:rPr>
              <a:t>terdapat</a:t>
            </a:r>
            <a:r>
              <a:rPr lang="en-US" altLang="id-ID" sz="2400" dirty="0" smtClean="0">
                <a:latin typeface="+mj-lt"/>
              </a:rPr>
              <a:t> </a:t>
            </a:r>
          </a:p>
          <a:p>
            <a:r>
              <a:rPr lang="en-US" altLang="id-ID" sz="2400" dirty="0" smtClean="0">
                <a:latin typeface="+mj-lt"/>
              </a:rPr>
              <a:t>di </a:t>
            </a:r>
            <a:r>
              <a:rPr lang="en-US" altLang="id-ID" sz="2400" dirty="0" err="1" smtClean="0">
                <a:latin typeface="+mj-lt"/>
              </a:rPr>
              <a:t>kepala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15C06A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 flipV="1">
            <a:off x="5611390" y="2190750"/>
            <a:ext cx="3263468" cy="23858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103210">
            <a:off x="5714048" y="2645538"/>
            <a:ext cx="30100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Kita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dapat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melihat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benda-benda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di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sekitar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dengan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mata</a:t>
            </a:r>
            <a:r>
              <a:rPr lang="en-US" sz="2800" dirty="0" smtClean="0">
                <a:solidFill>
                  <a:schemeClr val="bg1"/>
                </a:solidFill>
                <a:latin typeface="Candara" panose="020E0502030303020204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57200" y="301221"/>
            <a:ext cx="601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smtClean="0">
                <a:latin typeface="+mj-lt"/>
              </a:rPr>
              <a:t>Mata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membedakan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bentuk</a:t>
            </a:r>
            <a:r>
              <a:rPr lang="en-US" altLang="id-ID" sz="28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benda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72" y="1606279"/>
            <a:ext cx="1655105" cy="1655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103" y="1047750"/>
            <a:ext cx="2998818" cy="2913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656336" y="1910623"/>
            <a:ext cx="1365356" cy="10025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79" y="1606279"/>
            <a:ext cx="1538867" cy="13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14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2" b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304800" y="148589"/>
            <a:ext cx="25908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smtClean="0">
                <a:latin typeface="+mj-lt"/>
              </a:rPr>
              <a:t>Mata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membedakan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800" b="1" dirty="0" err="1">
                <a:solidFill>
                  <a:srgbClr val="FF0066"/>
                </a:solidFill>
                <a:latin typeface="+mj-lt"/>
              </a:rPr>
              <a:t>ukuran</a:t>
            </a:r>
            <a:r>
              <a:rPr lang="en-US" altLang="id-ID" sz="2800" b="1" dirty="0">
                <a:solidFill>
                  <a:srgbClr val="FF0066"/>
                </a:solidFill>
                <a:latin typeface="+mj-lt"/>
              </a:rPr>
              <a:t> </a:t>
            </a:r>
            <a:r>
              <a:rPr lang="en-US" altLang="id-ID" sz="2800" b="1" dirty="0" err="1">
                <a:solidFill>
                  <a:srgbClr val="FF0066"/>
                </a:solidFill>
                <a:latin typeface="+mj-lt"/>
              </a:rPr>
              <a:t>benda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0267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65" y="890857"/>
            <a:ext cx="6940269" cy="4252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304800" y="293684"/>
            <a:ext cx="59548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smtClean="0">
                <a:latin typeface="+mj-lt"/>
              </a:rPr>
              <a:t>Mata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membedakan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warna</a:t>
            </a:r>
            <a:r>
              <a:rPr lang="en-US" altLang="id-ID" sz="28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altLang="id-ID" sz="2800" b="1" dirty="0" err="1">
                <a:solidFill>
                  <a:srgbClr val="FF0066"/>
                </a:solidFill>
                <a:latin typeface="+mj-lt"/>
              </a:rPr>
              <a:t>benda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3117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5257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B.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Indra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Pendengaran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4953000" y="1715050"/>
            <a:ext cx="30409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Indra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pendengaran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adalah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telinga</a:t>
            </a:r>
            <a:r>
              <a:rPr lang="en-US" altLang="id-ID" sz="2400" dirty="0" smtClean="0">
                <a:latin typeface="+mj-lt"/>
              </a:rPr>
              <a:t>.  </a:t>
            </a:r>
          </a:p>
          <a:p>
            <a:endParaRPr lang="en-US" altLang="id-ID" sz="2400" dirty="0">
              <a:latin typeface="+mj-lt"/>
            </a:endParaRPr>
          </a:p>
          <a:p>
            <a:r>
              <a:rPr lang="en-US" altLang="id-ID" sz="2400" dirty="0" err="1" smtClean="0">
                <a:latin typeface="+mj-lt"/>
              </a:rPr>
              <a:t>Telinga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terdapat</a:t>
            </a:r>
            <a:r>
              <a:rPr lang="en-US" altLang="id-ID" sz="2400" dirty="0" smtClean="0">
                <a:latin typeface="+mj-lt"/>
              </a:rPr>
              <a:t> </a:t>
            </a:r>
          </a:p>
          <a:p>
            <a:r>
              <a:rPr lang="en-US" altLang="id-ID" sz="2400" dirty="0" smtClean="0">
                <a:latin typeface="+mj-lt"/>
              </a:rPr>
              <a:t>di </a:t>
            </a:r>
            <a:r>
              <a:rPr lang="en-US" altLang="id-ID" sz="2400" dirty="0" err="1" smtClean="0">
                <a:latin typeface="+mj-lt"/>
              </a:rPr>
              <a:t>kepala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100" y="887123"/>
            <a:ext cx="3200400" cy="359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99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64748"/>
            <a:ext cx="3810000" cy="2560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57200" y="301221"/>
            <a:ext cx="601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Telinga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mendengar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suara</a:t>
            </a:r>
            <a:r>
              <a:rPr lang="en-US" altLang="id-ID" sz="28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hewan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064748"/>
            <a:ext cx="3200400" cy="359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28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457200" y="301221"/>
            <a:ext cx="647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id-ID" sz="2400" dirty="0" err="1" smtClean="0">
                <a:latin typeface="+mj-lt"/>
              </a:rPr>
              <a:t>Telinga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dapat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400" dirty="0" err="1" smtClean="0">
                <a:latin typeface="+mj-lt"/>
              </a:rPr>
              <a:t>mendengar</a:t>
            </a:r>
            <a:r>
              <a:rPr lang="en-US" altLang="id-ID" sz="2400" dirty="0" smtClean="0"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suara</a:t>
            </a:r>
            <a:r>
              <a:rPr lang="en-US" altLang="id-ID" sz="28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alunan</a:t>
            </a:r>
            <a:r>
              <a:rPr lang="en-US" altLang="id-ID" sz="28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altLang="id-ID" sz="2800" b="1" dirty="0" err="1" smtClean="0">
                <a:solidFill>
                  <a:srgbClr val="FF0066"/>
                </a:solidFill>
                <a:latin typeface="+mj-lt"/>
              </a:rPr>
              <a:t>musik</a:t>
            </a:r>
            <a:r>
              <a:rPr lang="en-US" altLang="id-ID" sz="2400" dirty="0" smtClean="0">
                <a:latin typeface="+mj-lt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174" y="1035173"/>
            <a:ext cx="6413651" cy="368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6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242</Words>
  <Application>Microsoft Office PowerPoint</Application>
  <PresentationFormat>On-screen Show (16:9)</PresentationFormat>
  <Paragraphs>52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MS PGothic</vt:lpstr>
      <vt:lpstr>Arial</vt:lpstr>
      <vt:lpstr>Calibri</vt:lpstr>
      <vt:lpstr>Candara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109</cp:revision>
  <cp:lastPrinted>2022-04-09T01:52:42Z</cp:lastPrinted>
  <dcterms:created xsi:type="dcterms:W3CDTF">2022-01-17T01:37:52Z</dcterms:created>
  <dcterms:modified xsi:type="dcterms:W3CDTF">2022-05-10T11:29:48Z</dcterms:modified>
</cp:coreProperties>
</file>