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943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97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999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75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14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28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09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99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21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222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12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3BA8-082C-49A9-BC00-BEB409BA4C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98AE-DB88-4BF8-B9C9-D9E2ECC4806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47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D0487-90F0-4549-AD2B-446D97E0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296" y="1731862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Swing Up High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5015" t="8966" r="5854" b="1686"/>
          <a:stretch>
            <a:fillRect/>
          </a:stretch>
        </p:blipFill>
        <p:spPr>
          <a:xfrm>
            <a:off x="4690819" y="3454526"/>
            <a:ext cx="3713803" cy="27176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9115" y="2384165"/>
            <a:ext cx="4200554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Slide, slide, slide down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low.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Slide, slide, slide down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low.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Slide, slide, slide down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low.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Slide down to the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ground.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endParaRPr lang="en-US" sz="2525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5" r="17564" b="390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296" y="1749721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Swing Up High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7632" t="7172" r="2589" b="2831"/>
          <a:stretch>
            <a:fillRect/>
          </a:stretch>
        </p:blipFill>
        <p:spPr>
          <a:xfrm>
            <a:off x="4690819" y="3454526"/>
            <a:ext cx="3713803" cy="27176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9816" y="2425108"/>
            <a:ext cx="4255523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Ride, ride, ride the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see-saw.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Ride, ride, ride the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see-saw.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Ride, ride, ride the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see-saw.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Arimo"/>
              </a:rPr>
              <a:t>Ride it up and </a:t>
            </a:r>
            <a:r>
              <a:rPr lang="en-US" sz="2525" dirty="0" smtClean="0">
                <a:solidFill>
                  <a:srgbClr val="000000"/>
                </a:solidFill>
                <a:latin typeface="Arimo"/>
              </a:rPr>
              <a:t>down.</a:t>
            </a:r>
            <a:endParaRPr lang="en-US" sz="2525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3535"/>
              </a:lnSpc>
            </a:pPr>
            <a:endParaRPr lang="en-US" sz="2525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5" r="17564" b="390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2226" t="6513" r="9731" b="10595"/>
          <a:stretch>
            <a:fillRect/>
          </a:stretch>
        </p:blipFill>
        <p:spPr>
          <a:xfrm>
            <a:off x="1897405" y="2024702"/>
            <a:ext cx="5349191" cy="4147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5836">
            <a:off x="1141093" y="1844133"/>
            <a:ext cx="1923610" cy="18256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3645" y="2475969"/>
            <a:ext cx="146819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Look.</a:t>
            </a:r>
          </a:p>
          <a:p>
            <a:pPr algn="ctr">
              <a:lnSpc>
                <a:spcPts val="1671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I am playing</a:t>
            </a:r>
          </a:p>
          <a:p>
            <a:pPr algn="ctr">
              <a:lnSpc>
                <a:spcPts val="1671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on the swing.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5" r="17564" b="21686"/>
          <a:stretch/>
        </p:blipFill>
        <p:spPr>
          <a:xfrm>
            <a:off x="0" y="542256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924" t="5881" r="2377" b="12659"/>
          <a:stretch>
            <a:fillRect/>
          </a:stretch>
        </p:blipFill>
        <p:spPr>
          <a:xfrm>
            <a:off x="827123" y="2091879"/>
            <a:ext cx="6664713" cy="4185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99999">
            <a:off x="3805740" y="1779720"/>
            <a:ext cx="1746833" cy="16579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32427" y="2167330"/>
            <a:ext cx="159250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Look.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Nurul and Dona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are riding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More Sugar Thin"/>
              </a:rPr>
              <a:t>see-saw.</a:t>
            </a:r>
            <a:endParaRPr lang="en-US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660342">
            <a:off x="6801662" y="3830593"/>
            <a:ext cx="1746833" cy="16579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47363" y="4262907"/>
            <a:ext cx="145269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Yes.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They are riding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More Sugar Thin"/>
              </a:rPr>
              <a:t>see-saw.</a:t>
            </a:r>
            <a:endParaRPr lang="en-US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5" r="17564" b="216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924" t="17655" r="5504" b="11133"/>
          <a:stretch>
            <a:fillRect/>
          </a:stretch>
        </p:blipFill>
        <p:spPr>
          <a:xfrm>
            <a:off x="1420443" y="2756973"/>
            <a:ext cx="6303114" cy="35782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5836">
            <a:off x="4246034" y="1671421"/>
            <a:ext cx="1993114" cy="18916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47649" y="2282247"/>
            <a:ext cx="16750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Look.</a:t>
            </a:r>
          </a:p>
          <a:p>
            <a:pPr algn="ctr">
              <a:lnSpc>
                <a:spcPts val="1671"/>
              </a:lnSpc>
            </a:pPr>
            <a:r>
              <a:rPr lang="en-US" sz="1688" dirty="0" err="1">
                <a:solidFill>
                  <a:srgbClr val="000000"/>
                </a:solidFill>
                <a:latin typeface="More Sugar Thin"/>
              </a:rPr>
              <a:t>Meilin</a:t>
            </a:r>
            <a:r>
              <a:rPr lang="en-US" sz="1688" dirty="0">
                <a:solidFill>
                  <a:srgbClr val="000000"/>
                </a:solidFill>
                <a:latin typeface="More Sugar Thin"/>
              </a:rPr>
              <a:t> is playing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on the slide.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5" r="17564" b="216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6989" b="6989"/>
          <a:stretch>
            <a:fillRect/>
          </a:stretch>
        </p:blipFill>
        <p:spPr>
          <a:xfrm>
            <a:off x="1239644" y="1987082"/>
            <a:ext cx="6664713" cy="4185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8748">
            <a:off x="1120687" y="2046934"/>
            <a:ext cx="1746833" cy="16579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5723" y="2535662"/>
            <a:ext cx="132444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Look.</a:t>
            </a:r>
          </a:p>
          <a:p>
            <a:pPr algn="ctr">
              <a:lnSpc>
                <a:spcPts val="1392"/>
              </a:lnSpc>
            </a:pPr>
            <a:r>
              <a:rPr lang="en-US" dirty="0" err="1">
                <a:solidFill>
                  <a:srgbClr val="000000"/>
                </a:solidFill>
                <a:latin typeface="More Sugar Thin"/>
              </a:rPr>
              <a:t>Tigor</a:t>
            </a:r>
            <a:r>
              <a:rPr lang="en-US" dirty="0">
                <a:solidFill>
                  <a:srgbClr val="000000"/>
                </a:solidFill>
                <a:latin typeface="More Sugar Thin"/>
              </a:rPr>
              <a:t> and I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are climbing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the jungle </a:t>
            </a:r>
            <a:r>
              <a:rPr lang="en-US" dirty="0" smtClean="0">
                <a:solidFill>
                  <a:srgbClr val="000000"/>
                </a:solidFill>
                <a:latin typeface="More Sugar Thin"/>
              </a:rPr>
              <a:t>gym.</a:t>
            </a:r>
            <a:endParaRPr lang="en-US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523509">
            <a:off x="6284821" y="2598655"/>
            <a:ext cx="1630354" cy="15473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536797" y="3065172"/>
            <a:ext cx="129028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Yes. We are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climbing the</a:t>
            </a:r>
          </a:p>
          <a:p>
            <a:pPr algn="ctr">
              <a:lnSpc>
                <a:spcPts val="1392"/>
              </a:lnSpc>
            </a:pPr>
            <a:r>
              <a:rPr lang="en-US" dirty="0">
                <a:solidFill>
                  <a:srgbClr val="000000"/>
                </a:solidFill>
                <a:latin typeface="More Sugar Thin"/>
              </a:rPr>
              <a:t>jungle gym.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5" r="17564" b="216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2548" y="2940701"/>
            <a:ext cx="4227167" cy="29854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69087" y="1779708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At the Playground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028" y="2342143"/>
            <a:ext cx="3945972" cy="3893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Hi, I am Nurul.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Look, we are at the playground.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I am playing on the swing.</a:t>
            </a:r>
          </a:p>
          <a:p>
            <a:pPr algn="ctr">
              <a:lnSpc>
                <a:spcPct val="150000"/>
              </a:lnSpc>
            </a:pPr>
            <a:r>
              <a:rPr lang="en-US" sz="1900" dirty="0" err="1">
                <a:solidFill>
                  <a:srgbClr val="000000"/>
                </a:solidFill>
                <a:latin typeface="More Sugar Thin"/>
              </a:rPr>
              <a:t>Meilin</a:t>
            </a:r>
            <a:r>
              <a:rPr lang="en-US" sz="1900" dirty="0">
                <a:solidFill>
                  <a:srgbClr val="000000"/>
                </a:solidFill>
                <a:latin typeface="More Sugar Thin"/>
              </a:rPr>
              <a:t> is riding her red bike.</a:t>
            </a:r>
          </a:p>
          <a:p>
            <a:pPr algn="ctr">
              <a:lnSpc>
                <a:spcPct val="150000"/>
              </a:lnSpc>
            </a:pPr>
            <a:r>
              <a:rPr lang="en-US" sz="1900" dirty="0" err="1">
                <a:solidFill>
                  <a:srgbClr val="000000"/>
                </a:solidFill>
                <a:latin typeface="More Sugar Thin"/>
              </a:rPr>
              <a:t>Tigor</a:t>
            </a:r>
            <a:r>
              <a:rPr lang="en-US" sz="1900" dirty="0">
                <a:solidFill>
                  <a:srgbClr val="000000"/>
                </a:solidFill>
                <a:latin typeface="More Sugar Thin"/>
              </a:rPr>
              <a:t> and Seta are playing football.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Dona and Made are riding the see-saw.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We are having a good time.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More Sugar Thin"/>
              </a:rPr>
              <a:t>Cheers!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4" r="17564" b="4277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5937" b="9224"/>
          <a:stretch>
            <a:fillRect/>
          </a:stretch>
        </p:blipFill>
        <p:spPr>
          <a:xfrm>
            <a:off x="819332" y="1823737"/>
            <a:ext cx="3752668" cy="436121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36605" y="3435818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Playground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19172" y="4188619"/>
            <a:ext cx="3140273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What do </a:t>
            </a:r>
            <a:r>
              <a:rPr lang="en-US" sz="2343" dirty="0" smtClean="0">
                <a:solidFill>
                  <a:srgbClr val="000000"/>
                </a:solidFill>
                <a:latin typeface="More Sugar Thin"/>
              </a:rPr>
              <a:t>you in the playground?</a:t>
            </a:r>
            <a:endParaRPr lang="en-US" sz="2343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2827" r="17564" b="79084"/>
          <a:stretch/>
        </p:blipFill>
        <p:spPr>
          <a:xfrm>
            <a:off x="552382" y="583200"/>
            <a:ext cx="5968445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210" y="1746733"/>
            <a:ext cx="6123581" cy="4592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1249">
            <a:off x="253518" y="2666204"/>
            <a:ext cx="1362802" cy="12934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6506" y="3108574"/>
            <a:ext cx="10838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Ride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 see-saw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5059">
            <a:off x="2219595" y="2003337"/>
            <a:ext cx="1416826" cy="13446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99174" y="2385817"/>
            <a:ext cx="101988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Ride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a see-saw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2327" r="17415" b="59584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210" y="1746733"/>
            <a:ext cx="6123581" cy="4592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2327" r="17415" b="59584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357346">
            <a:off x="4994628" y="1475643"/>
            <a:ext cx="1531548" cy="14535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55950" y="1881233"/>
            <a:ext cx="10792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Climb a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jungle gym</a:t>
            </a:r>
          </a:p>
        </p:txBody>
      </p:sp>
    </p:spTree>
    <p:extLst>
      <p:ext uri="{BB962C8B-B14F-4D97-AF65-F5344CB8AC3E}">
        <p14:creationId xmlns:p14="http://schemas.microsoft.com/office/powerpoint/2010/main" val="35696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210" y="1746733"/>
            <a:ext cx="6123581" cy="4592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76997">
            <a:off x="6614501" y="3970968"/>
            <a:ext cx="2038580" cy="19347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73209" y="4746199"/>
            <a:ext cx="135517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Fly a big kite,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fly a big kite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2327" r="17415" b="59584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210" y="1746733"/>
            <a:ext cx="6123581" cy="4592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86792">
            <a:off x="5005641" y="4901011"/>
            <a:ext cx="1808273" cy="17162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85119" y="5308177"/>
            <a:ext cx="1392552" cy="895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With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my friends,</a:t>
            </a:r>
          </a:p>
          <a:p>
            <a:pPr algn="ctr">
              <a:lnSpc>
                <a:spcPts val="2363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I dream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2327" r="17415" b="59584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047" t="8123" r="2388" b="6084"/>
          <a:stretch>
            <a:fillRect/>
          </a:stretch>
        </p:blipFill>
        <p:spPr>
          <a:xfrm>
            <a:off x="947603" y="1879537"/>
            <a:ext cx="6550160" cy="4292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4703">
            <a:off x="2334756" y="1838924"/>
            <a:ext cx="1748555" cy="16595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51629" y="2494512"/>
            <a:ext cx="124305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Let's ride</a:t>
            </a:r>
          </a:p>
          <a:p>
            <a:pPr algn="ctr">
              <a:lnSpc>
                <a:spcPts val="1671"/>
              </a:lnSpc>
            </a:pPr>
            <a:r>
              <a:rPr lang="en-US" sz="1688" dirty="0">
                <a:solidFill>
                  <a:srgbClr val="000000"/>
                </a:solidFill>
                <a:latin typeface="More Sugar Thin"/>
              </a:rPr>
              <a:t>the </a:t>
            </a: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see-saw.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675252">
            <a:off x="7094681" y="2653839"/>
            <a:ext cx="1054933" cy="10012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359466" y="3024718"/>
            <a:ext cx="65119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"/>
              </a:lnSpc>
            </a:pPr>
            <a:r>
              <a:rPr lang="en-US" sz="1688" dirty="0" smtClean="0">
                <a:solidFill>
                  <a:srgbClr val="000000"/>
                </a:solidFill>
                <a:latin typeface="More Sugar Thin"/>
              </a:rPr>
              <a:t>Okay.</a:t>
            </a:r>
            <a:endParaRPr lang="en-US" sz="1688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9" t="-2090" b="1"/>
          <a:stretch/>
        </p:blipFill>
        <p:spPr>
          <a:xfrm rot="5400000">
            <a:off x="3056728" y="-2249518"/>
            <a:ext cx="1475918" cy="70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8742" y="1656306"/>
            <a:ext cx="3649130" cy="2663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9071" y="3233450"/>
            <a:ext cx="3649130" cy="26635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800" y="3801562"/>
            <a:ext cx="3649130" cy="2663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9" t="-2090" b="1"/>
          <a:stretch/>
        </p:blipFill>
        <p:spPr>
          <a:xfrm rot="5400000">
            <a:off x="3056728" y="-2249518"/>
            <a:ext cx="1475918" cy="70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296" y="1731862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Swing Up High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9839" t="9570" r="9839" b="9912"/>
          <a:stretch>
            <a:fillRect/>
          </a:stretch>
        </p:blipFill>
        <p:spPr>
          <a:xfrm>
            <a:off x="4572000" y="3429000"/>
            <a:ext cx="3713803" cy="27176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6611" y="2425108"/>
            <a:ext cx="437872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Swing, swing, swing up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high.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Swing, swing, swing up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high.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Swing, swing, swing up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high.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More Sugar Thin"/>
              </a:rPr>
              <a:t>Swing up to the </a:t>
            </a:r>
            <a:r>
              <a:rPr lang="en-US" sz="2525" dirty="0" smtClean="0">
                <a:solidFill>
                  <a:srgbClr val="000000"/>
                </a:solidFill>
                <a:latin typeface="More Sugar Thin"/>
              </a:rPr>
              <a:t>sky.</a:t>
            </a:r>
            <a:endParaRPr lang="en-US" sz="2525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5" r="17564" b="39086"/>
          <a:stretch/>
        </p:blipFill>
        <p:spPr>
          <a:xfrm>
            <a:off x="0" y="514960"/>
            <a:ext cx="7537938" cy="12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250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Arimo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7</cp:revision>
  <dcterms:created xsi:type="dcterms:W3CDTF">2022-05-30T16:45:20Z</dcterms:created>
  <dcterms:modified xsi:type="dcterms:W3CDTF">2022-06-04T04:07:03Z</dcterms:modified>
</cp:coreProperties>
</file>