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8" r:id="rId2"/>
    <p:sldId id="281" r:id="rId3"/>
    <p:sldId id="259" r:id="rId4"/>
    <p:sldId id="344" r:id="rId5"/>
    <p:sldId id="356" r:id="rId6"/>
    <p:sldId id="357" r:id="rId7"/>
    <p:sldId id="358" r:id="rId8"/>
    <p:sldId id="360" r:id="rId9"/>
    <p:sldId id="361" r:id="rId10"/>
    <p:sldId id="366" r:id="rId11"/>
    <p:sldId id="373" r:id="rId12"/>
    <p:sldId id="359" r:id="rId13"/>
    <p:sldId id="368" r:id="rId14"/>
    <p:sldId id="369" r:id="rId15"/>
    <p:sldId id="370" r:id="rId16"/>
    <p:sldId id="371" r:id="rId17"/>
    <p:sldId id="372" r:id="rId18"/>
  </p:sldIdLst>
  <p:sldSz cx="9144000" cy="5143500" type="screen16x9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AAB3"/>
    <a:srgbClr val="0B0A06"/>
    <a:srgbClr val="0A0906"/>
    <a:srgbClr val="110D0A"/>
    <a:srgbClr val="FCFBF9"/>
    <a:srgbClr val="FF0066"/>
    <a:srgbClr val="B1CE37"/>
    <a:srgbClr val="CCFF66"/>
    <a:srgbClr val="FF7C8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178" autoAdjust="0"/>
  </p:normalViewPr>
  <p:slideViewPr>
    <p:cSldViewPr>
      <p:cViewPr varScale="1">
        <p:scale>
          <a:sx n="85" d="100"/>
          <a:sy n="85" d="100"/>
        </p:scale>
        <p:origin x="882" y="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5809" y="0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2E6E017-A963-4A82-B8B2-F25912348ED9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58664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809" y="6658664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BED2E8A-BC53-4118-AA88-80264F1A97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6895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9075" cy="350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738" y="0"/>
            <a:ext cx="4029075" cy="350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414A55-2DC5-4D0A-AEA5-41CFF072D078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0275" y="3373438"/>
            <a:ext cx="7435850" cy="276066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9563"/>
            <a:ext cx="4029075" cy="3508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738" y="6659563"/>
            <a:ext cx="4029075" cy="3508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B2D96C-3A96-4188-BE3C-5EC77692F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028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881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985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793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99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039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274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622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07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797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639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606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325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8.emf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8.emf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8.emf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4" r="2812"/>
          <a:stretch/>
        </p:blipFill>
        <p:spPr>
          <a:xfrm>
            <a:off x="-9525" y="0"/>
            <a:ext cx="9153525" cy="5193750"/>
          </a:xfrm>
          <a:prstGeom prst="rect">
            <a:avLst/>
          </a:prstGeom>
        </p:spPr>
      </p:pic>
      <p:sp>
        <p:nvSpPr>
          <p:cNvPr id="8" name="テキスト プレースホルダー 11"/>
          <p:cNvSpPr txBox="1">
            <a:spLocks/>
          </p:cNvSpPr>
          <p:nvPr/>
        </p:nvSpPr>
        <p:spPr>
          <a:xfrm>
            <a:off x="4301361" y="1783077"/>
            <a:ext cx="4274018" cy="788673"/>
          </a:xfrm>
          <a:prstGeom prst="rect">
            <a:avLst/>
          </a:prstGeom>
        </p:spPr>
        <p:txBody>
          <a:bodyPr lIns="68580" tIns="34290" rIns="68580" bIns="34290" anchor="t">
            <a:noAutofit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smtClean="0">
                <a:solidFill>
                  <a:srgbClr val="B1CE37"/>
                </a:solidFill>
                <a:cs typeface="Arial" pitchFamily="34" charset="0"/>
              </a:rPr>
              <a:t>IPAS</a:t>
            </a:r>
            <a:endParaRPr lang="id-ID" b="1" dirty="0">
              <a:solidFill>
                <a:srgbClr val="B1CE37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9" name="直線コネクタ 9"/>
          <p:cNvCxnSpPr/>
          <p:nvPr/>
        </p:nvCxnSpPr>
        <p:spPr>
          <a:xfrm>
            <a:off x="4572000" y="2800350"/>
            <a:ext cx="3733800" cy="0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headEnd type="oval"/>
            <a:tailEnd type="oval"/>
          </a:ln>
          <a:effectLst/>
        </p:spPr>
      </p:cxnSp>
      <p:sp>
        <p:nvSpPr>
          <p:cNvPr id="10" name="タイトル 1"/>
          <p:cNvSpPr txBox="1">
            <a:spLocks/>
          </p:cNvSpPr>
          <p:nvPr/>
        </p:nvSpPr>
        <p:spPr>
          <a:xfrm>
            <a:off x="3901966" y="1200150"/>
            <a:ext cx="5073868" cy="469019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9600" kern="1200" spc="1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632713">
              <a:defRPr/>
            </a:pPr>
            <a:r>
              <a:rPr kumimoji="1" lang="en-US" altLang="ja-JP" sz="3200" b="1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MEDIA MENGAJAR</a:t>
            </a:r>
            <a:endParaRPr kumimoji="1" lang="ja-JP" altLang="en-US" sz="3200" b="1" spc="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23012" y="2865879"/>
            <a:ext cx="2079737" cy="315471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UNTUK 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SD/MI 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KELAS 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</a:t>
            </a:r>
            <a:endParaRPr lang="id-ID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Cube 12"/>
          <p:cNvSpPr/>
          <p:nvPr/>
        </p:nvSpPr>
        <p:spPr>
          <a:xfrm>
            <a:off x="1524000" y="763869"/>
            <a:ext cx="2454166" cy="3287686"/>
          </a:xfrm>
          <a:prstGeom prst="cube">
            <a:avLst>
              <a:gd name="adj" fmla="val 3711"/>
            </a:avLst>
          </a:pr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857250"/>
            <a:ext cx="2377966" cy="319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7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0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00" b="100000" l="3235" r="99569">
                        <a14:foregroundMark x1="56712" y1="52342" x2="56712" y2="52342"/>
                        <a14:foregroundMark x1="61402" y1="38691" x2="61402" y2="386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6990" y="421388"/>
            <a:ext cx="6629400" cy="442440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8150"/>
            <a:ext cx="9144000" cy="90574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100690" y="1064125"/>
            <a:ext cx="5257800" cy="755366"/>
            <a:chOff x="553156" y="2983237"/>
            <a:chExt cx="5257800" cy="755366"/>
          </a:xfrm>
        </p:grpSpPr>
        <p:sp>
          <p:nvSpPr>
            <p:cNvPr id="19" name="Rectangle 18"/>
            <p:cNvSpPr/>
            <p:nvPr/>
          </p:nvSpPr>
          <p:spPr>
            <a:xfrm>
              <a:off x="553156" y="2983237"/>
              <a:ext cx="525780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 err="1" smtClean="0">
                  <a:latin typeface="+mj-lt"/>
                  <a:cs typeface="Arial" pitchFamily="34" charset="0"/>
                </a:rPr>
                <a:t>Warna</a:t>
              </a:r>
              <a:r>
                <a:rPr lang="en-US" sz="2400" b="1" dirty="0" smtClean="0">
                  <a:latin typeface="+mj-lt"/>
                  <a:cs typeface="Arial" pitchFamily="34" charset="0"/>
                </a:rPr>
                <a:t> </a:t>
              </a:r>
              <a:r>
                <a:rPr lang="en-US" sz="2400" b="1" dirty="0" err="1" smtClean="0">
                  <a:latin typeface="+mj-lt"/>
                  <a:cs typeface="Arial" pitchFamily="34" charset="0"/>
                </a:rPr>
                <a:t>mata</a:t>
              </a:r>
              <a:endParaRPr lang="en-US" sz="2400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67266" y="3338493"/>
              <a:ext cx="4724400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dirty="0" smtClean="0">
                  <a:latin typeface="+mj-lt"/>
                  <a:cs typeface="Arial" pitchFamily="34" charset="0"/>
                </a:rPr>
                <a:t>Ada </a:t>
              </a:r>
              <a:r>
                <a:rPr lang="en-US" sz="2000" dirty="0" err="1" smtClean="0">
                  <a:latin typeface="+mj-lt"/>
                  <a:cs typeface="Arial" pitchFamily="34" charset="0"/>
                </a:rPr>
                <a:t>mata</a:t>
              </a:r>
              <a:r>
                <a:rPr lang="en-US" sz="2000" dirty="0" smtClean="0">
                  <a:latin typeface="+mj-lt"/>
                  <a:cs typeface="Arial" pitchFamily="34" charset="0"/>
                </a:rPr>
                <a:t> </a:t>
              </a:r>
              <a:r>
                <a:rPr lang="en-US" sz="2000" dirty="0" err="1" smtClean="0">
                  <a:latin typeface="+mj-lt"/>
                  <a:cs typeface="Arial" pitchFamily="34" charset="0"/>
                </a:rPr>
                <a:t>hitam</a:t>
              </a:r>
              <a:r>
                <a:rPr lang="en-US" sz="2000" dirty="0" smtClean="0">
                  <a:latin typeface="+mj-lt"/>
                  <a:cs typeface="Arial" pitchFamily="34" charset="0"/>
                </a:rPr>
                <a:t>, </a:t>
              </a:r>
              <a:r>
                <a:rPr lang="en-US" sz="2000" dirty="0" err="1" smtClean="0">
                  <a:latin typeface="+mj-lt"/>
                  <a:cs typeface="Arial" pitchFamily="34" charset="0"/>
                </a:rPr>
                <a:t>cokelat</a:t>
              </a:r>
              <a:r>
                <a:rPr lang="en-US" sz="2000" dirty="0" smtClean="0">
                  <a:latin typeface="+mj-lt"/>
                  <a:cs typeface="Arial" pitchFamily="34" charset="0"/>
                </a:rPr>
                <a:t>, </a:t>
              </a:r>
              <a:r>
                <a:rPr lang="en-US" sz="2000" dirty="0" err="1" smtClean="0">
                  <a:latin typeface="+mj-lt"/>
                  <a:cs typeface="Arial" pitchFamily="34" charset="0"/>
                </a:rPr>
                <a:t>dan</a:t>
              </a:r>
              <a:r>
                <a:rPr lang="en-US" sz="2000" dirty="0" smtClean="0">
                  <a:latin typeface="+mj-lt"/>
                  <a:cs typeface="Arial" pitchFamily="34" charset="0"/>
                </a:rPr>
                <a:t> </a:t>
              </a:r>
              <a:r>
                <a:rPr lang="en-US" sz="2000" dirty="0" err="1" smtClean="0">
                  <a:latin typeface="+mj-lt"/>
                  <a:cs typeface="Arial" pitchFamily="34" charset="0"/>
                </a:rPr>
                <a:t>biru</a:t>
              </a:r>
              <a:r>
                <a:rPr lang="en-US" sz="2000" dirty="0" smtClean="0">
                  <a:latin typeface="+mj-lt"/>
                  <a:cs typeface="Arial" pitchFamily="34" charset="0"/>
                </a:rPr>
                <a:t>.</a:t>
              </a:r>
              <a:endParaRPr lang="en-US" sz="2000" dirty="0">
                <a:latin typeface="+mj-lt"/>
                <a:cs typeface="Arial" pitchFamily="34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114800" y="1962150"/>
            <a:ext cx="5257800" cy="1117958"/>
            <a:chOff x="561622" y="3711175"/>
            <a:chExt cx="5257800" cy="1117958"/>
          </a:xfrm>
        </p:grpSpPr>
        <p:sp>
          <p:nvSpPr>
            <p:cNvPr id="21" name="Rectangle 20"/>
            <p:cNvSpPr/>
            <p:nvPr/>
          </p:nvSpPr>
          <p:spPr>
            <a:xfrm>
              <a:off x="561622" y="3711175"/>
              <a:ext cx="525780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 err="1" smtClean="0">
                  <a:latin typeface="+mj-lt"/>
                  <a:cs typeface="Arial" pitchFamily="34" charset="0"/>
                </a:rPr>
                <a:t>Bentuk</a:t>
              </a:r>
              <a:r>
                <a:rPr lang="en-US" sz="2400" b="1" dirty="0" smtClean="0">
                  <a:latin typeface="+mj-lt"/>
                  <a:cs typeface="Arial" pitchFamily="34" charset="0"/>
                </a:rPr>
                <a:t> </a:t>
              </a:r>
              <a:r>
                <a:rPr lang="en-US" sz="2400" b="1" dirty="0" err="1" smtClean="0">
                  <a:latin typeface="+mj-lt"/>
                  <a:cs typeface="Arial" pitchFamily="34" charset="0"/>
                </a:rPr>
                <a:t>tubuh</a:t>
              </a:r>
              <a:endParaRPr lang="en-US" sz="2400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61622" y="4121247"/>
              <a:ext cx="4484077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dirty="0" smtClean="0">
                  <a:latin typeface="+mj-lt"/>
                  <a:cs typeface="Arial" pitchFamily="34" charset="0"/>
                </a:rPr>
                <a:t>Ada </a:t>
              </a:r>
              <a:r>
                <a:rPr lang="en-US" sz="2000" dirty="0" err="1" smtClean="0">
                  <a:latin typeface="+mj-lt"/>
                  <a:cs typeface="Arial" pitchFamily="34" charset="0"/>
                </a:rPr>
                <a:t>tubuh</a:t>
              </a:r>
              <a:r>
                <a:rPr lang="en-US" sz="2000" dirty="0">
                  <a:latin typeface="+mj-lt"/>
                  <a:cs typeface="Arial" pitchFamily="34" charset="0"/>
                </a:rPr>
                <a:t> </a:t>
              </a:r>
              <a:r>
                <a:rPr lang="en-US" sz="2000" dirty="0" err="1" smtClean="0">
                  <a:latin typeface="+mj-lt"/>
                  <a:cs typeface="Arial" pitchFamily="34" charset="0"/>
                </a:rPr>
                <a:t>tinggi</a:t>
              </a:r>
              <a:r>
                <a:rPr lang="en-US" sz="2000" dirty="0">
                  <a:latin typeface="+mj-lt"/>
                  <a:cs typeface="Arial" pitchFamily="34" charset="0"/>
                </a:rPr>
                <a:t> </a:t>
              </a:r>
              <a:r>
                <a:rPr lang="en-US" sz="2000" dirty="0" err="1" smtClean="0">
                  <a:latin typeface="+mj-lt"/>
                  <a:cs typeface="Arial" pitchFamily="34" charset="0"/>
                </a:rPr>
                <a:t>dan</a:t>
              </a:r>
              <a:r>
                <a:rPr lang="en-US" sz="2000" dirty="0" smtClean="0">
                  <a:latin typeface="+mj-lt"/>
                  <a:cs typeface="Arial" pitchFamily="34" charset="0"/>
                </a:rPr>
                <a:t> </a:t>
              </a:r>
              <a:r>
                <a:rPr lang="en-US" sz="2000" dirty="0" err="1" smtClean="0">
                  <a:latin typeface="+mj-lt"/>
                  <a:cs typeface="Arial" pitchFamily="34" charset="0"/>
                </a:rPr>
                <a:t>tidak</a:t>
              </a:r>
              <a:r>
                <a:rPr lang="en-US" sz="2000" dirty="0" smtClean="0">
                  <a:latin typeface="+mj-lt"/>
                  <a:cs typeface="Arial" pitchFamily="34" charset="0"/>
                </a:rPr>
                <a:t> </a:t>
              </a:r>
              <a:r>
                <a:rPr lang="en-US" sz="2000" dirty="0" err="1" smtClean="0">
                  <a:latin typeface="+mj-lt"/>
                  <a:cs typeface="Arial" pitchFamily="34" charset="0"/>
                </a:rPr>
                <a:t>tinggi</a:t>
              </a:r>
              <a:r>
                <a:rPr lang="en-US" sz="2000" dirty="0" smtClean="0">
                  <a:latin typeface="+mj-lt"/>
                  <a:cs typeface="Arial" pitchFamily="34" charset="0"/>
                </a:rPr>
                <a:t>.</a:t>
              </a:r>
            </a:p>
            <a:p>
              <a:r>
                <a:rPr lang="en-US" sz="2000" dirty="0" smtClean="0">
                  <a:latin typeface="+mj-lt"/>
                  <a:cs typeface="Arial" pitchFamily="34" charset="0"/>
                </a:rPr>
                <a:t>Ada </a:t>
              </a:r>
              <a:r>
                <a:rPr lang="en-US" sz="2000" dirty="0" err="1" smtClean="0">
                  <a:latin typeface="+mj-lt"/>
                  <a:cs typeface="Arial" pitchFamily="34" charset="0"/>
                </a:rPr>
                <a:t>tubuh</a:t>
              </a:r>
              <a:r>
                <a:rPr lang="en-US" sz="2000" dirty="0" smtClean="0">
                  <a:latin typeface="+mj-lt"/>
                  <a:cs typeface="Arial" pitchFamily="34" charset="0"/>
                </a:rPr>
                <a:t> </a:t>
              </a:r>
              <a:r>
                <a:rPr lang="en-US" sz="2000" dirty="0" err="1" smtClean="0">
                  <a:latin typeface="+mj-lt"/>
                  <a:cs typeface="Arial" pitchFamily="34" charset="0"/>
                </a:rPr>
                <a:t>kurus</a:t>
              </a:r>
              <a:r>
                <a:rPr lang="en-US" sz="2000" dirty="0" smtClean="0">
                  <a:latin typeface="+mj-lt"/>
                  <a:cs typeface="Arial" pitchFamily="34" charset="0"/>
                </a:rPr>
                <a:t> </a:t>
              </a:r>
              <a:r>
                <a:rPr lang="en-US" sz="2000" dirty="0" err="1" smtClean="0">
                  <a:latin typeface="+mj-lt"/>
                  <a:cs typeface="Arial" pitchFamily="34" charset="0"/>
                </a:rPr>
                <a:t>dan</a:t>
              </a:r>
              <a:r>
                <a:rPr lang="en-US" sz="2000" dirty="0" smtClean="0">
                  <a:latin typeface="+mj-lt"/>
                  <a:cs typeface="Arial" pitchFamily="34" charset="0"/>
                </a:rPr>
                <a:t> </a:t>
              </a:r>
              <a:r>
                <a:rPr lang="en-US" sz="2000" dirty="0" err="1" smtClean="0">
                  <a:latin typeface="+mj-lt"/>
                  <a:cs typeface="Arial" pitchFamily="34" charset="0"/>
                </a:rPr>
                <a:t>gemuk</a:t>
              </a:r>
              <a:r>
                <a:rPr lang="en-US" sz="2000" dirty="0" smtClean="0">
                  <a:latin typeface="+mj-lt"/>
                  <a:cs typeface="Arial" pitchFamily="34" charset="0"/>
                </a:rPr>
                <a:t>. </a:t>
              </a:r>
              <a:endParaRPr lang="en-US" sz="2000" dirty="0">
                <a:latin typeface="+mj-lt"/>
                <a:cs typeface="Arial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20552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7398"/>
    </mc:Choice>
    <mc:Fallback xmlns="">
      <p:transition advTm="17398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381775"/>
            <a:ext cx="8534400" cy="3475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8150"/>
            <a:ext cx="9144000" cy="914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8"/>
            <a:ext cx="1456947" cy="59436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89844" y="391644"/>
            <a:ext cx="58674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 smtClean="0">
                <a:latin typeface="+mj-lt"/>
                <a:cs typeface="Arial" pitchFamily="34" charset="0"/>
              </a:rPr>
              <a:t>Kegemaran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juga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merupakan</a:t>
            </a:r>
            <a:endParaRPr lang="en-US" sz="2000" dirty="0">
              <a:latin typeface="+mj-lt"/>
              <a:cs typeface="Arial" pitchFamily="34" charset="0"/>
            </a:endParaRPr>
          </a:p>
          <a:p>
            <a:r>
              <a:rPr lang="en-US" sz="2000" dirty="0" err="1">
                <a:latin typeface="+mj-lt"/>
                <a:cs typeface="Arial" pitchFamily="34" charset="0"/>
              </a:rPr>
              <a:t>karakteristik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individu</a:t>
            </a:r>
            <a:r>
              <a:rPr lang="en-US" sz="2000" dirty="0" smtClean="0">
                <a:latin typeface="+mj-lt"/>
                <a:cs typeface="Arial" pitchFamily="34" charset="0"/>
              </a:rPr>
              <a:t>.</a:t>
            </a:r>
          </a:p>
          <a:p>
            <a:endParaRPr lang="en-US" sz="2000" dirty="0">
              <a:latin typeface="+mj-lt"/>
              <a:cs typeface="Arial" pitchFamily="34" charset="0"/>
            </a:endParaRPr>
          </a:p>
          <a:p>
            <a:r>
              <a:rPr lang="en-US" sz="2000" dirty="0" err="1">
                <a:latin typeface="+mj-lt"/>
                <a:cs typeface="Arial" pitchFamily="34" charset="0"/>
              </a:rPr>
              <a:t>Setiap</a:t>
            </a:r>
            <a:r>
              <a:rPr lang="en-US" sz="2000" dirty="0">
                <a:latin typeface="+mj-lt"/>
                <a:cs typeface="Arial" pitchFamily="34" charset="0"/>
              </a:rPr>
              <a:t> orang </a:t>
            </a:r>
            <a:r>
              <a:rPr lang="en-US" sz="2000" dirty="0" err="1">
                <a:latin typeface="+mj-lt"/>
                <a:cs typeface="Arial" pitchFamily="34" charset="0"/>
              </a:rPr>
              <a:t>memiliki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kegemaran</a:t>
            </a:r>
            <a:r>
              <a:rPr lang="en-US" sz="2000" dirty="0">
                <a:latin typeface="+mj-lt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194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-4546" t="-3137" r="-4546" b="-2089"/>
          <a:stretch/>
        </p:blipFill>
        <p:spPr>
          <a:xfrm rot="242798">
            <a:off x="4730215" y="281184"/>
            <a:ext cx="3352894" cy="4749934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215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67070"/>
            <a:ext cx="5257800" cy="58771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33400" y="269282"/>
            <a:ext cx="5562600" cy="478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24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B.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Dokumen</a:t>
            </a:r>
            <a:r>
              <a:rPr lang="en-US" sz="24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Pribadi</a:t>
            </a:r>
            <a:r>
              <a:rPr lang="en-US" sz="24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dan</a:t>
            </a:r>
            <a:r>
              <a:rPr lang="en-US" sz="24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Keluarga</a:t>
            </a:r>
            <a:endParaRPr lang="en-US" sz="2400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8"/>
            <a:ext cx="1456947" cy="59436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066800" y="1180703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 smtClean="0">
                <a:latin typeface="+mj-lt"/>
                <a:cs typeface="Arial" pitchFamily="34" charset="0"/>
              </a:rPr>
              <a:t>Dokumen</a:t>
            </a:r>
            <a:r>
              <a:rPr lang="en-US" sz="2400" b="1" dirty="0" smtClean="0">
                <a:latin typeface="+mj-lt"/>
                <a:cs typeface="Arial" pitchFamily="34" charset="0"/>
              </a:rPr>
              <a:t> </a:t>
            </a:r>
            <a:r>
              <a:rPr lang="en-US" sz="2400" b="1" dirty="0" err="1" smtClean="0">
                <a:latin typeface="+mj-lt"/>
                <a:cs typeface="Arial" pitchFamily="34" charset="0"/>
              </a:rPr>
              <a:t>Pribadi</a:t>
            </a:r>
            <a:endParaRPr lang="en-US" sz="2400" b="1" dirty="0">
              <a:latin typeface="+mj-lt"/>
              <a:cs typeface="Arial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304800" y="908053"/>
            <a:ext cx="762000" cy="923330"/>
            <a:chOff x="463618" y="216443"/>
            <a:chExt cx="3197225" cy="923330"/>
          </a:xfrm>
        </p:grpSpPr>
        <p:sp>
          <p:nvSpPr>
            <p:cNvPr id="19" name="Oval 18"/>
            <p:cNvSpPr/>
            <p:nvPr/>
          </p:nvSpPr>
          <p:spPr>
            <a:xfrm>
              <a:off x="463618" y="315903"/>
              <a:ext cx="3197225" cy="80804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85955" y="216443"/>
              <a:ext cx="2752551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SzPct val="100000"/>
              </a:pPr>
              <a:r>
                <a:rPr lang="en-US" sz="5400" dirty="0" smtClean="0">
                  <a:latin typeface="+mj-lt"/>
                  <a:cs typeface="Arial" pitchFamily="34" charset="0"/>
                </a:rPr>
                <a:t>1</a:t>
              </a:r>
            </a:p>
          </p:txBody>
        </p:sp>
      </p:grpSp>
      <p:sp>
        <p:nvSpPr>
          <p:cNvPr id="16" name="Rectangle 15"/>
          <p:cNvSpPr/>
          <p:nvPr/>
        </p:nvSpPr>
        <p:spPr>
          <a:xfrm>
            <a:off x="1066800" y="1614428"/>
            <a:ext cx="303627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 smtClean="0">
                <a:latin typeface="+mj-lt"/>
                <a:cs typeface="Arial" pitchFamily="34" charset="0"/>
              </a:rPr>
              <a:t>Dokumen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pribadi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hanya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boleh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dipakai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oleh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pemiliknya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sendiri</a:t>
            </a:r>
            <a:r>
              <a:rPr lang="en-US" sz="2000" dirty="0" smtClean="0">
                <a:latin typeface="+mj-lt"/>
                <a:cs typeface="Arial" pitchFamily="34" charset="0"/>
              </a:rPr>
              <a:t>.</a:t>
            </a:r>
          </a:p>
          <a:p>
            <a:r>
              <a:rPr lang="en-US" sz="2000" dirty="0">
                <a:latin typeface="+mj-lt"/>
                <a:cs typeface="Arial" pitchFamily="34" charset="0"/>
              </a:rPr>
              <a:t/>
            </a:r>
            <a:br>
              <a:rPr lang="en-US" sz="2000" dirty="0">
                <a:latin typeface="+mj-lt"/>
                <a:cs typeface="Arial" pitchFamily="34" charset="0"/>
              </a:rPr>
            </a:br>
            <a:r>
              <a:rPr lang="en-US" sz="2000" dirty="0" err="1">
                <a:latin typeface="+mj-lt"/>
                <a:cs typeface="Arial" pitchFamily="34" charset="0"/>
              </a:rPr>
              <a:t>Contoh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dokumen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pribadi</a:t>
            </a:r>
            <a:r>
              <a:rPr lang="en-US" sz="2000" dirty="0">
                <a:latin typeface="+mj-lt"/>
                <a:cs typeface="Arial" pitchFamily="34" charset="0"/>
              </a:rPr>
              <a:t>, </a:t>
            </a:r>
            <a:r>
              <a:rPr lang="en-US" sz="2000" dirty="0" err="1" smtClean="0">
                <a:latin typeface="+mj-lt"/>
                <a:cs typeface="Arial" pitchFamily="34" charset="0"/>
              </a:rPr>
              <a:t>antara</a:t>
            </a:r>
            <a:r>
              <a:rPr lang="en-US" sz="2000" dirty="0" smtClean="0">
                <a:latin typeface="+mj-lt"/>
                <a:cs typeface="Arial" pitchFamily="34" charset="0"/>
              </a:rPr>
              <a:t> lain </a:t>
            </a:r>
            <a:r>
              <a:rPr lang="en-US" sz="2000" dirty="0" err="1">
                <a:latin typeface="+mj-lt"/>
                <a:cs typeface="Arial" pitchFamily="34" charset="0"/>
              </a:rPr>
              <a:t>akta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kelahiran</a:t>
            </a:r>
            <a:r>
              <a:rPr lang="en-US" sz="2000" dirty="0">
                <a:latin typeface="+mj-lt"/>
                <a:cs typeface="Arial" pitchFamily="34" charset="0"/>
              </a:rPr>
              <a:t>, </a:t>
            </a:r>
            <a:r>
              <a:rPr lang="en-US" sz="2000" dirty="0" err="1">
                <a:latin typeface="+mj-lt"/>
                <a:cs typeface="Arial" pitchFamily="34" charset="0"/>
              </a:rPr>
              <a:t>kartu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identitas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anak</a:t>
            </a:r>
            <a:r>
              <a:rPr lang="en-US" sz="2000" dirty="0">
                <a:latin typeface="+mj-lt"/>
                <a:cs typeface="Arial" pitchFamily="34" charset="0"/>
              </a:rPr>
              <a:t>, </a:t>
            </a:r>
            <a:r>
              <a:rPr lang="en-US" sz="2000" dirty="0" err="1">
                <a:latin typeface="+mj-lt"/>
                <a:cs typeface="Arial" pitchFamily="34" charset="0"/>
              </a:rPr>
              <a:t>kartu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pelajar</a:t>
            </a:r>
            <a:r>
              <a:rPr lang="en-US" sz="2000" dirty="0">
                <a:latin typeface="+mj-lt"/>
                <a:cs typeface="Arial" pitchFamily="34" charset="0"/>
              </a:rPr>
              <a:t>, </a:t>
            </a:r>
            <a:r>
              <a:rPr lang="en-US" sz="2000" dirty="0" err="1">
                <a:latin typeface="+mj-lt"/>
                <a:cs typeface="Arial" pitchFamily="34" charset="0"/>
              </a:rPr>
              <a:t>rapor</a:t>
            </a:r>
            <a:r>
              <a:rPr lang="en-US" sz="2000" dirty="0">
                <a:latin typeface="+mj-lt"/>
                <a:cs typeface="Arial" pitchFamily="34" charset="0"/>
              </a:rPr>
              <a:t>, </a:t>
            </a:r>
            <a:r>
              <a:rPr lang="en-US" sz="2000" dirty="0" err="1">
                <a:latin typeface="+mj-lt"/>
                <a:cs typeface="Arial" pitchFamily="34" charset="0"/>
              </a:rPr>
              <a:t>ijazah</a:t>
            </a:r>
            <a:r>
              <a:rPr lang="en-US" sz="2000" dirty="0" smtClean="0">
                <a:latin typeface="+mj-lt"/>
                <a:cs typeface="Arial" pitchFamily="34" charset="0"/>
              </a:rPr>
              <a:t>, </a:t>
            </a:r>
            <a:r>
              <a:rPr lang="en-US" sz="2000" dirty="0" err="1" smtClean="0">
                <a:latin typeface="+mj-lt"/>
                <a:cs typeface="Arial" pitchFamily="34" charset="0"/>
              </a:rPr>
              <a:t>dan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kartu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tanda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penduduk</a:t>
            </a:r>
            <a:r>
              <a:rPr lang="en-US" sz="2000" dirty="0">
                <a:latin typeface="+mj-lt"/>
                <a:cs typeface="Arial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92297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-2117" t="-2294" r="-1601" b="-3719"/>
          <a:stretch/>
        </p:blipFill>
        <p:spPr>
          <a:xfrm rot="21440109">
            <a:off x="3742072" y="1159643"/>
            <a:ext cx="5352703" cy="3550261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8150"/>
            <a:ext cx="9144000" cy="914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8"/>
            <a:ext cx="1456947" cy="59436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242200" y="614556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 smtClean="0">
                <a:latin typeface="+mj-lt"/>
                <a:cs typeface="Arial" pitchFamily="34" charset="0"/>
              </a:rPr>
              <a:t>Dokumen</a:t>
            </a:r>
            <a:r>
              <a:rPr lang="en-US" sz="2400" b="1" dirty="0" smtClean="0">
                <a:latin typeface="+mj-lt"/>
                <a:cs typeface="Arial" pitchFamily="34" charset="0"/>
              </a:rPr>
              <a:t> </a:t>
            </a:r>
            <a:r>
              <a:rPr lang="en-US" sz="2400" b="1" dirty="0" err="1" smtClean="0">
                <a:latin typeface="+mj-lt"/>
                <a:cs typeface="Arial" pitchFamily="34" charset="0"/>
              </a:rPr>
              <a:t>Keluarga</a:t>
            </a:r>
            <a:endParaRPr lang="en-US" sz="2400" b="1" dirty="0">
              <a:latin typeface="+mj-lt"/>
              <a:cs typeface="Arial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480200" y="341906"/>
            <a:ext cx="762000" cy="923330"/>
            <a:chOff x="463618" y="216443"/>
            <a:chExt cx="3197225" cy="923330"/>
          </a:xfrm>
        </p:grpSpPr>
        <p:sp>
          <p:nvSpPr>
            <p:cNvPr id="19" name="Oval 18"/>
            <p:cNvSpPr/>
            <p:nvPr/>
          </p:nvSpPr>
          <p:spPr>
            <a:xfrm>
              <a:off x="463618" y="315903"/>
              <a:ext cx="3197225" cy="80804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85955" y="216443"/>
              <a:ext cx="2752551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SzPct val="100000"/>
              </a:pPr>
              <a:r>
                <a:rPr lang="en-US" sz="5400" dirty="0" smtClean="0">
                  <a:latin typeface="+mj-lt"/>
                  <a:cs typeface="Arial" pitchFamily="34" charset="0"/>
                </a:rPr>
                <a:t>2</a:t>
              </a:r>
            </a:p>
          </p:txBody>
        </p:sp>
      </p:grpSp>
      <p:sp>
        <p:nvSpPr>
          <p:cNvPr id="21" name="Rectangle 20"/>
          <p:cNvSpPr/>
          <p:nvPr/>
        </p:nvSpPr>
        <p:spPr>
          <a:xfrm>
            <a:off x="1272612" y="1044890"/>
            <a:ext cx="2479667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 smtClean="0">
                <a:latin typeface="+mj-lt"/>
                <a:cs typeface="Arial" pitchFamily="34" charset="0"/>
              </a:rPr>
              <a:t>Dokumen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keluarga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adalah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dokumen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berisi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keterangan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tentang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sebuah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keluarga</a:t>
            </a:r>
            <a:r>
              <a:rPr lang="en-US" sz="2000" dirty="0">
                <a:latin typeface="+mj-lt"/>
                <a:cs typeface="Arial" pitchFamily="34" charset="0"/>
              </a:rPr>
              <a:t>.</a:t>
            </a:r>
            <a:br>
              <a:rPr lang="en-US" sz="2000" dirty="0">
                <a:latin typeface="+mj-lt"/>
                <a:cs typeface="Arial" pitchFamily="34" charset="0"/>
              </a:rPr>
            </a:br>
            <a:endParaRPr lang="en-US" sz="2000" dirty="0" smtClean="0">
              <a:latin typeface="+mj-lt"/>
              <a:cs typeface="Arial" pitchFamily="34" charset="0"/>
            </a:endParaRPr>
          </a:p>
          <a:p>
            <a:r>
              <a:rPr lang="en-US" sz="2000" dirty="0" err="1" smtClean="0">
                <a:latin typeface="+mj-lt"/>
                <a:cs typeface="Arial" pitchFamily="34" charset="0"/>
              </a:rPr>
              <a:t>Contoh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dokumen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keluarga</a:t>
            </a:r>
            <a:r>
              <a:rPr lang="en-US" sz="2000" dirty="0">
                <a:latin typeface="+mj-lt"/>
                <a:cs typeface="Arial" pitchFamily="34" charset="0"/>
              </a:rPr>
              <a:t>, </a:t>
            </a:r>
            <a:r>
              <a:rPr lang="en-US" sz="2000" dirty="0" err="1">
                <a:latin typeface="+mj-lt"/>
                <a:cs typeface="Arial" pitchFamily="34" charset="0"/>
              </a:rPr>
              <a:t>antara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smtClean="0">
                <a:latin typeface="+mj-lt"/>
                <a:cs typeface="Arial" pitchFamily="34" charset="0"/>
              </a:rPr>
              <a:t>lain </a:t>
            </a:r>
            <a:r>
              <a:rPr lang="en-US" sz="2000" dirty="0" err="1" smtClean="0">
                <a:latin typeface="+mj-lt"/>
                <a:cs typeface="Arial" pitchFamily="34" charset="0"/>
              </a:rPr>
              <a:t>Kartu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Keluarga</a:t>
            </a:r>
            <a:r>
              <a:rPr lang="en-US" sz="2000" dirty="0">
                <a:latin typeface="+mj-lt"/>
                <a:cs typeface="Arial" pitchFamily="34" charset="0"/>
              </a:rPr>
              <a:t> (KK) </a:t>
            </a:r>
            <a:r>
              <a:rPr lang="en-US" sz="2000" dirty="0" err="1">
                <a:latin typeface="+mj-lt"/>
                <a:cs typeface="Arial" pitchFamily="34" charset="0"/>
              </a:rPr>
              <a:t>dan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sertifikat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rumah</a:t>
            </a:r>
            <a:r>
              <a:rPr lang="en-US" sz="2000" dirty="0">
                <a:latin typeface="+mj-lt"/>
                <a:cs typeface="Arial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041728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7360" y="971550"/>
            <a:ext cx="5076640" cy="36079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215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67070"/>
            <a:ext cx="5334000" cy="58771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33400" y="269282"/>
            <a:ext cx="5562600" cy="478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24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C.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Peristiwa</a:t>
            </a:r>
            <a:r>
              <a:rPr lang="en-US" sz="24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Penting</a:t>
            </a:r>
            <a:r>
              <a:rPr lang="en-US" sz="24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dalam</a:t>
            </a:r>
            <a:r>
              <a:rPr lang="en-US" sz="24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Keluarga</a:t>
            </a:r>
            <a:endParaRPr lang="en-US" sz="2400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8"/>
            <a:ext cx="1456947" cy="59436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62000" y="971550"/>
            <a:ext cx="41148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 smtClean="0">
                <a:latin typeface="+mj-lt"/>
                <a:cs typeface="Arial" pitchFamily="34" charset="0"/>
              </a:rPr>
              <a:t>Peristiwa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adalah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kejadian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pada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waktu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dan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tempat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tertentu</a:t>
            </a:r>
            <a:r>
              <a:rPr lang="en-US" sz="2000" dirty="0" smtClean="0">
                <a:latin typeface="+mj-lt"/>
                <a:cs typeface="Arial" pitchFamily="34" charset="0"/>
              </a:rPr>
              <a:t>.</a:t>
            </a:r>
          </a:p>
          <a:p>
            <a:endParaRPr lang="en-US" sz="2000" dirty="0">
              <a:latin typeface="+mj-lt"/>
              <a:cs typeface="Arial" pitchFamily="34" charset="0"/>
            </a:endParaRPr>
          </a:p>
          <a:p>
            <a:r>
              <a:rPr lang="en-US" sz="2000" dirty="0" err="1">
                <a:latin typeface="+mj-lt"/>
                <a:cs typeface="Arial" pitchFamily="34" charset="0"/>
              </a:rPr>
              <a:t>Setiap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keluarga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mengalami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peristiwa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penting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>
                <a:latin typeface="+mj-lt"/>
                <a:cs typeface="Arial" pitchFamily="34" charset="0"/>
              </a:rPr>
              <a:t>yang </a:t>
            </a:r>
            <a:r>
              <a:rPr lang="en-US" sz="2000" dirty="0" err="1">
                <a:latin typeface="+mj-lt"/>
                <a:cs typeface="Arial" pitchFamily="34" charset="0"/>
              </a:rPr>
              <a:t>berbeda-beda</a:t>
            </a:r>
            <a:r>
              <a:rPr lang="en-US" sz="2000" dirty="0" smtClean="0">
                <a:latin typeface="+mj-lt"/>
                <a:cs typeface="Arial" pitchFamily="34" charset="0"/>
              </a:rPr>
              <a:t>.</a:t>
            </a:r>
          </a:p>
          <a:p>
            <a:endParaRPr lang="en-US" sz="2000" dirty="0">
              <a:latin typeface="+mj-lt"/>
              <a:cs typeface="Arial" pitchFamily="34" charset="0"/>
            </a:endParaRPr>
          </a:p>
          <a:p>
            <a:r>
              <a:rPr lang="en-US" sz="2000" dirty="0">
                <a:latin typeface="+mj-lt"/>
                <a:cs typeface="Arial" pitchFamily="34" charset="0"/>
              </a:rPr>
              <a:t>Ada </a:t>
            </a:r>
            <a:r>
              <a:rPr lang="en-US" sz="2000" dirty="0" err="1">
                <a:latin typeface="+mj-lt"/>
                <a:cs typeface="Arial" pitchFamily="34" charset="0"/>
              </a:rPr>
              <a:t>peristiwa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menyenangkan</a:t>
            </a:r>
            <a:r>
              <a:rPr lang="en-US" sz="2000" dirty="0">
                <a:latin typeface="+mj-lt"/>
                <a:cs typeface="Arial" pitchFamily="34" charset="0"/>
              </a:rPr>
              <a:t>.</a:t>
            </a:r>
          </a:p>
          <a:p>
            <a:r>
              <a:rPr lang="en-US" sz="2000" dirty="0">
                <a:latin typeface="+mj-lt"/>
                <a:cs typeface="Arial" pitchFamily="34" charset="0"/>
              </a:rPr>
              <a:t>Ada </a:t>
            </a:r>
            <a:r>
              <a:rPr lang="en-US" sz="2000" dirty="0" err="1">
                <a:latin typeface="+mj-lt"/>
                <a:cs typeface="Arial" pitchFamily="34" charset="0"/>
              </a:rPr>
              <a:t>peristiwa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kurang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menyenangkan</a:t>
            </a:r>
            <a:r>
              <a:rPr lang="en-US" sz="2000" dirty="0">
                <a:latin typeface="+mj-lt"/>
                <a:cs typeface="Arial" pitchFamily="34" charset="0"/>
              </a:rPr>
              <a:t>.</a:t>
            </a:r>
            <a:endParaRPr lang="en-US" sz="2000" dirty="0" smtClean="0"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6635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1" b="21526"/>
          <a:stretch/>
        </p:blipFill>
        <p:spPr>
          <a:xfrm>
            <a:off x="2057400" y="2912879"/>
            <a:ext cx="4165336" cy="22496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4195" y="828893"/>
            <a:ext cx="4610100" cy="252466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8150"/>
            <a:ext cx="9144000" cy="90574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219200" y="590153"/>
            <a:ext cx="5257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 smtClean="0">
                <a:latin typeface="+mj-lt"/>
                <a:cs typeface="Arial" pitchFamily="34" charset="0"/>
              </a:rPr>
              <a:t>Peristiwa</a:t>
            </a:r>
            <a:r>
              <a:rPr lang="en-US" sz="2400" b="1" dirty="0" smtClean="0">
                <a:latin typeface="+mj-lt"/>
                <a:cs typeface="Arial" pitchFamily="34" charset="0"/>
              </a:rPr>
              <a:t> </a:t>
            </a:r>
            <a:r>
              <a:rPr lang="en-US" sz="2400" b="1" dirty="0" err="1" smtClean="0">
                <a:latin typeface="+mj-lt"/>
                <a:cs typeface="Arial" pitchFamily="34" charset="0"/>
              </a:rPr>
              <a:t>menyenangkan</a:t>
            </a:r>
            <a:endParaRPr lang="en-US" sz="2400" b="1" dirty="0">
              <a:latin typeface="+mj-lt"/>
              <a:cs typeface="Arial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57200" y="317503"/>
            <a:ext cx="762000" cy="923330"/>
            <a:chOff x="463618" y="216443"/>
            <a:chExt cx="3197225" cy="923330"/>
          </a:xfrm>
        </p:grpSpPr>
        <p:sp>
          <p:nvSpPr>
            <p:cNvPr id="9" name="Oval 8"/>
            <p:cNvSpPr/>
            <p:nvPr/>
          </p:nvSpPr>
          <p:spPr>
            <a:xfrm>
              <a:off x="463618" y="315903"/>
              <a:ext cx="3197225" cy="80804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85955" y="216443"/>
              <a:ext cx="2752551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SzPct val="100000"/>
              </a:pPr>
              <a:r>
                <a:rPr lang="en-US" sz="5400" dirty="0" smtClean="0">
                  <a:latin typeface="+mj-lt"/>
                  <a:cs typeface="Arial" pitchFamily="34" charset="0"/>
                </a:rPr>
                <a:t>1</a:t>
              </a:r>
            </a:p>
          </p:txBody>
        </p:sp>
      </p:grpSp>
      <p:sp>
        <p:nvSpPr>
          <p:cNvPr id="13" name="Rectangle 12"/>
          <p:cNvSpPr/>
          <p:nvPr/>
        </p:nvSpPr>
        <p:spPr>
          <a:xfrm>
            <a:off x="1230923" y="1166434"/>
            <a:ext cx="356967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 smtClean="0">
                <a:latin typeface="+mj-lt"/>
                <a:cs typeface="Arial" pitchFamily="34" charset="0"/>
              </a:rPr>
              <a:t>Peristiwa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menyenangkan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membuat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kita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tersenyum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dan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tertawa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saat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mengingatnya</a:t>
            </a:r>
            <a:r>
              <a:rPr lang="en-US" sz="2000" dirty="0">
                <a:latin typeface="+mj-lt"/>
                <a:cs typeface="Arial" pitchFamily="34" charset="0"/>
              </a:rPr>
              <a:t>. </a:t>
            </a:r>
          </a:p>
        </p:txBody>
      </p:sp>
      <p:sp>
        <p:nvSpPr>
          <p:cNvPr id="5" name="Oval 4"/>
          <p:cNvSpPr/>
          <p:nvPr/>
        </p:nvSpPr>
        <p:spPr>
          <a:xfrm>
            <a:off x="3378232" y="3066932"/>
            <a:ext cx="228600" cy="228599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3606832" y="2850218"/>
            <a:ext cx="288000" cy="28800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987600" y="2586406"/>
            <a:ext cx="432000" cy="43200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8301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7398"/>
    </mc:Choice>
    <mc:Fallback xmlns="">
      <p:transition advTm="17398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4956"/>
          <a:stretch/>
        </p:blipFill>
        <p:spPr>
          <a:xfrm>
            <a:off x="4508399" y="1165208"/>
            <a:ext cx="4635601" cy="300674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b="32544"/>
          <a:stretch/>
        </p:blipFill>
        <p:spPr>
          <a:xfrm>
            <a:off x="2133600" y="2311259"/>
            <a:ext cx="1815529" cy="28194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8150"/>
            <a:ext cx="9144000" cy="90574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219200" y="590153"/>
            <a:ext cx="5257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 smtClean="0">
                <a:latin typeface="+mj-lt"/>
                <a:cs typeface="Arial" pitchFamily="34" charset="0"/>
              </a:rPr>
              <a:t>Peristiwa</a:t>
            </a:r>
            <a:r>
              <a:rPr lang="en-US" sz="2400" b="1" dirty="0" smtClean="0">
                <a:latin typeface="+mj-lt"/>
                <a:cs typeface="Arial" pitchFamily="34" charset="0"/>
              </a:rPr>
              <a:t> </a:t>
            </a:r>
            <a:r>
              <a:rPr lang="en-US" sz="2400" b="1" dirty="0" err="1" smtClean="0">
                <a:latin typeface="+mj-lt"/>
                <a:cs typeface="Arial" pitchFamily="34" charset="0"/>
              </a:rPr>
              <a:t>kurang</a:t>
            </a:r>
            <a:r>
              <a:rPr lang="en-US" sz="2400" b="1" dirty="0" smtClean="0">
                <a:latin typeface="+mj-lt"/>
                <a:cs typeface="Arial" pitchFamily="34" charset="0"/>
              </a:rPr>
              <a:t> </a:t>
            </a:r>
            <a:r>
              <a:rPr lang="en-US" sz="2400" b="1" dirty="0" err="1" smtClean="0">
                <a:latin typeface="+mj-lt"/>
                <a:cs typeface="Arial" pitchFamily="34" charset="0"/>
              </a:rPr>
              <a:t>menyenangkan</a:t>
            </a:r>
            <a:endParaRPr lang="en-US" sz="2400" b="1" dirty="0">
              <a:latin typeface="+mj-lt"/>
              <a:cs typeface="Arial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57200" y="317503"/>
            <a:ext cx="762000" cy="923330"/>
            <a:chOff x="463618" y="216443"/>
            <a:chExt cx="3197225" cy="923330"/>
          </a:xfrm>
        </p:grpSpPr>
        <p:sp>
          <p:nvSpPr>
            <p:cNvPr id="9" name="Oval 8"/>
            <p:cNvSpPr/>
            <p:nvPr/>
          </p:nvSpPr>
          <p:spPr>
            <a:xfrm>
              <a:off x="463618" y="315903"/>
              <a:ext cx="3197225" cy="80804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85955" y="216443"/>
              <a:ext cx="2752551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SzPct val="100000"/>
              </a:pPr>
              <a:r>
                <a:rPr lang="en-US" sz="5400" dirty="0" smtClean="0">
                  <a:latin typeface="+mj-lt"/>
                  <a:cs typeface="Arial" pitchFamily="34" charset="0"/>
                </a:rPr>
                <a:t>2</a:t>
              </a:r>
            </a:p>
          </p:txBody>
        </p:sp>
      </p:grpSp>
      <p:sp>
        <p:nvSpPr>
          <p:cNvPr id="13" name="Rectangle 12"/>
          <p:cNvSpPr/>
          <p:nvPr/>
        </p:nvSpPr>
        <p:spPr>
          <a:xfrm>
            <a:off x="1230923" y="1123950"/>
            <a:ext cx="440787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 smtClean="0">
                <a:latin typeface="+mj-lt"/>
                <a:cs typeface="Arial" pitchFamily="34" charset="0"/>
              </a:rPr>
              <a:t>Peristiwa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kurang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menyenangkan</a:t>
            </a:r>
            <a:r>
              <a:rPr lang="en-US" sz="2000" dirty="0">
                <a:latin typeface="+mj-lt"/>
                <a:cs typeface="Arial" pitchFamily="34" charset="0"/>
              </a:rPr>
              <a:t/>
            </a:r>
            <a:br>
              <a:rPr lang="en-US" sz="2000" dirty="0">
                <a:latin typeface="+mj-lt"/>
                <a:cs typeface="Arial" pitchFamily="34" charset="0"/>
              </a:rPr>
            </a:br>
            <a:r>
              <a:rPr lang="en-US" sz="2000" dirty="0" err="1" smtClean="0">
                <a:latin typeface="+mj-lt"/>
                <a:cs typeface="Arial" pitchFamily="34" charset="0"/>
              </a:rPr>
              <a:t>membuat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kita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sedih</a:t>
            </a:r>
            <a:r>
              <a:rPr lang="en-US" sz="2000" dirty="0">
                <a:latin typeface="+mj-lt"/>
                <a:cs typeface="Arial" pitchFamily="34" charset="0"/>
              </a:rPr>
              <a:t>, </a:t>
            </a:r>
            <a:r>
              <a:rPr lang="en-US" sz="2000" dirty="0" err="1">
                <a:latin typeface="+mj-lt"/>
                <a:cs typeface="Arial" pitchFamily="34" charset="0"/>
              </a:rPr>
              <a:t>kecewa</a:t>
            </a:r>
            <a:r>
              <a:rPr lang="en-US" sz="2000" dirty="0">
                <a:latin typeface="+mj-lt"/>
                <a:cs typeface="Arial" pitchFamily="34" charset="0"/>
              </a:rPr>
              <a:t>, </a:t>
            </a:r>
            <a:r>
              <a:rPr lang="en-US" sz="2000" dirty="0" err="1">
                <a:latin typeface="+mj-lt"/>
                <a:cs typeface="Arial" pitchFamily="34" charset="0"/>
              </a:rPr>
              <a:t>atau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takut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saat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mengingatnya</a:t>
            </a:r>
            <a:r>
              <a:rPr lang="en-US" sz="2000" dirty="0">
                <a:latin typeface="+mj-lt"/>
                <a:cs typeface="Arial" pitchFamily="34" charset="0"/>
              </a:rPr>
              <a:t>. </a:t>
            </a:r>
          </a:p>
        </p:txBody>
      </p:sp>
      <p:sp>
        <p:nvSpPr>
          <p:cNvPr id="14" name="Oval 13"/>
          <p:cNvSpPr/>
          <p:nvPr/>
        </p:nvSpPr>
        <p:spPr>
          <a:xfrm>
            <a:off x="3606832" y="2887845"/>
            <a:ext cx="228600" cy="228599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3835432" y="2671131"/>
            <a:ext cx="288000" cy="28800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216200" y="2407319"/>
            <a:ext cx="432000" cy="43200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98326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7398"/>
    </mc:Choice>
    <mc:Fallback xmlns="">
      <p:transition advTm="17398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0101" y="619343"/>
            <a:ext cx="2636975" cy="413263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3499"/>
            <a:ext cx="9144000" cy="8503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219200" y="1465863"/>
            <a:ext cx="44196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+mj-lt"/>
                <a:cs typeface="Arial" pitchFamily="34" charset="0"/>
              </a:rPr>
              <a:t>Kita </a:t>
            </a:r>
            <a:r>
              <a:rPr lang="en-US" sz="2000" dirty="0" err="1">
                <a:latin typeface="+mj-lt"/>
                <a:cs typeface="Arial" pitchFamily="34" charset="0"/>
              </a:rPr>
              <a:t>dapat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mengambil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pelajaran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dari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peristiwa</a:t>
            </a:r>
            <a:r>
              <a:rPr lang="en-US" sz="2000" dirty="0">
                <a:latin typeface="+mj-lt"/>
                <a:cs typeface="Arial" pitchFamily="34" charset="0"/>
              </a:rPr>
              <a:t> yang </a:t>
            </a:r>
            <a:r>
              <a:rPr lang="en-US" sz="2000" dirty="0" err="1">
                <a:latin typeface="+mj-lt"/>
                <a:cs typeface="Arial" pitchFamily="34" charset="0"/>
              </a:rPr>
              <a:t>sudah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terjadi</a:t>
            </a:r>
            <a:r>
              <a:rPr lang="en-US" sz="2000" dirty="0" smtClean="0">
                <a:latin typeface="+mj-lt"/>
                <a:cs typeface="Arial" pitchFamily="34" charset="0"/>
              </a:rPr>
              <a:t>. </a:t>
            </a:r>
          </a:p>
          <a:p>
            <a:endParaRPr lang="en-US" sz="2000" dirty="0">
              <a:latin typeface="+mj-lt"/>
              <a:cs typeface="Arial" pitchFamily="34" charset="0"/>
            </a:endParaRPr>
          </a:p>
          <a:p>
            <a:r>
              <a:rPr lang="en-US" sz="2000" dirty="0" err="1" smtClean="0">
                <a:latin typeface="+mj-lt"/>
                <a:cs typeface="Arial" pitchFamily="34" charset="0"/>
              </a:rPr>
              <a:t>Pelajaran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>
                <a:latin typeface="+mj-lt"/>
                <a:cs typeface="Arial" pitchFamily="34" charset="0"/>
              </a:rPr>
              <a:t>yang </a:t>
            </a:r>
            <a:r>
              <a:rPr lang="en-US" sz="2000" dirty="0" err="1">
                <a:latin typeface="+mj-lt"/>
                <a:cs typeface="Arial" pitchFamily="34" charset="0"/>
              </a:rPr>
              <a:t>baik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bisa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dijadikan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penyemangat</a:t>
            </a:r>
            <a:r>
              <a:rPr lang="en-US" sz="2000" dirty="0" smtClean="0">
                <a:latin typeface="+mj-lt"/>
                <a:cs typeface="Arial" pitchFamily="34" charset="0"/>
              </a:rPr>
              <a:t>.</a:t>
            </a:r>
          </a:p>
          <a:p>
            <a:r>
              <a:rPr lang="en-US" sz="2000" dirty="0">
                <a:latin typeface="+mj-lt"/>
                <a:cs typeface="Arial" pitchFamily="34" charset="0"/>
              </a:rPr>
              <a:t/>
            </a:r>
            <a:br>
              <a:rPr lang="en-US" sz="2000" dirty="0">
                <a:latin typeface="+mj-lt"/>
                <a:cs typeface="Arial" pitchFamily="34" charset="0"/>
              </a:rPr>
            </a:br>
            <a:r>
              <a:rPr lang="en-US" sz="2000" dirty="0" err="1">
                <a:latin typeface="+mj-lt"/>
                <a:cs typeface="Arial" pitchFamily="34" charset="0"/>
              </a:rPr>
              <a:t>Pelajaran</a:t>
            </a:r>
            <a:r>
              <a:rPr lang="en-US" sz="2000" dirty="0">
                <a:latin typeface="+mj-lt"/>
                <a:cs typeface="Arial" pitchFamily="34" charset="0"/>
              </a:rPr>
              <a:t> yang </a:t>
            </a:r>
            <a:r>
              <a:rPr lang="en-US" sz="2000" dirty="0" err="1">
                <a:latin typeface="+mj-lt"/>
                <a:cs typeface="Arial" pitchFamily="34" charset="0"/>
              </a:rPr>
              <a:t>kurang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baik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bisa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dijadikan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pengingat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>
                <a:latin typeface="+mj-lt"/>
                <a:cs typeface="Arial" pitchFamily="34" charset="0"/>
              </a:rPr>
              <a:t>agar </a:t>
            </a:r>
            <a:r>
              <a:rPr lang="en-US" sz="2000" dirty="0" err="1">
                <a:latin typeface="+mj-lt"/>
                <a:cs typeface="Arial" pitchFamily="34" charset="0"/>
              </a:rPr>
              <a:t>tidak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mengulanginya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lagi</a:t>
            </a:r>
            <a:r>
              <a:rPr lang="en-US" sz="2000" dirty="0">
                <a:latin typeface="+mj-lt"/>
                <a:cs typeface="Arial" pitchFamily="34" charset="0"/>
              </a:rPr>
              <a:t>. </a:t>
            </a:r>
            <a:br>
              <a:rPr lang="en-US" sz="2000" dirty="0">
                <a:latin typeface="+mj-lt"/>
                <a:cs typeface="Arial" pitchFamily="34" charset="0"/>
              </a:rPr>
            </a:br>
            <a:endParaRPr lang="en-US" sz="2000" dirty="0">
              <a:latin typeface="+mj-lt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19200" y="590153"/>
            <a:ext cx="44196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 smtClean="0">
                <a:latin typeface="+mj-lt"/>
                <a:cs typeface="Arial" pitchFamily="34" charset="0"/>
              </a:rPr>
              <a:t>Mengambil</a:t>
            </a:r>
            <a:r>
              <a:rPr lang="en-US" sz="2400" b="1" dirty="0" smtClean="0">
                <a:latin typeface="+mj-lt"/>
                <a:cs typeface="Arial" pitchFamily="34" charset="0"/>
              </a:rPr>
              <a:t> </a:t>
            </a:r>
            <a:r>
              <a:rPr lang="en-US" sz="2400" b="1" dirty="0" err="1" smtClean="0">
                <a:latin typeface="+mj-lt"/>
                <a:cs typeface="Arial" pitchFamily="34" charset="0"/>
              </a:rPr>
              <a:t>Pelajaran</a:t>
            </a:r>
            <a:r>
              <a:rPr lang="en-US" sz="2400" b="1" dirty="0" smtClean="0">
                <a:latin typeface="+mj-lt"/>
                <a:cs typeface="Arial" pitchFamily="34" charset="0"/>
              </a:rPr>
              <a:t> </a:t>
            </a:r>
            <a:r>
              <a:rPr lang="en-US" sz="2400" b="1" dirty="0" err="1" smtClean="0">
                <a:latin typeface="+mj-lt"/>
                <a:cs typeface="Arial" pitchFamily="34" charset="0"/>
              </a:rPr>
              <a:t>dari</a:t>
            </a:r>
            <a:r>
              <a:rPr lang="en-US" sz="2400" b="1" dirty="0" smtClean="0">
                <a:latin typeface="+mj-lt"/>
                <a:cs typeface="Arial" pitchFamily="34" charset="0"/>
              </a:rPr>
              <a:t> </a:t>
            </a:r>
            <a:r>
              <a:rPr lang="en-US" sz="2400" b="1" dirty="0" err="1" smtClean="0">
                <a:latin typeface="+mj-lt"/>
                <a:cs typeface="Arial" pitchFamily="34" charset="0"/>
              </a:rPr>
              <a:t>Peristiwa</a:t>
            </a:r>
            <a:r>
              <a:rPr lang="en-US" sz="2400" b="1" dirty="0">
                <a:latin typeface="+mj-lt"/>
                <a:cs typeface="Arial" pitchFamily="34" charset="0"/>
              </a:rPr>
              <a:t> </a:t>
            </a:r>
            <a:r>
              <a:rPr lang="en-US" sz="2400" b="1" dirty="0" smtClean="0">
                <a:latin typeface="+mj-lt"/>
                <a:cs typeface="Arial" pitchFamily="34" charset="0"/>
              </a:rPr>
              <a:t>Masa </a:t>
            </a:r>
            <a:r>
              <a:rPr lang="en-US" sz="2400" b="1" dirty="0" err="1" smtClean="0">
                <a:latin typeface="+mj-lt"/>
                <a:cs typeface="Arial" pitchFamily="34" charset="0"/>
              </a:rPr>
              <a:t>Lalu</a:t>
            </a:r>
            <a:endParaRPr lang="en-US" sz="2400" b="1" dirty="0">
              <a:latin typeface="+mj-lt"/>
              <a:cs typeface="Arial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57200" y="317503"/>
            <a:ext cx="762000" cy="923330"/>
            <a:chOff x="463618" y="216443"/>
            <a:chExt cx="3197225" cy="923330"/>
          </a:xfrm>
        </p:grpSpPr>
        <p:sp>
          <p:nvSpPr>
            <p:cNvPr id="8" name="Oval 7"/>
            <p:cNvSpPr/>
            <p:nvPr/>
          </p:nvSpPr>
          <p:spPr>
            <a:xfrm>
              <a:off x="463618" y="315903"/>
              <a:ext cx="3197225" cy="80804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685955" y="216443"/>
              <a:ext cx="2752551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SzPct val="100000"/>
              </a:pPr>
              <a:r>
                <a:rPr lang="en-US" sz="5400" dirty="0" smtClean="0">
                  <a:latin typeface="+mj-lt"/>
                  <a:cs typeface="Arial" pitchFamily="34" charset="0"/>
                </a:rPr>
                <a:t>3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544892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7398"/>
    </mc:Choice>
    <mc:Fallback xmlns="">
      <p:transition advTm="17398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/>
          <a:srcRect r="1834"/>
          <a:stretch/>
        </p:blipFill>
        <p:spPr>
          <a:xfrm>
            <a:off x="4426135" y="1436058"/>
            <a:ext cx="4717865" cy="347523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031415" y="361952"/>
            <a:ext cx="5280083" cy="1023413"/>
            <a:chOff x="1611544" y="3361650"/>
            <a:chExt cx="5201064" cy="836135"/>
          </a:xfrm>
        </p:grpSpPr>
        <p:sp>
          <p:nvSpPr>
            <p:cNvPr id="3" name="Parallelogram 2"/>
            <p:cNvSpPr/>
            <p:nvPr/>
          </p:nvSpPr>
          <p:spPr>
            <a:xfrm>
              <a:off x="1611544" y="3361650"/>
              <a:ext cx="5063851" cy="836135"/>
            </a:xfrm>
            <a:prstGeom prst="parallelogram">
              <a:avLst>
                <a:gd name="adj" fmla="val 30712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00"/>
            </a:p>
          </p:txBody>
        </p:sp>
        <p:sp>
          <p:nvSpPr>
            <p:cNvPr id="4" name="テキスト プレースホルダー 17"/>
            <p:cNvSpPr txBox="1">
              <a:spLocks/>
            </p:cNvSpPr>
            <p:nvPr/>
          </p:nvSpPr>
          <p:spPr>
            <a:xfrm>
              <a:off x="2512940" y="3486160"/>
              <a:ext cx="4299668" cy="609600"/>
            </a:xfrm>
            <a:prstGeom prst="rect">
              <a:avLst/>
            </a:prstGeom>
          </p:spPr>
          <p:txBody>
            <a:bodyPr vert="horz" lIns="36000" tIns="36000" rIns="36000" bIns="36000" rtlCol="0" anchor="ctr">
              <a:noAutofit/>
            </a:bodyPr>
            <a:lstStyle>
              <a:lvl1pPr marL="342900" indent="-342900" algn="l" defTabSz="1632753" rtl="0" eaLnBrk="1" latinLnBrk="0" hangingPunct="1">
                <a:lnSpc>
                  <a:spcPct val="120000"/>
                </a:lnSpc>
                <a:spcBef>
                  <a:spcPts val="1200"/>
                </a:spcBef>
                <a:buClr>
                  <a:schemeClr val="accent5"/>
                </a:buClr>
                <a:buFont typeface="Wingdings" panose="05000000000000000000" pitchFamily="2" charset="2"/>
                <a:buChar char="l"/>
                <a:defRPr kumimoji="1" sz="20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326612" indent="-510235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5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040941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857317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673693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490070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306446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122822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939199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3000" b="1" dirty="0" smtClean="0">
                  <a:ln w="0"/>
                  <a:solidFill>
                    <a:schemeClr val="accent1"/>
                  </a:solidFill>
                  <a:cs typeface="Arial" panose="020B0604020202020204" pitchFamily="34" charset="0"/>
                </a:rPr>
                <a:t>IDENTITAS DIRI</a:t>
              </a:r>
              <a:endParaRPr lang="id-ID" sz="3000" b="1" dirty="0">
                <a:ln w="0"/>
                <a:solidFill>
                  <a:schemeClr val="accent1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5" name="直角三角形 28"/>
          <p:cNvSpPr/>
          <p:nvPr/>
        </p:nvSpPr>
        <p:spPr>
          <a:xfrm rot="2700000">
            <a:off x="378889" y="359839"/>
            <a:ext cx="1093583" cy="1093583"/>
          </a:xfrm>
          <a:prstGeom prst="rtTriangle">
            <a:avLst/>
          </a:prstGeom>
          <a:solidFill>
            <a:schemeClr val="accent4">
              <a:lumMod val="75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62552" tIns="81275" rIns="162552" bIns="812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625519">
              <a:defRPr/>
            </a:pPr>
            <a:endParaRPr kumimoji="1" lang="ja-JP" altLang="en-US" kern="0" dirty="0">
              <a:solidFill>
                <a:srgbClr val="5BB8D1"/>
              </a:solidFill>
              <a:latin typeface="Open Sans"/>
            </a:endParaRPr>
          </a:p>
        </p:txBody>
      </p:sp>
      <p:sp>
        <p:nvSpPr>
          <p:cNvPr id="6" name="直角三角形 8"/>
          <p:cNvSpPr/>
          <p:nvPr/>
        </p:nvSpPr>
        <p:spPr>
          <a:xfrm rot="2700000">
            <a:off x="555169" y="359841"/>
            <a:ext cx="1093583" cy="1093583"/>
          </a:xfrm>
          <a:prstGeom prst="rtTriangle">
            <a:avLst/>
          </a:prstGeom>
          <a:solidFill>
            <a:schemeClr val="accent4">
              <a:lumMod val="60000"/>
              <a:lumOff val="40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62552" tIns="81275" rIns="162552" bIns="812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625519">
              <a:defRPr/>
            </a:pPr>
            <a:endParaRPr kumimoji="1" lang="ja-JP" altLang="en-US" kern="0" dirty="0">
              <a:solidFill>
                <a:srgbClr val="5BB8D1"/>
              </a:solidFill>
              <a:latin typeface="Open Sans"/>
            </a:endParaRPr>
          </a:p>
        </p:txBody>
      </p:sp>
      <p:sp>
        <p:nvSpPr>
          <p:cNvPr id="7" name="直角三角形 4"/>
          <p:cNvSpPr/>
          <p:nvPr/>
        </p:nvSpPr>
        <p:spPr>
          <a:xfrm rot="13500000">
            <a:off x="555169" y="359840"/>
            <a:ext cx="1093583" cy="1093583"/>
          </a:xfrm>
          <a:prstGeom prst="rtTriangle">
            <a:avLst/>
          </a:prstGeom>
          <a:solidFill>
            <a:schemeClr val="accent4">
              <a:lumMod val="40000"/>
              <a:lumOff val="60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62552" tIns="81275" rIns="162552" bIns="812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625519">
              <a:defRPr/>
            </a:pPr>
            <a:endParaRPr kumimoji="1" lang="ja-JP" altLang="en-US" kern="0">
              <a:solidFill>
                <a:srgbClr val="5BB8D1"/>
              </a:solidFill>
              <a:latin typeface="Open San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28364" y="430630"/>
            <a:ext cx="947191" cy="947192"/>
            <a:chOff x="2895601" y="-542991"/>
            <a:chExt cx="960519" cy="960519"/>
          </a:xfrm>
        </p:grpSpPr>
        <p:grpSp>
          <p:nvGrpSpPr>
            <p:cNvPr id="9" name="Group 8"/>
            <p:cNvGrpSpPr/>
            <p:nvPr/>
          </p:nvGrpSpPr>
          <p:grpSpPr>
            <a:xfrm>
              <a:off x="2895601" y="-542991"/>
              <a:ext cx="960519" cy="960519"/>
              <a:chOff x="2895601" y="-542991"/>
              <a:chExt cx="960519" cy="960519"/>
            </a:xfrm>
          </p:grpSpPr>
          <p:sp>
            <p:nvSpPr>
              <p:cNvPr id="12" name="Oval 11"/>
              <p:cNvSpPr/>
              <p:nvPr/>
            </p:nvSpPr>
            <p:spPr>
              <a:xfrm>
                <a:off x="2895601" y="-542991"/>
                <a:ext cx="960519" cy="96051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050" dirty="0">
                  <a:solidFill>
                    <a:srgbClr val="4F81BD"/>
                  </a:solidFill>
                </a:endParaRPr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2926336" y="-512255"/>
                <a:ext cx="898264" cy="898263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050" dirty="0"/>
              </a:p>
            </p:txBody>
          </p:sp>
        </p:grpSp>
        <p:sp>
          <p:nvSpPr>
            <p:cNvPr id="10" name="Rectangle 9"/>
            <p:cNvSpPr/>
            <p:nvPr/>
          </p:nvSpPr>
          <p:spPr>
            <a:xfrm>
              <a:off x="3015079" y="-488577"/>
              <a:ext cx="720773" cy="507174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28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Bab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232056" y="-119089"/>
              <a:ext cx="304630" cy="460357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2500" b="1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4</a:t>
              </a:r>
              <a:endParaRPr lang="en-US" sz="25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28680" y="1885950"/>
            <a:ext cx="4471920" cy="2369880"/>
            <a:chOff x="157161" y="1733550"/>
            <a:chExt cx="4471920" cy="2369880"/>
          </a:xfrm>
        </p:grpSpPr>
        <p:grpSp>
          <p:nvGrpSpPr>
            <p:cNvPr id="15" name="Group 14"/>
            <p:cNvGrpSpPr/>
            <p:nvPr/>
          </p:nvGrpSpPr>
          <p:grpSpPr>
            <a:xfrm>
              <a:off x="157161" y="1735291"/>
              <a:ext cx="3370144" cy="492230"/>
              <a:chOff x="157161" y="1735291"/>
              <a:chExt cx="3370144" cy="492230"/>
            </a:xfrm>
          </p:grpSpPr>
          <p:sp>
            <p:nvSpPr>
              <p:cNvPr id="18" name="Isosceles Triangle 17"/>
              <p:cNvSpPr/>
              <p:nvPr/>
            </p:nvSpPr>
            <p:spPr>
              <a:xfrm rot="3600000">
                <a:off x="3123480" y="1756519"/>
                <a:ext cx="425053" cy="382597"/>
              </a:xfrm>
              <a:prstGeom prst="triangl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157161" y="1846521"/>
                <a:ext cx="3119439" cy="381000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Rectangle 15"/>
            <p:cNvSpPr/>
            <p:nvPr/>
          </p:nvSpPr>
          <p:spPr bwMode="auto">
            <a:xfrm>
              <a:off x="165705" y="1733550"/>
              <a:ext cx="2896754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id-ID" sz="2000" b="1" noProof="1">
                  <a:solidFill>
                    <a:schemeClr val="bg1"/>
                  </a:solidFill>
                  <a:latin typeface="+mj-lt"/>
                  <a:cs typeface="Arial" pitchFamily="34" charset="0"/>
                </a:rPr>
                <a:t>TUJUAN PEMBELAJARAN:</a:t>
              </a:r>
              <a:endParaRPr lang="en-US" sz="2000" b="1" noProof="1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  <p:sp>
          <p:nvSpPr>
            <p:cNvPr id="17" name="Rectangle 14"/>
            <p:cNvSpPr>
              <a:spLocks noChangeArrowheads="1"/>
            </p:cNvSpPr>
            <p:nvPr/>
          </p:nvSpPr>
          <p:spPr bwMode="auto">
            <a:xfrm>
              <a:off x="165705" y="2287548"/>
              <a:ext cx="4463376" cy="1815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285743" indent="-285743">
                <a:buFont typeface="Arial" panose="020B0604020202020204" pitchFamily="34" charset="0"/>
                <a:buChar char="•"/>
              </a:pPr>
              <a:r>
                <a:rPr lang="en-US" altLang="id-ID" sz="1600" dirty="0" err="1" smtClean="0">
                  <a:latin typeface="+mj-lt"/>
                </a:rPr>
                <a:t>Mengidentifikasi</a:t>
              </a:r>
              <a:r>
                <a:rPr lang="en-US" altLang="id-ID" sz="1600" dirty="0" smtClean="0">
                  <a:latin typeface="+mj-lt"/>
                </a:rPr>
                <a:t> </a:t>
              </a:r>
              <a:r>
                <a:rPr lang="en-US" altLang="id-ID" sz="1600" dirty="0" err="1" smtClean="0">
                  <a:latin typeface="+mj-lt"/>
                </a:rPr>
                <a:t>dokumen</a:t>
              </a:r>
              <a:r>
                <a:rPr lang="en-US" altLang="id-ID" sz="1600" dirty="0" smtClean="0">
                  <a:latin typeface="+mj-lt"/>
                </a:rPr>
                <a:t> </a:t>
              </a:r>
              <a:r>
                <a:rPr lang="en-US" altLang="id-ID" sz="1600" dirty="0" err="1">
                  <a:latin typeface="+mj-lt"/>
                </a:rPr>
                <a:t>diri</a:t>
              </a:r>
              <a:r>
                <a:rPr lang="en-US" altLang="id-ID" sz="1600" dirty="0">
                  <a:latin typeface="+mj-lt"/>
                </a:rPr>
                <a:t> </a:t>
              </a:r>
              <a:r>
                <a:rPr lang="en-US" altLang="id-ID" sz="1600" dirty="0" err="1" smtClean="0">
                  <a:latin typeface="+mj-lt"/>
                </a:rPr>
                <a:t>dan</a:t>
              </a:r>
              <a:r>
                <a:rPr lang="en-US" altLang="id-ID" sz="1600" dirty="0" smtClean="0">
                  <a:latin typeface="+mj-lt"/>
                </a:rPr>
                <a:t> </a:t>
              </a:r>
              <a:r>
                <a:rPr lang="en-US" altLang="id-ID" sz="1600" dirty="0" err="1" smtClean="0">
                  <a:latin typeface="+mj-lt"/>
                </a:rPr>
                <a:t>keluarga</a:t>
              </a:r>
              <a:r>
                <a:rPr lang="en-US" altLang="id-ID" sz="1600" dirty="0" smtClean="0">
                  <a:latin typeface="+mj-lt"/>
                </a:rPr>
                <a:t>.</a:t>
              </a:r>
              <a:endParaRPr lang="en-US" altLang="id-ID" sz="1600" dirty="0">
                <a:latin typeface="+mj-lt"/>
              </a:endParaRPr>
            </a:p>
            <a:p>
              <a:pPr marL="285743" indent="-285743">
                <a:buFont typeface="Arial" panose="020B0604020202020204" pitchFamily="34" charset="0"/>
                <a:buChar char="•"/>
              </a:pPr>
              <a:r>
                <a:rPr lang="en-US" altLang="id-ID" sz="1600" dirty="0" err="1" smtClean="0">
                  <a:latin typeface="+mj-lt"/>
                </a:rPr>
                <a:t>Mengidentifikasi</a:t>
              </a:r>
              <a:r>
                <a:rPr lang="en-US" altLang="id-ID" sz="1600" dirty="0" smtClean="0">
                  <a:latin typeface="+mj-lt"/>
                </a:rPr>
                <a:t> </a:t>
              </a:r>
              <a:r>
                <a:rPr lang="en-US" altLang="id-ID" sz="1600" dirty="0" err="1">
                  <a:latin typeface="+mj-lt"/>
                </a:rPr>
                <a:t>benda</a:t>
              </a:r>
              <a:r>
                <a:rPr lang="en-US" altLang="id-ID" sz="1600" dirty="0">
                  <a:latin typeface="+mj-lt"/>
                </a:rPr>
                <a:t> </a:t>
              </a:r>
              <a:r>
                <a:rPr lang="en-US" altLang="id-ID" sz="1600" dirty="0" err="1" smtClean="0">
                  <a:latin typeface="+mj-lt"/>
                </a:rPr>
                <a:t>berharga</a:t>
              </a:r>
              <a:r>
                <a:rPr lang="en-US" altLang="id-ID" sz="1600" dirty="0" smtClean="0">
                  <a:latin typeface="+mj-lt"/>
                </a:rPr>
                <a:t>.</a:t>
              </a:r>
              <a:endParaRPr lang="en-US" altLang="id-ID" sz="1600" dirty="0">
                <a:latin typeface="+mj-lt"/>
              </a:endParaRPr>
            </a:p>
            <a:p>
              <a:pPr marL="285743" indent="-285743">
                <a:buFont typeface="Arial" panose="020B0604020202020204" pitchFamily="34" charset="0"/>
                <a:buChar char="•"/>
              </a:pPr>
              <a:r>
                <a:rPr lang="en-US" altLang="id-ID" sz="1600" dirty="0" err="1" smtClean="0">
                  <a:latin typeface="+mj-lt"/>
                </a:rPr>
                <a:t>Menceritakan</a:t>
              </a:r>
              <a:r>
                <a:rPr lang="en-US" altLang="id-ID" sz="1600" dirty="0" smtClean="0">
                  <a:latin typeface="+mj-lt"/>
                </a:rPr>
                <a:t> </a:t>
              </a:r>
              <a:r>
                <a:rPr lang="en-US" altLang="id-ID" sz="1600" dirty="0" err="1">
                  <a:latin typeface="+mj-lt"/>
                </a:rPr>
                <a:t>pengalaman</a:t>
              </a:r>
              <a:r>
                <a:rPr lang="en-US" altLang="id-ID" sz="1600" dirty="0">
                  <a:latin typeface="+mj-lt"/>
                </a:rPr>
                <a:t> </a:t>
              </a:r>
              <a:r>
                <a:rPr lang="en-US" altLang="id-ID" sz="1600" dirty="0" err="1" smtClean="0">
                  <a:latin typeface="+mj-lt"/>
                </a:rPr>
                <a:t>merawat</a:t>
              </a:r>
              <a:r>
                <a:rPr lang="en-US" altLang="id-ID" sz="1600" dirty="0" smtClean="0">
                  <a:latin typeface="+mj-lt"/>
                </a:rPr>
                <a:t> </a:t>
              </a:r>
              <a:r>
                <a:rPr lang="en-US" altLang="id-ID" sz="1600" dirty="0" err="1" smtClean="0">
                  <a:latin typeface="+mj-lt"/>
                </a:rPr>
                <a:t>dokumen</a:t>
              </a:r>
              <a:r>
                <a:rPr lang="en-US" altLang="id-ID" sz="1600" dirty="0" smtClean="0">
                  <a:latin typeface="+mj-lt"/>
                </a:rPr>
                <a:t> </a:t>
              </a:r>
              <a:r>
                <a:rPr lang="en-US" altLang="id-ID" sz="1600" dirty="0" err="1">
                  <a:latin typeface="+mj-lt"/>
                </a:rPr>
                <a:t>dan</a:t>
              </a:r>
              <a:r>
                <a:rPr lang="en-US" altLang="id-ID" sz="1600" dirty="0">
                  <a:latin typeface="+mj-lt"/>
                </a:rPr>
                <a:t> </a:t>
              </a:r>
              <a:r>
                <a:rPr lang="en-US" altLang="id-ID" sz="1600" dirty="0" err="1">
                  <a:latin typeface="+mj-lt"/>
                </a:rPr>
                <a:t>benda</a:t>
              </a:r>
              <a:r>
                <a:rPr lang="en-US" altLang="id-ID" sz="1600" dirty="0">
                  <a:latin typeface="+mj-lt"/>
                </a:rPr>
                <a:t> </a:t>
              </a:r>
              <a:r>
                <a:rPr lang="en-US" altLang="id-ID" sz="1600" dirty="0" err="1">
                  <a:latin typeface="+mj-lt"/>
                </a:rPr>
                <a:t>berharga</a:t>
              </a:r>
              <a:r>
                <a:rPr lang="en-US" altLang="id-ID" sz="1600" dirty="0">
                  <a:latin typeface="+mj-lt"/>
                </a:rPr>
                <a:t> </a:t>
              </a:r>
              <a:r>
                <a:rPr lang="en-US" altLang="id-ID" sz="1600" dirty="0" err="1" smtClean="0">
                  <a:latin typeface="+mj-lt"/>
                </a:rPr>
                <a:t>keluarga</a:t>
              </a:r>
              <a:r>
                <a:rPr lang="en-US" altLang="id-ID" sz="1600" dirty="0" smtClean="0">
                  <a:latin typeface="+mj-lt"/>
                </a:rPr>
                <a:t>. </a:t>
              </a:r>
            </a:p>
            <a:p>
              <a:pPr marL="285743" indent="-285743">
                <a:buFont typeface="Arial" panose="020B0604020202020204" pitchFamily="34" charset="0"/>
                <a:buChar char="•"/>
              </a:pPr>
              <a:r>
                <a:rPr lang="en-US" altLang="id-ID" sz="1600" dirty="0" err="1" smtClean="0">
                  <a:latin typeface="+mj-lt"/>
                </a:rPr>
                <a:t>Menjelaskan</a:t>
              </a:r>
              <a:r>
                <a:rPr lang="en-US" altLang="id-ID" sz="1600" dirty="0" smtClean="0">
                  <a:latin typeface="+mj-lt"/>
                </a:rPr>
                <a:t> </a:t>
              </a:r>
              <a:r>
                <a:rPr lang="en-US" altLang="id-ID" sz="1600" dirty="0" err="1">
                  <a:latin typeface="+mj-lt"/>
                </a:rPr>
                <a:t>peristiwa</a:t>
              </a:r>
              <a:r>
                <a:rPr lang="en-US" altLang="id-ID" sz="1600" dirty="0">
                  <a:latin typeface="+mj-lt"/>
                </a:rPr>
                <a:t> </a:t>
              </a:r>
              <a:r>
                <a:rPr lang="en-US" altLang="id-ID" sz="1600" dirty="0" err="1">
                  <a:latin typeface="+mj-lt"/>
                </a:rPr>
                <a:t>penting</a:t>
              </a:r>
              <a:r>
                <a:rPr lang="en-US" altLang="id-ID" sz="1600" dirty="0">
                  <a:latin typeface="+mj-lt"/>
                </a:rPr>
                <a:t> </a:t>
              </a:r>
              <a:r>
                <a:rPr lang="en-US" altLang="id-ID" sz="1600" dirty="0" err="1" smtClean="0">
                  <a:latin typeface="+mj-lt"/>
                </a:rPr>
                <a:t>dalam</a:t>
              </a:r>
              <a:r>
                <a:rPr lang="en-US" altLang="id-ID" sz="1600" dirty="0" smtClean="0">
                  <a:latin typeface="+mj-lt"/>
                </a:rPr>
                <a:t> </a:t>
              </a:r>
              <a:r>
                <a:rPr lang="en-US" altLang="id-ID" sz="1600" dirty="0" err="1" smtClean="0">
                  <a:latin typeface="+mj-lt"/>
                </a:rPr>
                <a:t>keluarga</a:t>
              </a:r>
              <a:r>
                <a:rPr lang="en-US" altLang="id-ID" sz="1600" dirty="0" smtClean="0">
                  <a:latin typeface="+mj-lt"/>
                </a:rPr>
                <a:t>. </a:t>
              </a:r>
            </a:p>
            <a:p>
              <a:pPr marL="285743" indent="-285743">
                <a:buFont typeface="Arial" panose="020B0604020202020204" pitchFamily="34" charset="0"/>
                <a:buChar char="•"/>
              </a:pPr>
              <a:r>
                <a:rPr lang="en-US" altLang="id-ID" sz="1600" dirty="0" err="1" smtClean="0">
                  <a:latin typeface="+mj-lt"/>
                </a:rPr>
                <a:t>Menuliskan</a:t>
              </a:r>
              <a:r>
                <a:rPr lang="en-US" altLang="id-ID" sz="1600" dirty="0" smtClean="0">
                  <a:latin typeface="+mj-lt"/>
                </a:rPr>
                <a:t> </a:t>
              </a:r>
              <a:r>
                <a:rPr lang="en-US" altLang="id-ID" sz="1600" dirty="0" err="1">
                  <a:latin typeface="+mj-lt"/>
                </a:rPr>
                <a:t>urutan</a:t>
              </a:r>
              <a:r>
                <a:rPr lang="en-US" altLang="id-ID" sz="1600" dirty="0">
                  <a:latin typeface="+mj-lt"/>
                </a:rPr>
                <a:t> </a:t>
              </a:r>
              <a:r>
                <a:rPr lang="en-US" altLang="id-ID" sz="1600" dirty="0" err="1">
                  <a:latin typeface="+mj-lt"/>
                </a:rPr>
                <a:t>peristiwa</a:t>
              </a:r>
              <a:r>
                <a:rPr lang="en-US" altLang="id-ID" sz="1600" dirty="0">
                  <a:latin typeface="+mj-lt"/>
                </a:rPr>
                <a:t> </a:t>
              </a:r>
              <a:r>
                <a:rPr lang="en-US" altLang="id-ID" sz="1600" dirty="0" err="1">
                  <a:latin typeface="+mj-lt"/>
                </a:rPr>
                <a:t>penting</a:t>
              </a:r>
              <a:r>
                <a:rPr lang="en-US" altLang="id-ID" sz="1600" dirty="0">
                  <a:latin typeface="+mj-lt"/>
                </a:rPr>
                <a:t> </a:t>
              </a:r>
              <a:r>
                <a:rPr lang="en-US" altLang="id-ID" sz="1600" dirty="0" err="1" smtClean="0">
                  <a:latin typeface="+mj-lt"/>
                </a:rPr>
                <a:t>dalam</a:t>
              </a:r>
              <a:r>
                <a:rPr lang="en-US" altLang="id-ID" sz="1600" dirty="0" smtClean="0">
                  <a:latin typeface="+mj-lt"/>
                </a:rPr>
                <a:t> </a:t>
              </a:r>
              <a:r>
                <a:rPr lang="en-US" altLang="id-ID" sz="1600" dirty="0" err="1" smtClean="0">
                  <a:latin typeface="+mj-lt"/>
                </a:rPr>
                <a:t>keluarga</a:t>
              </a:r>
              <a:r>
                <a:rPr lang="en-US" altLang="id-ID" sz="1600" dirty="0">
                  <a:latin typeface="+mj-lt"/>
                </a:rPr>
                <a:t>.</a:t>
              </a:r>
              <a:endParaRPr lang="en-US" altLang="id-ID" sz="1600" dirty="0" smtClean="0">
                <a:latin typeface="+mj-lt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72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215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67070"/>
            <a:ext cx="4495800" cy="58771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33400" y="269282"/>
            <a:ext cx="5562600" cy="49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2400" dirty="0">
                <a:solidFill>
                  <a:schemeClr val="bg1"/>
                </a:solidFill>
                <a:latin typeface="+mj-lt"/>
                <a:cs typeface="Arial" pitchFamily="34" charset="0"/>
              </a:rPr>
              <a:t>A.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Identitas</a:t>
            </a:r>
            <a:r>
              <a:rPr lang="en-US" sz="24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Diri</a:t>
            </a:r>
            <a:r>
              <a:rPr lang="en-US" sz="24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dan</a:t>
            </a:r>
            <a:r>
              <a:rPr lang="en-US" sz="24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Keluarga</a:t>
            </a:r>
            <a:endParaRPr lang="en-US" sz="2400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8"/>
            <a:ext cx="1456947" cy="59436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066800" y="1180703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 smtClean="0">
                <a:latin typeface="+mj-lt"/>
                <a:cs typeface="Arial" pitchFamily="34" charset="0"/>
              </a:rPr>
              <a:t>Identitas</a:t>
            </a:r>
            <a:r>
              <a:rPr lang="en-US" sz="2400" b="1" dirty="0" smtClean="0">
                <a:latin typeface="+mj-lt"/>
                <a:cs typeface="Arial" pitchFamily="34" charset="0"/>
              </a:rPr>
              <a:t> </a:t>
            </a:r>
            <a:r>
              <a:rPr lang="en-US" sz="2400" b="1" dirty="0" err="1" smtClean="0">
                <a:latin typeface="+mj-lt"/>
                <a:cs typeface="Arial" pitchFamily="34" charset="0"/>
              </a:rPr>
              <a:t>Diri</a:t>
            </a:r>
            <a:endParaRPr lang="en-US" sz="2400" b="1" dirty="0">
              <a:latin typeface="+mj-lt"/>
              <a:cs typeface="Arial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304800" y="908053"/>
            <a:ext cx="762000" cy="923330"/>
            <a:chOff x="463618" y="216443"/>
            <a:chExt cx="3197225" cy="923330"/>
          </a:xfrm>
        </p:grpSpPr>
        <p:sp>
          <p:nvSpPr>
            <p:cNvPr id="19" name="Oval 18"/>
            <p:cNvSpPr/>
            <p:nvPr/>
          </p:nvSpPr>
          <p:spPr>
            <a:xfrm>
              <a:off x="463618" y="315903"/>
              <a:ext cx="3197225" cy="80804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85955" y="216443"/>
              <a:ext cx="2752551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SzPct val="100000"/>
              </a:pPr>
              <a:r>
                <a:rPr lang="en-US" sz="5400" dirty="0" smtClean="0">
                  <a:latin typeface="+mj-lt"/>
                  <a:cs typeface="Arial" pitchFamily="34" charset="0"/>
                </a:rPr>
                <a:t>1</a:t>
              </a:r>
            </a:p>
          </p:txBody>
        </p:sp>
      </p:grpSp>
      <p:sp>
        <p:nvSpPr>
          <p:cNvPr id="22" name="Rectangle 21"/>
          <p:cNvSpPr/>
          <p:nvPr/>
        </p:nvSpPr>
        <p:spPr>
          <a:xfrm>
            <a:off x="1066800" y="1657151"/>
            <a:ext cx="32766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 smtClean="0">
                <a:latin typeface="+mj-lt"/>
                <a:cs typeface="Arial" pitchFamily="34" charset="0"/>
              </a:rPr>
              <a:t>Identitas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diri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adalah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segala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sesuatu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smtClean="0">
                <a:latin typeface="+mj-lt"/>
                <a:cs typeface="Arial" pitchFamily="34" charset="0"/>
              </a:rPr>
              <a:t>yang </a:t>
            </a:r>
            <a:r>
              <a:rPr lang="en-US" sz="2000" dirty="0" err="1" smtClean="0">
                <a:latin typeface="+mj-lt"/>
                <a:cs typeface="Arial" pitchFamily="34" charset="0"/>
              </a:rPr>
              <a:t>menunjukkan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diri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seseorang</a:t>
            </a:r>
            <a:r>
              <a:rPr lang="en-US" sz="2000" dirty="0">
                <a:latin typeface="+mj-lt"/>
                <a:cs typeface="Arial" pitchFamily="34" charset="0"/>
              </a:rPr>
              <a:t>.</a:t>
            </a:r>
          </a:p>
          <a:p>
            <a:endParaRPr lang="en-US" sz="2000" dirty="0" smtClean="0">
              <a:latin typeface="+mj-lt"/>
              <a:cs typeface="Arial" pitchFamily="34" charset="0"/>
            </a:endParaRPr>
          </a:p>
          <a:p>
            <a:r>
              <a:rPr lang="en-US" sz="2000" dirty="0" err="1" smtClean="0">
                <a:latin typeface="+mj-lt"/>
                <a:cs typeface="Arial" pitchFamily="34" charset="0"/>
              </a:rPr>
              <a:t>Identitas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diri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meliputi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nama</a:t>
            </a:r>
            <a:r>
              <a:rPr lang="en-US" sz="2000" dirty="0" smtClean="0">
                <a:latin typeface="+mj-lt"/>
                <a:cs typeface="Arial" pitchFamily="34" charset="0"/>
              </a:rPr>
              <a:t>, </a:t>
            </a:r>
            <a:r>
              <a:rPr lang="en-US" sz="2000" dirty="0" err="1" smtClean="0">
                <a:latin typeface="+mj-lt"/>
                <a:cs typeface="Arial" pitchFamily="34" charset="0"/>
              </a:rPr>
              <a:t>tempat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dan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tanggal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lahir</a:t>
            </a:r>
            <a:r>
              <a:rPr lang="en-US" sz="2000" dirty="0">
                <a:latin typeface="+mj-lt"/>
                <a:cs typeface="Arial" pitchFamily="34" charset="0"/>
              </a:rPr>
              <a:t>, </a:t>
            </a:r>
            <a:r>
              <a:rPr lang="en-US" sz="2000" dirty="0" err="1">
                <a:latin typeface="+mj-lt"/>
                <a:cs typeface="Arial" pitchFamily="34" charset="0"/>
              </a:rPr>
              <a:t>serta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alamat</a:t>
            </a:r>
            <a:r>
              <a:rPr lang="en-US" sz="2000" dirty="0">
                <a:latin typeface="+mj-lt"/>
                <a:cs typeface="Arial" pitchFamily="34" charset="0"/>
              </a:rPr>
              <a:t>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7200" y="1331618"/>
            <a:ext cx="4588091" cy="2761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45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163961"/>
            <a:ext cx="4588091" cy="276118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3499"/>
            <a:ext cx="9144000" cy="850392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2438400" y="377880"/>
            <a:ext cx="1946115" cy="1812870"/>
            <a:chOff x="2483149" y="376218"/>
            <a:chExt cx="2216163" cy="2068565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rot="20824811" flipH="1">
              <a:off x="2537966" y="376218"/>
              <a:ext cx="2137052" cy="2068565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 rot="21433428">
              <a:off x="2483149" y="989243"/>
              <a:ext cx="2216163" cy="6672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SzPct val="100000"/>
              </a:pPr>
              <a:r>
                <a:rPr lang="en-US" sz="32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Nama</a:t>
              </a:r>
              <a:endParaRPr lang="en-US" sz="32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5410200" y="1061286"/>
            <a:ext cx="3276985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+mj-lt"/>
                <a:cs typeface="Arial" pitchFamily="34" charset="0"/>
              </a:rPr>
              <a:t>Nama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adalah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sebutan</a:t>
            </a:r>
            <a:endParaRPr lang="en-US" sz="2000" dirty="0">
              <a:latin typeface="+mj-lt"/>
              <a:cs typeface="Arial" pitchFamily="34" charset="0"/>
            </a:endParaRPr>
          </a:p>
          <a:p>
            <a:r>
              <a:rPr lang="en-US" sz="2000" dirty="0" err="1">
                <a:latin typeface="+mj-lt"/>
                <a:cs typeface="Arial" pitchFamily="34" charset="0"/>
              </a:rPr>
              <a:t>untuk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memanggil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seseorang</a:t>
            </a:r>
            <a:r>
              <a:rPr lang="en-US" sz="2000" dirty="0">
                <a:latin typeface="+mj-lt"/>
                <a:cs typeface="Arial" pitchFamily="34" charset="0"/>
              </a:rPr>
              <a:t>.</a:t>
            </a:r>
          </a:p>
          <a:p>
            <a:endParaRPr lang="en-US" sz="2000" dirty="0" smtClean="0">
              <a:latin typeface="+mj-lt"/>
              <a:cs typeface="Arial" pitchFamily="34" charset="0"/>
            </a:endParaRPr>
          </a:p>
          <a:p>
            <a:r>
              <a:rPr lang="en-US" sz="2000" dirty="0" smtClean="0">
                <a:latin typeface="+mj-lt"/>
                <a:cs typeface="Arial" pitchFamily="34" charset="0"/>
              </a:rPr>
              <a:t>Ada </a:t>
            </a:r>
            <a:r>
              <a:rPr lang="en-US" sz="2000" dirty="0" err="1">
                <a:latin typeface="+mj-lt"/>
                <a:cs typeface="Arial" pitchFamily="34" charset="0"/>
              </a:rPr>
              <a:t>nama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lengkap</a:t>
            </a:r>
            <a:r>
              <a:rPr lang="en-US" sz="2000" dirty="0">
                <a:latin typeface="+mj-lt"/>
                <a:cs typeface="Arial" pitchFamily="34" charset="0"/>
              </a:rPr>
              <a:t>.</a:t>
            </a:r>
          </a:p>
          <a:p>
            <a:r>
              <a:rPr lang="en-US" sz="2000" dirty="0">
                <a:latin typeface="+mj-lt"/>
                <a:cs typeface="Arial" pitchFamily="34" charset="0"/>
              </a:rPr>
              <a:t>Ada </a:t>
            </a:r>
            <a:r>
              <a:rPr lang="en-US" sz="2000" dirty="0" err="1">
                <a:latin typeface="+mj-lt"/>
                <a:cs typeface="Arial" pitchFamily="34" charset="0"/>
              </a:rPr>
              <a:t>nama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panggilan</a:t>
            </a:r>
            <a:r>
              <a:rPr lang="en-US" sz="2000" dirty="0">
                <a:latin typeface="+mj-lt"/>
                <a:cs typeface="Arial" pitchFamily="34" charset="0"/>
              </a:rPr>
              <a:t>.</a:t>
            </a:r>
          </a:p>
          <a:p>
            <a:endParaRPr lang="en-US" sz="2000" dirty="0" smtClean="0">
              <a:latin typeface="+mj-lt"/>
              <a:cs typeface="Arial" pitchFamily="34" charset="0"/>
            </a:endParaRPr>
          </a:p>
          <a:p>
            <a:r>
              <a:rPr lang="en-US" sz="2000" dirty="0" smtClean="0">
                <a:latin typeface="+mj-lt"/>
                <a:cs typeface="Arial" pitchFamily="34" charset="0"/>
              </a:rPr>
              <a:t>Nama </a:t>
            </a:r>
            <a:r>
              <a:rPr lang="en-US" sz="2000" dirty="0" err="1">
                <a:latin typeface="+mj-lt"/>
                <a:cs typeface="Arial" pitchFamily="34" charset="0"/>
              </a:rPr>
              <a:t>panggilan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biasanya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nama</a:t>
            </a:r>
            <a:r>
              <a:rPr lang="en-US" sz="2000" dirty="0" smtClean="0">
                <a:latin typeface="+mj-lt"/>
                <a:cs typeface="Arial" pitchFamily="34" charset="0"/>
              </a:rPr>
              <a:t> yang </a:t>
            </a:r>
            <a:r>
              <a:rPr lang="en-US" sz="2000" dirty="0" err="1">
                <a:latin typeface="+mj-lt"/>
                <a:cs typeface="Arial" pitchFamily="34" charset="0"/>
              </a:rPr>
              <a:t>lebih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pendek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dari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nama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lengkap</a:t>
            </a:r>
            <a:r>
              <a:rPr lang="en-US" sz="2000" dirty="0" smtClean="0">
                <a:latin typeface="+mj-lt"/>
                <a:cs typeface="Arial" pitchFamily="34" charset="0"/>
              </a:rPr>
              <a:t>.</a:t>
            </a:r>
            <a:endParaRPr lang="en-US" sz="2000" dirty="0">
              <a:latin typeface="+mj-lt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1551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7398"/>
    </mc:Choice>
    <mc:Fallback xmlns="">
      <p:transition advTm="173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875" y="1096440"/>
            <a:ext cx="4588091" cy="276118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3499"/>
            <a:ext cx="9144000" cy="850392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3204075" y="523029"/>
            <a:ext cx="2510925" cy="2034307"/>
            <a:chOff x="2483148" y="301293"/>
            <a:chExt cx="2859348" cy="2321234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rot="21187218" flipH="1">
              <a:off x="2544704" y="301293"/>
              <a:ext cx="2797792" cy="2321234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2483148" y="693846"/>
              <a:ext cx="2811556" cy="12291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SzPct val="100000"/>
              </a:pPr>
              <a:r>
                <a:rPr lang="en-US" sz="32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Tempat</a:t>
              </a:r>
              <a:r>
                <a:rPr lang="en-US" sz="32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dan</a:t>
              </a:r>
              <a:r>
                <a:rPr lang="en-US" sz="32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Tanggal</a:t>
              </a:r>
              <a:r>
                <a:rPr lang="en-US" sz="32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Lahir</a:t>
              </a:r>
              <a:endParaRPr lang="en-US" sz="32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5867400" y="830428"/>
            <a:ext cx="2938680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 smtClean="0">
                <a:latin typeface="+mj-lt"/>
                <a:cs typeface="Arial" pitchFamily="34" charset="0"/>
              </a:rPr>
              <a:t>Tempat</a:t>
            </a:r>
            <a:r>
              <a:rPr lang="en-US" sz="2400" b="1" dirty="0" smtClean="0">
                <a:latin typeface="+mj-lt"/>
                <a:cs typeface="Arial" pitchFamily="34" charset="0"/>
              </a:rPr>
              <a:t> </a:t>
            </a:r>
            <a:r>
              <a:rPr lang="en-US" sz="2400" b="1" dirty="0" err="1">
                <a:latin typeface="+mj-lt"/>
                <a:cs typeface="Arial" pitchFamily="34" charset="0"/>
              </a:rPr>
              <a:t>lahir</a:t>
            </a:r>
            <a:r>
              <a:rPr lang="en-US" sz="2400" b="1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menunjukkan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kota</a:t>
            </a:r>
            <a:r>
              <a:rPr lang="en-US" sz="2000" dirty="0" smtClean="0">
                <a:latin typeface="+mj-lt"/>
                <a:cs typeface="Arial" pitchFamily="34" charset="0"/>
              </a:rPr>
              <a:t> yang </a:t>
            </a:r>
            <a:r>
              <a:rPr lang="en-US" sz="2000" dirty="0" err="1">
                <a:latin typeface="+mj-lt"/>
                <a:cs typeface="Arial" pitchFamily="34" charset="0"/>
              </a:rPr>
              <a:t>menjadi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tempat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kita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dilahirkan</a:t>
            </a:r>
            <a:r>
              <a:rPr lang="en-US" sz="2000" dirty="0" smtClean="0">
                <a:latin typeface="+mj-lt"/>
                <a:cs typeface="Arial" pitchFamily="34" charset="0"/>
              </a:rPr>
              <a:t>.</a:t>
            </a:r>
          </a:p>
          <a:p>
            <a:endParaRPr lang="en-US" sz="2000" dirty="0">
              <a:latin typeface="+mj-lt"/>
              <a:cs typeface="Arial" pitchFamily="34" charset="0"/>
            </a:endParaRPr>
          </a:p>
          <a:p>
            <a:r>
              <a:rPr lang="en-US" sz="2400" b="1" dirty="0" err="1">
                <a:latin typeface="+mj-lt"/>
                <a:cs typeface="Arial" pitchFamily="34" charset="0"/>
              </a:rPr>
              <a:t>Tanggal</a:t>
            </a:r>
            <a:r>
              <a:rPr lang="en-US" sz="2400" b="1" dirty="0">
                <a:latin typeface="+mj-lt"/>
                <a:cs typeface="Arial" pitchFamily="34" charset="0"/>
              </a:rPr>
              <a:t> </a:t>
            </a:r>
            <a:r>
              <a:rPr lang="en-US" sz="2400" b="1" dirty="0" err="1">
                <a:latin typeface="+mj-lt"/>
                <a:cs typeface="Arial" pitchFamily="34" charset="0"/>
              </a:rPr>
              <a:t>lahir</a:t>
            </a:r>
            <a:r>
              <a:rPr lang="en-US" sz="2400" b="1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meliputi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hari</a:t>
            </a:r>
            <a:r>
              <a:rPr lang="en-US" sz="2000" dirty="0">
                <a:latin typeface="+mj-lt"/>
                <a:cs typeface="Arial" pitchFamily="34" charset="0"/>
              </a:rPr>
              <a:t>, </a:t>
            </a:r>
            <a:r>
              <a:rPr lang="en-US" sz="2000" dirty="0" err="1">
                <a:latin typeface="+mj-lt"/>
                <a:cs typeface="Arial" pitchFamily="34" charset="0"/>
              </a:rPr>
              <a:t>bulan</a:t>
            </a:r>
            <a:r>
              <a:rPr lang="en-US" sz="2000" dirty="0" smtClean="0">
                <a:latin typeface="+mj-lt"/>
                <a:cs typeface="Arial" pitchFamily="34" charset="0"/>
              </a:rPr>
              <a:t>, </a:t>
            </a:r>
            <a:r>
              <a:rPr lang="en-US" sz="2000" dirty="0" err="1" smtClean="0">
                <a:latin typeface="+mj-lt"/>
                <a:cs typeface="Arial" pitchFamily="34" charset="0"/>
              </a:rPr>
              <a:t>dan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tahun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saat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kita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lahir</a:t>
            </a:r>
            <a:r>
              <a:rPr lang="en-US" sz="2000" dirty="0" smtClean="0">
                <a:latin typeface="+mj-lt"/>
                <a:cs typeface="Arial" pitchFamily="34" charset="0"/>
              </a:rPr>
              <a:t>. </a:t>
            </a:r>
            <a:r>
              <a:rPr lang="en-US" sz="2000" dirty="0" err="1" smtClean="0">
                <a:latin typeface="+mj-lt"/>
                <a:cs typeface="Arial" pitchFamily="34" charset="0"/>
              </a:rPr>
              <a:t>Tanggal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lahir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juga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menentukan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usianya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seseorang</a:t>
            </a:r>
            <a:r>
              <a:rPr lang="en-US" sz="2000" dirty="0">
                <a:latin typeface="+mj-lt"/>
                <a:cs typeface="Arial" pitchFamily="34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97855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7398"/>
    </mc:Choice>
    <mc:Fallback xmlns="">
      <p:transition advTm="173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00" y="542453"/>
            <a:ext cx="4588091" cy="276118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3499"/>
            <a:ext cx="9144000" cy="850392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 flipV="1">
            <a:off x="3093532" y="2715540"/>
            <a:ext cx="1946115" cy="1812870"/>
            <a:chOff x="2483149" y="376218"/>
            <a:chExt cx="2216163" cy="2068565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rot="20824811" flipH="1">
              <a:off x="2537966" y="376218"/>
              <a:ext cx="2137052" cy="2068565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 rot="10800000">
              <a:off x="2483149" y="989243"/>
              <a:ext cx="2216163" cy="6672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SzPct val="100000"/>
              </a:pPr>
              <a:r>
                <a:rPr lang="en-US" sz="32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Alamat</a:t>
              </a:r>
              <a:endParaRPr lang="en-US" sz="32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5410200" y="1061286"/>
            <a:ext cx="3429000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 smtClean="0">
                <a:latin typeface="+mj-lt"/>
                <a:cs typeface="Arial" pitchFamily="34" charset="0"/>
              </a:rPr>
              <a:t>Alamat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menunjukkan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lokasi</a:t>
            </a:r>
            <a:endParaRPr lang="en-US" sz="2000" dirty="0">
              <a:latin typeface="+mj-lt"/>
              <a:cs typeface="Arial" pitchFamily="34" charset="0"/>
            </a:endParaRPr>
          </a:p>
          <a:p>
            <a:r>
              <a:rPr lang="en-US" sz="2000" dirty="0" err="1">
                <a:latin typeface="+mj-lt"/>
                <a:cs typeface="Arial" pitchFamily="34" charset="0"/>
              </a:rPr>
              <a:t>tempat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tinggal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seseorang</a:t>
            </a:r>
            <a:r>
              <a:rPr lang="en-US" sz="2000" dirty="0">
                <a:latin typeface="+mj-lt"/>
                <a:cs typeface="Arial" pitchFamily="34" charset="0"/>
              </a:rPr>
              <a:t>.</a:t>
            </a:r>
          </a:p>
          <a:p>
            <a:endParaRPr lang="en-US" sz="2000" dirty="0" smtClean="0">
              <a:latin typeface="+mj-lt"/>
              <a:cs typeface="Arial" pitchFamily="34" charset="0"/>
            </a:endParaRPr>
          </a:p>
          <a:p>
            <a:r>
              <a:rPr lang="en-US" sz="2000" dirty="0" err="1" smtClean="0">
                <a:latin typeface="+mj-lt"/>
                <a:cs typeface="Arial" pitchFamily="34" charset="0"/>
              </a:rPr>
              <a:t>Alamat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terdiri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atas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nama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jalan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dan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nomor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rumah</a:t>
            </a:r>
            <a:r>
              <a:rPr lang="en-US" sz="2000" dirty="0">
                <a:latin typeface="+mj-lt"/>
                <a:cs typeface="Arial" pitchFamily="34" charset="0"/>
              </a:rPr>
              <a:t>.</a:t>
            </a:r>
          </a:p>
          <a:p>
            <a:endParaRPr lang="en-US" sz="2000" dirty="0" smtClean="0">
              <a:latin typeface="+mj-lt"/>
              <a:cs typeface="Arial" pitchFamily="34" charset="0"/>
            </a:endParaRPr>
          </a:p>
          <a:p>
            <a:r>
              <a:rPr lang="en-US" sz="2000" dirty="0" err="1" smtClean="0">
                <a:latin typeface="+mj-lt"/>
                <a:cs typeface="Arial" pitchFamily="34" charset="0"/>
              </a:rPr>
              <a:t>Alamat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memudahkan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kita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untuk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kegiatan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surat-menyurat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dan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pengiriman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barang</a:t>
            </a:r>
            <a:r>
              <a:rPr lang="en-US" sz="2000" dirty="0">
                <a:latin typeface="+mj-lt"/>
                <a:cs typeface="Arial" pitchFamily="34" charset="0"/>
              </a:rPr>
              <a:t>.</a:t>
            </a:r>
            <a:endParaRPr lang="en-US" sz="2000" dirty="0" smtClean="0">
              <a:latin typeface="+mj-lt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81988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7398"/>
    </mc:Choice>
    <mc:Fallback xmlns="">
      <p:transition advTm="173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988557"/>
            <a:ext cx="5334000" cy="29520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215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8"/>
            <a:ext cx="1456947" cy="59436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066800" y="988557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 smtClean="0">
                <a:latin typeface="+mj-lt"/>
                <a:cs typeface="Arial" pitchFamily="34" charset="0"/>
              </a:rPr>
              <a:t>Identitas</a:t>
            </a:r>
            <a:r>
              <a:rPr lang="en-US" sz="2400" b="1" dirty="0" smtClean="0">
                <a:latin typeface="+mj-lt"/>
                <a:cs typeface="Arial" pitchFamily="34" charset="0"/>
              </a:rPr>
              <a:t> Orang </a:t>
            </a:r>
            <a:r>
              <a:rPr lang="en-US" sz="2400" b="1" dirty="0" err="1" smtClean="0">
                <a:latin typeface="+mj-lt"/>
                <a:cs typeface="Arial" pitchFamily="34" charset="0"/>
              </a:rPr>
              <a:t>Tua</a:t>
            </a:r>
            <a:endParaRPr lang="en-US" sz="2400" b="1" dirty="0">
              <a:latin typeface="+mj-lt"/>
              <a:cs typeface="Arial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304800" y="715907"/>
            <a:ext cx="762000" cy="923330"/>
            <a:chOff x="463618" y="216443"/>
            <a:chExt cx="3197225" cy="923330"/>
          </a:xfrm>
        </p:grpSpPr>
        <p:sp>
          <p:nvSpPr>
            <p:cNvPr id="19" name="Oval 18"/>
            <p:cNvSpPr/>
            <p:nvPr/>
          </p:nvSpPr>
          <p:spPr>
            <a:xfrm>
              <a:off x="463618" y="315903"/>
              <a:ext cx="3197225" cy="80804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85955" y="216443"/>
              <a:ext cx="2752551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SzPct val="100000"/>
              </a:pPr>
              <a:r>
                <a:rPr lang="en-US" sz="5400" dirty="0" smtClean="0">
                  <a:latin typeface="+mj-lt"/>
                  <a:cs typeface="Arial" pitchFamily="34" charset="0"/>
                </a:rPr>
                <a:t>2</a:t>
              </a:r>
            </a:p>
          </p:txBody>
        </p:sp>
      </p:grpSp>
      <p:sp>
        <p:nvSpPr>
          <p:cNvPr id="22" name="Rectangle 21"/>
          <p:cNvSpPr/>
          <p:nvPr/>
        </p:nvSpPr>
        <p:spPr>
          <a:xfrm>
            <a:off x="1066800" y="1465005"/>
            <a:ext cx="28956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 smtClean="0">
                <a:latin typeface="+mj-lt"/>
                <a:cs typeface="Arial" pitchFamily="34" charset="0"/>
              </a:rPr>
              <a:t>Identitas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>
                <a:latin typeface="+mj-lt"/>
                <a:cs typeface="Arial" pitchFamily="34" charset="0"/>
              </a:rPr>
              <a:t>orang </a:t>
            </a:r>
            <a:r>
              <a:rPr lang="en-US" sz="2000" dirty="0" err="1">
                <a:latin typeface="+mj-lt"/>
                <a:cs typeface="Arial" pitchFamily="34" charset="0"/>
              </a:rPr>
              <a:t>tua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dapat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diketahui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melalui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Kartu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Tanda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Penduduk</a:t>
            </a:r>
            <a:r>
              <a:rPr lang="en-US" sz="2000" dirty="0">
                <a:latin typeface="+mj-lt"/>
                <a:cs typeface="Arial" pitchFamily="34" charset="0"/>
              </a:rPr>
              <a:t> (KTP</a:t>
            </a:r>
            <a:r>
              <a:rPr lang="en-US" sz="2000" dirty="0" smtClean="0">
                <a:latin typeface="+mj-lt"/>
                <a:cs typeface="Arial" pitchFamily="34" charset="0"/>
              </a:rPr>
              <a:t>).</a:t>
            </a:r>
          </a:p>
          <a:p>
            <a:endParaRPr lang="en-US" sz="2000" dirty="0">
              <a:latin typeface="+mj-lt"/>
              <a:cs typeface="Arial" pitchFamily="34" charset="0"/>
            </a:endParaRPr>
          </a:p>
          <a:p>
            <a:r>
              <a:rPr lang="en-US" sz="2000" dirty="0">
                <a:latin typeface="+mj-lt"/>
                <a:cs typeface="Arial" pitchFamily="34" charset="0"/>
              </a:rPr>
              <a:t>Di </a:t>
            </a:r>
            <a:r>
              <a:rPr lang="en-US" sz="2000" dirty="0" err="1">
                <a:latin typeface="+mj-lt"/>
                <a:cs typeface="Arial" pitchFamily="34" charset="0"/>
              </a:rPr>
              <a:t>dalam</a:t>
            </a:r>
            <a:r>
              <a:rPr lang="en-US" sz="2000" dirty="0">
                <a:latin typeface="+mj-lt"/>
                <a:cs typeface="Arial" pitchFamily="34" charset="0"/>
              </a:rPr>
              <a:t> KTP </a:t>
            </a:r>
            <a:r>
              <a:rPr lang="en-US" sz="2000" dirty="0" err="1">
                <a:latin typeface="+mj-lt"/>
                <a:cs typeface="Arial" pitchFamily="34" charset="0"/>
              </a:rPr>
              <a:t>meliputi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nama</a:t>
            </a:r>
            <a:r>
              <a:rPr lang="en-US" sz="2000" dirty="0" smtClean="0">
                <a:latin typeface="+mj-lt"/>
                <a:cs typeface="Arial" pitchFamily="34" charset="0"/>
              </a:rPr>
              <a:t>, </a:t>
            </a:r>
            <a:r>
              <a:rPr lang="en-US" sz="2000" dirty="0" err="1" smtClean="0">
                <a:latin typeface="+mj-lt"/>
                <a:cs typeface="Arial" pitchFamily="34" charset="0"/>
              </a:rPr>
              <a:t>tempat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dan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tanggal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lahir</a:t>
            </a:r>
            <a:r>
              <a:rPr lang="en-US" sz="2000" dirty="0">
                <a:latin typeface="+mj-lt"/>
                <a:cs typeface="Arial" pitchFamily="34" charset="0"/>
              </a:rPr>
              <a:t>, </a:t>
            </a:r>
            <a:r>
              <a:rPr lang="en-US" sz="2000" dirty="0" err="1">
                <a:latin typeface="+mj-lt"/>
                <a:cs typeface="Arial" pitchFamily="34" charset="0"/>
              </a:rPr>
              <a:t>pekerjaan</a:t>
            </a:r>
            <a:r>
              <a:rPr lang="en-US" sz="2000" dirty="0" smtClean="0">
                <a:latin typeface="+mj-lt"/>
                <a:cs typeface="Arial" pitchFamily="34" charset="0"/>
              </a:rPr>
              <a:t>, agama</a:t>
            </a:r>
            <a:r>
              <a:rPr lang="en-US" sz="2000" dirty="0">
                <a:latin typeface="+mj-lt"/>
                <a:cs typeface="Arial" pitchFamily="34" charset="0"/>
              </a:rPr>
              <a:t>, </a:t>
            </a:r>
            <a:r>
              <a:rPr lang="en-US" sz="2000" dirty="0" err="1">
                <a:latin typeface="+mj-lt"/>
                <a:cs typeface="Arial" pitchFamily="34" charset="0"/>
              </a:rPr>
              <a:t>serta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alamat</a:t>
            </a:r>
            <a:r>
              <a:rPr lang="en-US" sz="2000" dirty="0">
                <a:latin typeface="+mj-lt"/>
                <a:cs typeface="Arial" pitchFamily="34" charset="0"/>
              </a:rPr>
              <a:t>.</a:t>
            </a:r>
            <a:endParaRPr lang="en-US" sz="2000" dirty="0" smtClean="0"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0303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215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8"/>
            <a:ext cx="1456947" cy="59436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066800" y="988557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 smtClean="0">
                <a:latin typeface="+mj-lt"/>
                <a:cs typeface="Arial" pitchFamily="34" charset="0"/>
              </a:rPr>
              <a:t>Karakteristik</a:t>
            </a:r>
            <a:r>
              <a:rPr lang="en-US" sz="2400" b="1" dirty="0" smtClean="0">
                <a:latin typeface="+mj-lt"/>
                <a:cs typeface="Arial" pitchFamily="34" charset="0"/>
              </a:rPr>
              <a:t> </a:t>
            </a:r>
            <a:r>
              <a:rPr lang="en-US" sz="2400" b="1" dirty="0" err="1" smtClean="0">
                <a:latin typeface="+mj-lt"/>
                <a:cs typeface="Arial" pitchFamily="34" charset="0"/>
              </a:rPr>
              <a:t>Individu</a:t>
            </a:r>
            <a:endParaRPr lang="en-US" sz="2400" b="1" dirty="0">
              <a:latin typeface="+mj-lt"/>
              <a:cs typeface="Arial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304800" y="715907"/>
            <a:ext cx="762000" cy="923330"/>
            <a:chOff x="463618" y="216443"/>
            <a:chExt cx="3197225" cy="923330"/>
          </a:xfrm>
        </p:grpSpPr>
        <p:sp>
          <p:nvSpPr>
            <p:cNvPr id="19" name="Oval 18"/>
            <p:cNvSpPr/>
            <p:nvPr/>
          </p:nvSpPr>
          <p:spPr>
            <a:xfrm>
              <a:off x="463618" y="315903"/>
              <a:ext cx="3197225" cy="80804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85955" y="216443"/>
              <a:ext cx="2752551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SzPct val="100000"/>
              </a:pPr>
              <a:r>
                <a:rPr lang="en-US" sz="5400" dirty="0" smtClean="0">
                  <a:latin typeface="+mj-lt"/>
                  <a:cs typeface="Arial" pitchFamily="34" charset="0"/>
                </a:rPr>
                <a:t>3</a:t>
              </a:r>
            </a:p>
          </p:txBody>
        </p:sp>
      </p:grpSp>
      <p:sp>
        <p:nvSpPr>
          <p:cNvPr id="11" name="Rectangle 10"/>
          <p:cNvSpPr/>
          <p:nvPr/>
        </p:nvSpPr>
        <p:spPr>
          <a:xfrm>
            <a:off x="1066800" y="1455466"/>
            <a:ext cx="316152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>
                <a:latin typeface="+mj-lt"/>
                <a:cs typeface="Arial" pitchFamily="34" charset="0"/>
              </a:rPr>
              <a:t>Umumnya</a:t>
            </a:r>
            <a:r>
              <a:rPr lang="en-US" sz="2000" dirty="0">
                <a:latin typeface="+mj-lt"/>
                <a:cs typeface="Arial" pitchFamily="34" charset="0"/>
              </a:rPr>
              <a:t>, </a:t>
            </a:r>
            <a:r>
              <a:rPr lang="en-US" sz="2000" dirty="0" err="1">
                <a:latin typeface="+mj-lt"/>
                <a:cs typeface="Arial" pitchFamily="34" charset="0"/>
              </a:rPr>
              <a:t>ciri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fisik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manusia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baik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laki-laki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maupun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perempuan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sama</a:t>
            </a:r>
            <a:r>
              <a:rPr lang="en-US" sz="2000" dirty="0">
                <a:latin typeface="+mj-lt"/>
                <a:cs typeface="Arial" pitchFamily="34" charset="0"/>
              </a:rPr>
              <a:t>.</a:t>
            </a:r>
          </a:p>
          <a:p>
            <a:endParaRPr lang="en-US" sz="2000" dirty="0">
              <a:latin typeface="+mj-lt"/>
              <a:cs typeface="Arial" pitchFamily="34" charset="0"/>
            </a:endParaRPr>
          </a:p>
          <a:p>
            <a:r>
              <a:rPr lang="en-US" sz="2000" dirty="0" err="1" smtClean="0">
                <a:latin typeface="+mj-lt"/>
                <a:cs typeface="Arial" pitchFamily="34" charset="0"/>
              </a:rPr>
              <a:t>Namun</a:t>
            </a:r>
            <a:r>
              <a:rPr lang="en-US" sz="2000" dirty="0" smtClean="0">
                <a:latin typeface="+mj-lt"/>
                <a:cs typeface="Arial" pitchFamily="34" charset="0"/>
              </a:rPr>
              <a:t>, </a:t>
            </a:r>
            <a:r>
              <a:rPr lang="en-US" sz="2000" dirty="0" err="1" smtClean="0">
                <a:latin typeface="+mj-lt"/>
                <a:cs typeface="Arial" pitchFamily="34" charset="0"/>
              </a:rPr>
              <a:t>ada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ciri-ciri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fisik</a:t>
            </a:r>
            <a:r>
              <a:rPr lang="en-US" sz="2000" dirty="0">
                <a:latin typeface="+mj-lt"/>
                <a:cs typeface="Arial" pitchFamily="34" charset="0"/>
              </a:rPr>
              <a:t> yang </a:t>
            </a:r>
            <a:r>
              <a:rPr lang="en-US" sz="2000" dirty="0" err="1">
                <a:latin typeface="+mj-lt"/>
                <a:cs typeface="Arial" pitchFamily="34" charset="0"/>
              </a:rPr>
              <a:t>menjadi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pembeda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setiap</a:t>
            </a:r>
            <a:r>
              <a:rPr lang="en-US" sz="2000" dirty="0">
                <a:latin typeface="+mj-lt"/>
                <a:cs typeface="Arial" pitchFamily="34" charset="0"/>
              </a:rPr>
              <a:t> orang.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9070" y="1021436"/>
            <a:ext cx="4552960" cy="329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9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430" y="2229640"/>
            <a:ext cx="6367570" cy="31273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8150"/>
            <a:ext cx="9144000" cy="90574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33400" y="286447"/>
            <a:ext cx="7143044" cy="777901"/>
            <a:chOff x="521677" y="394636"/>
            <a:chExt cx="7143044" cy="777901"/>
          </a:xfrm>
        </p:grpSpPr>
        <p:sp>
          <p:nvSpPr>
            <p:cNvPr id="7" name="Rectangle 6"/>
            <p:cNvSpPr/>
            <p:nvPr/>
          </p:nvSpPr>
          <p:spPr>
            <a:xfrm>
              <a:off x="521677" y="394636"/>
              <a:ext cx="525780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 err="1" smtClean="0">
                  <a:latin typeface="+mj-lt"/>
                  <a:cs typeface="Arial" pitchFamily="34" charset="0"/>
                </a:rPr>
                <a:t>Bentuk</a:t>
              </a:r>
              <a:r>
                <a:rPr lang="en-US" sz="2400" b="1" dirty="0" smtClean="0">
                  <a:latin typeface="+mj-lt"/>
                  <a:cs typeface="Arial" pitchFamily="34" charset="0"/>
                </a:rPr>
                <a:t> </a:t>
              </a:r>
              <a:r>
                <a:rPr lang="en-US" sz="2400" b="1" dirty="0" err="1" smtClean="0">
                  <a:latin typeface="+mj-lt"/>
                  <a:cs typeface="Arial" pitchFamily="34" charset="0"/>
                </a:rPr>
                <a:t>rambut</a:t>
              </a:r>
              <a:endParaRPr lang="en-US" sz="2400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41433" y="772427"/>
              <a:ext cx="7123288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dirty="0" smtClean="0">
                  <a:latin typeface="+mj-lt"/>
                  <a:cs typeface="Arial" pitchFamily="34" charset="0"/>
                </a:rPr>
                <a:t>Ada </a:t>
              </a:r>
              <a:r>
                <a:rPr lang="en-US" sz="2000" dirty="0" err="1" smtClean="0">
                  <a:latin typeface="+mj-lt"/>
                  <a:cs typeface="Arial" pitchFamily="34" charset="0"/>
                </a:rPr>
                <a:t>rambut</a:t>
              </a:r>
              <a:r>
                <a:rPr lang="en-US" sz="2000" dirty="0" smtClean="0">
                  <a:latin typeface="+mj-lt"/>
                  <a:cs typeface="Arial" pitchFamily="34" charset="0"/>
                </a:rPr>
                <a:t> </a:t>
              </a:r>
              <a:r>
                <a:rPr lang="en-US" sz="2000" dirty="0" err="1" smtClean="0">
                  <a:latin typeface="+mj-lt"/>
                  <a:cs typeface="Arial" pitchFamily="34" charset="0"/>
                </a:rPr>
                <a:t>bergelombang</a:t>
              </a:r>
              <a:r>
                <a:rPr lang="en-US" sz="2000" dirty="0" smtClean="0">
                  <a:latin typeface="+mj-lt"/>
                  <a:cs typeface="Arial" pitchFamily="34" charset="0"/>
                </a:rPr>
                <a:t>,  </a:t>
              </a:r>
              <a:r>
                <a:rPr lang="en-US" sz="2000" dirty="0" err="1" smtClean="0">
                  <a:latin typeface="+mj-lt"/>
                  <a:cs typeface="Arial" pitchFamily="34" charset="0"/>
                </a:rPr>
                <a:t>keriting</a:t>
              </a:r>
              <a:r>
                <a:rPr lang="en-US" sz="2000" dirty="0" smtClean="0">
                  <a:latin typeface="+mj-lt"/>
                  <a:cs typeface="Arial" pitchFamily="34" charset="0"/>
                </a:rPr>
                <a:t>, </a:t>
              </a:r>
              <a:r>
                <a:rPr lang="en-US" sz="2000" dirty="0" err="1" smtClean="0">
                  <a:latin typeface="+mj-lt"/>
                  <a:cs typeface="Arial" pitchFamily="34" charset="0"/>
                </a:rPr>
                <a:t>dan</a:t>
              </a:r>
              <a:r>
                <a:rPr lang="en-US" sz="2000" dirty="0" smtClean="0">
                  <a:latin typeface="+mj-lt"/>
                  <a:cs typeface="Arial" pitchFamily="34" charset="0"/>
                </a:rPr>
                <a:t> </a:t>
              </a:r>
              <a:r>
                <a:rPr lang="en-US" sz="2000" dirty="0" err="1" smtClean="0">
                  <a:latin typeface="+mj-lt"/>
                  <a:cs typeface="Arial" pitchFamily="34" charset="0"/>
                </a:rPr>
                <a:t>lurus</a:t>
              </a:r>
              <a:r>
                <a:rPr lang="en-US" sz="2000" dirty="0" smtClean="0">
                  <a:latin typeface="+mj-lt"/>
                  <a:cs typeface="Arial" pitchFamily="34" charset="0"/>
                </a:rPr>
                <a:t>. </a:t>
              </a:r>
              <a:endParaRPr lang="en-US" sz="2000" dirty="0">
                <a:latin typeface="+mj-lt"/>
                <a:cs typeface="Arial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33400" y="1101702"/>
            <a:ext cx="5912121" cy="784248"/>
            <a:chOff x="535789" y="1261560"/>
            <a:chExt cx="5912121" cy="784248"/>
          </a:xfrm>
        </p:grpSpPr>
        <p:sp>
          <p:nvSpPr>
            <p:cNvPr id="10" name="Rectangle 9"/>
            <p:cNvSpPr/>
            <p:nvPr/>
          </p:nvSpPr>
          <p:spPr>
            <a:xfrm>
              <a:off x="535789" y="1261560"/>
              <a:ext cx="525780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 err="1" smtClean="0">
                  <a:latin typeface="+mj-lt"/>
                  <a:cs typeface="Arial" pitchFamily="34" charset="0"/>
                </a:rPr>
                <a:t>Warna</a:t>
              </a:r>
              <a:r>
                <a:rPr lang="en-US" sz="2400" b="1" dirty="0" smtClean="0">
                  <a:latin typeface="+mj-lt"/>
                  <a:cs typeface="Arial" pitchFamily="34" charset="0"/>
                </a:rPr>
                <a:t> </a:t>
              </a:r>
              <a:r>
                <a:rPr lang="en-US" sz="2400" b="1" dirty="0" err="1" smtClean="0">
                  <a:latin typeface="+mj-lt"/>
                  <a:cs typeface="Arial" pitchFamily="34" charset="0"/>
                </a:rPr>
                <a:t>rambut</a:t>
              </a:r>
              <a:endParaRPr lang="en-US" sz="2400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35789" y="1645698"/>
              <a:ext cx="5912121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dirty="0" smtClean="0">
                  <a:latin typeface="+mj-lt"/>
                  <a:cs typeface="Arial" pitchFamily="34" charset="0"/>
                </a:rPr>
                <a:t>Ada </a:t>
              </a:r>
              <a:r>
                <a:rPr lang="en-US" sz="2000" dirty="0" err="1" smtClean="0">
                  <a:latin typeface="+mj-lt"/>
                  <a:cs typeface="Arial" pitchFamily="34" charset="0"/>
                </a:rPr>
                <a:t>rambut</a:t>
              </a:r>
              <a:r>
                <a:rPr lang="en-US" sz="2000" dirty="0" smtClean="0">
                  <a:latin typeface="+mj-lt"/>
                  <a:cs typeface="Arial" pitchFamily="34" charset="0"/>
                </a:rPr>
                <a:t> </a:t>
              </a:r>
              <a:r>
                <a:rPr lang="en-US" sz="2000" dirty="0" err="1" smtClean="0">
                  <a:latin typeface="+mj-lt"/>
                  <a:cs typeface="Arial" pitchFamily="34" charset="0"/>
                </a:rPr>
                <a:t>hitam</a:t>
              </a:r>
              <a:r>
                <a:rPr lang="en-US" sz="2000" dirty="0" smtClean="0">
                  <a:latin typeface="+mj-lt"/>
                  <a:cs typeface="Arial" pitchFamily="34" charset="0"/>
                </a:rPr>
                <a:t>, </a:t>
              </a:r>
              <a:r>
                <a:rPr lang="en-US" sz="2000" dirty="0" err="1" smtClean="0">
                  <a:latin typeface="+mj-lt"/>
                  <a:cs typeface="Arial" pitchFamily="34" charset="0"/>
                </a:rPr>
                <a:t>cokelat</a:t>
              </a:r>
              <a:r>
                <a:rPr lang="en-US" sz="2000" dirty="0" smtClean="0">
                  <a:latin typeface="+mj-lt"/>
                  <a:cs typeface="Arial" pitchFamily="34" charset="0"/>
                </a:rPr>
                <a:t>, </a:t>
              </a:r>
              <a:r>
                <a:rPr lang="en-US" sz="2000" dirty="0" err="1" smtClean="0">
                  <a:latin typeface="+mj-lt"/>
                  <a:cs typeface="Arial" pitchFamily="34" charset="0"/>
                </a:rPr>
                <a:t>dan</a:t>
              </a:r>
              <a:r>
                <a:rPr lang="en-US" sz="2000" dirty="0" smtClean="0">
                  <a:latin typeface="+mj-lt"/>
                  <a:cs typeface="Arial" pitchFamily="34" charset="0"/>
                </a:rPr>
                <a:t> </a:t>
              </a:r>
              <a:r>
                <a:rPr lang="en-US" sz="2000" dirty="0" err="1" smtClean="0">
                  <a:latin typeface="+mj-lt"/>
                  <a:cs typeface="Arial" pitchFamily="34" charset="0"/>
                </a:rPr>
                <a:t>putih</a:t>
              </a:r>
              <a:r>
                <a:rPr lang="en-US" sz="2000" dirty="0" smtClean="0">
                  <a:latin typeface="+mj-lt"/>
                  <a:cs typeface="Arial" pitchFamily="34" charset="0"/>
                </a:rPr>
                <a:t>. </a:t>
              </a:r>
              <a:endParaRPr lang="en-US" sz="2000" dirty="0">
                <a:latin typeface="+mj-lt"/>
                <a:cs typeface="Arial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53156" y="1984859"/>
            <a:ext cx="6019800" cy="776826"/>
            <a:chOff x="533400" y="2128139"/>
            <a:chExt cx="6019800" cy="776826"/>
          </a:xfrm>
        </p:grpSpPr>
        <p:sp>
          <p:nvSpPr>
            <p:cNvPr id="16" name="Rectangle 15"/>
            <p:cNvSpPr/>
            <p:nvPr/>
          </p:nvSpPr>
          <p:spPr>
            <a:xfrm>
              <a:off x="533400" y="2128139"/>
              <a:ext cx="525780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 err="1" smtClean="0">
                  <a:latin typeface="+mj-lt"/>
                  <a:cs typeface="Arial" pitchFamily="34" charset="0"/>
                </a:rPr>
                <a:t>Warna</a:t>
              </a:r>
              <a:r>
                <a:rPr lang="en-US" sz="2400" b="1" dirty="0" smtClean="0">
                  <a:latin typeface="+mj-lt"/>
                  <a:cs typeface="Arial" pitchFamily="34" charset="0"/>
                </a:rPr>
                <a:t> </a:t>
              </a:r>
              <a:r>
                <a:rPr lang="en-US" sz="2400" b="1" dirty="0" err="1" smtClean="0">
                  <a:latin typeface="+mj-lt"/>
                  <a:cs typeface="Arial" pitchFamily="34" charset="0"/>
                </a:rPr>
                <a:t>kulit</a:t>
              </a:r>
              <a:endParaRPr lang="en-US" sz="2400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53156" y="2504855"/>
              <a:ext cx="600004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dirty="0" smtClean="0">
                  <a:latin typeface="+mj-lt"/>
                  <a:cs typeface="Arial" pitchFamily="34" charset="0"/>
                </a:rPr>
                <a:t>Ada </a:t>
              </a:r>
              <a:r>
                <a:rPr lang="en-US" sz="2000" dirty="0" err="1" smtClean="0">
                  <a:latin typeface="+mj-lt"/>
                  <a:cs typeface="Arial" pitchFamily="34" charset="0"/>
                </a:rPr>
                <a:t>kulit</a:t>
              </a:r>
              <a:r>
                <a:rPr lang="en-US" sz="2000" dirty="0" smtClean="0">
                  <a:latin typeface="+mj-lt"/>
                  <a:cs typeface="Arial" pitchFamily="34" charset="0"/>
                </a:rPr>
                <a:t> </a:t>
              </a:r>
              <a:r>
                <a:rPr lang="en-US" sz="2000" dirty="0" err="1" smtClean="0">
                  <a:latin typeface="+mj-lt"/>
                  <a:cs typeface="Arial" pitchFamily="34" charset="0"/>
                </a:rPr>
                <a:t>sawo</a:t>
              </a:r>
              <a:r>
                <a:rPr lang="en-US" sz="2000" dirty="0" smtClean="0">
                  <a:latin typeface="+mj-lt"/>
                  <a:cs typeface="Arial" pitchFamily="34" charset="0"/>
                </a:rPr>
                <a:t> </a:t>
              </a:r>
              <a:r>
                <a:rPr lang="en-US" sz="2000" dirty="0" err="1" smtClean="0">
                  <a:latin typeface="+mj-lt"/>
                  <a:cs typeface="Arial" pitchFamily="34" charset="0"/>
                </a:rPr>
                <a:t>matang</a:t>
              </a:r>
              <a:r>
                <a:rPr lang="en-US" sz="2000" dirty="0" smtClean="0">
                  <a:latin typeface="+mj-lt"/>
                  <a:cs typeface="Arial" pitchFamily="34" charset="0"/>
                </a:rPr>
                <a:t>, </a:t>
              </a:r>
              <a:r>
                <a:rPr lang="en-US" sz="2000" dirty="0" err="1" smtClean="0">
                  <a:latin typeface="+mj-lt"/>
                  <a:cs typeface="Arial" pitchFamily="34" charset="0"/>
                </a:rPr>
                <a:t>putih</a:t>
              </a:r>
              <a:r>
                <a:rPr lang="en-US" sz="2000" dirty="0" smtClean="0">
                  <a:latin typeface="+mj-lt"/>
                  <a:cs typeface="Arial" pitchFamily="34" charset="0"/>
                </a:rPr>
                <a:t>, </a:t>
              </a:r>
              <a:r>
                <a:rPr lang="en-US" sz="2000" dirty="0" err="1" smtClean="0">
                  <a:latin typeface="+mj-lt"/>
                  <a:cs typeface="Arial" pitchFamily="34" charset="0"/>
                </a:rPr>
                <a:t>dan</a:t>
              </a:r>
              <a:r>
                <a:rPr lang="en-US" sz="2000" dirty="0" smtClean="0">
                  <a:latin typeface="+mj-lt"/>
                  <a:cs typeface="Arial" pitchFamily="34" charset="0"/>
                </a:rPr>
                <a:t> </a:t>
              </a:r>
              <a:r>
                <a:rPr lang="en-US" sz="2000" dirty="0" err="1" smtClean="0">
                  <a:latin typeface="+mj-lt"/>
                  <a:cs typeface="Arial" pitchFamily="34" charset="0"/>
                </a:rPr>
                <a:t>hitam</a:t>
              </a:r>
              <a:r>
                <a:rPr lang="en-US" sz="2000" dirty="0" smtClean="0">
                  <a:latin typeface="+mj-lt"/>
                  <a:cs typeface="Arial" pitchFamily="34" charset="0"/>
                </a:rPr>
                <a:t>. 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29828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7398"/>
    </mc:Choice>
    <mc:Fallback xmlns="">
      <p:transition advTm="17398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3|1|2.8|0.9|3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3|1|2.8|0.9|3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3|1|2.8|0.9|3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3|1|2.8|0.9|3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3|1|2.8|0.9|3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3|1|2.8|0.9|3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3|1|2.8|0.9|3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3|1|2.8|0.9|3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2289</TotalTime>
  <Words>403</Words>
  <Application>Microsoft Office PowerPoint</Application>
  <PresentationFormat>On-screen Show (16:9)</PresentationFormat>
  <Paragraphs>90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ＭＳ Ｐゴシック</vt:lpstr>
      <vt:lpstr>Arial</vt:lpstr>
      <vt:lpstr>Calibri</vt:lpstr>
      <vt:lpstr>Open Sans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Fajar Addana</dc:creator>
  <cp:lastModifiedBy>LENOVO</cp:lastModifiedBy>
  <cp:revision>124</cp:revision>
  <cp:lastPrinted>2022-04-09T01:52:42Z</cp:lastPrinted>
  <dcterms:created xsi:type="dcterms:W3CDTF">2022-01-17T01:37:52Z</dcterms:created>
  <dcterms:modified xsi:type="dcterms:W3CDTF">2022-08-27T04:28:37Z</dcterms:modified>
</cp:coreProperties>
</file>