
<file path=[Content_Types].xml><?xml version="1.0" encoding="utf-8"?>
<Types xmlns="http://schemas.openxmlformats.org/package/2006/content-types">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17.xml"/>
  <Override ContentType="application/vnd.openxmlformats-officedocument.presentationml.notesSlide+xml" PartName="/ppt/notesSlides/notesSlide16.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48"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Lst>
  <p:sldSz cy="68580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2160">
          <p15:clr>
            <a:srgbClr val="000000"/>
          </p15:clr>
        </p15:guide>
        <p15:guide id="2" pos="2880">
          <p15:clr>
            <a:srgbClr val="000000"/>
          </p15:clr>
        </p15:guide>
      </p15:sldGuideLst>
    </p:ext>
    <p:ext uri="http://customooxmlschemas.google.com/">
      <go:slidesCustomData xmlns:go="http://customooxmlschemas.google.com/" r:id="rId23" roundtripDataSignature="AMtx7mjbLp0cLURjFYN/Jlu69sSRMHdiJw=="/>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216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slide" Target="slides/slide15.xml"/><Relationship Id="rId11" Type="http://schemas.openxmlformats.org/officeDocument/2006/relationships/slide" Target="slides/slide6.xml"/><Relationship Id="rId22" Type="http://schemas.openxmlformats.org/officeDocument/2006/relationships/slide" Target="slides/slide17.xml"/><Relationship Id="rId10" Type="http://schemas.openxmlformats.org/officeDocument/2006/relationships/slide" Target="slides/slide5.xml"/><Relationship Id="rId21" Type="http://schemas.openxmlformats.org/officeDocument/2006/relationships/slide" Target="slides/slide16.xml"/><Relationship Id="rId13" Type="http://schemas.openxmlformats.org/officeDocument/2006/relationships/slide" Target="slides/slide8.xml"/><Relationship Id="rId12" Type="http://schemas.openxmlformats.org/officeDocument/2006/relationships/slide" Target="slides/slide7.xml"/><Relationship Id="rId23" Type="http://customschemas.google.com/relationships/presentationmetadata" Target="metadata"/><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slide" Target="slides/slide12.xml"/><Relationship Id="rId16" Type="http://schemas.openxmlformats.org/officeDocument/2006/relationships/slide" Target="slides/slide11.xml"/><Relationship Id="rId5" Type="http://schemas.openxmlformats.org/officeDocument/2006/relationships/notesMaster" Target="notesMasters/notesMaster1.xml"/><Relationship Id="rId19" Type="http://schemas.openxmlformats.org/officeDocument/2006/relationships/slide" Target="slides/slide14.xml"/><Relationship Id="rId6" Type="http://schemas.openxmlformats.org/officeDocument/2006/relationships/slide" Target="slides/slide1.xml"/><Relationship Id="rId18" Type="http://schemas.openxmlformats.org/officeDocument/2006/relationships/slide" Target="slides/slide13.xml"/><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6" name="Shape 96"/>
        <p:cNvGrpSpPr/>
        <p:nvPr/>
      </p:nvGrpSpPr>
      <p:grpSpPr>
        <a:xfrm>
          <a:off x="0" y="0"/>
          <a:ext cx="0" cy="0"/>
          <a:chOff x="0" y="0"/>
          <a:chExt cx="0" cy="0"/>
        </a:xfrm>
      </p:grpSpPr>
      <p:sp>
        <p:nvSpPr>
          <p:cNvPr id="97" name="Google Shape;97;p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98" name="Google Shape;98;p1: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5" name="Shape 165"/>
        <p:cNvGrpSpPr/>
        <p:nvPr/>
      </p:nvGrpSpPr>
      <p:grpSpPr>
        <a:xfrm>
          <a:off x="0" y="0"/>
          <a:ext cx="0" cy="0"/>
          <a:chOff x="0" y="0"/>
          <a:chExt cx="0" cy="0"/>
        </a:xfrm>
      </p:grpSpPr>
      <p:sp>
        <p:nvSpPr>
          <p:cNvPr id="166" name="Google Shape;166;p1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67" name="Google Shape;167;p10: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1" name="Shape 171"/>
        <p:cNvGrpSpPr/>
        <p:nvPr/>
      </p:nvGrpSpPr>
      <p:grpSpPr>
        <a:xfrm>
          <a:off x="0" y="0"/>
          <a:ext cx="0" cy="0"/>
          <a:chOff x="0" y="0"/>
          <a:chExt cx="0" cy="0"/>
        </a:xfrm>
      </p:grpSpPr>
      <p:sp>
        <p:nvSpPr>
          <p:cNvPr id="172" name="Google Shape;172;p1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73" name="Google Shape;173;p11: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9" name="Shape 179"/>
        <p:cNvGrpSpPr/>
        <p:nvPr/>
      </p:nvGrpSpPr>
      <p:grpSpPr>
        <a:xfrm>
          <a:off x="0" y="0"/>
          <a:ext cx="0" cy="0"/>
          <a:chOff x="0" y="0"/>
          <a:chExt cx="0" cy="0"/>
        </a:xfrm>
      </p:grpSpPr>
      <p:sp>
        <p:nvSpPr>
          <p:cNvPr id="180" name="Google Shape;180;p1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81" name="Google Shape;181;p12: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7" name="Shape 187"/>
        <p:cNvGrpSpPr/>
        <p:nvPr/>
      </p:nvGrpSpPr>
      <p:grpSpPr>
        <a:xfrm>
          <a:off x="0" y="0"/>
          <a:ext cx="0" cy="0"/>
          <a:chOff x="0" y="0"/>
          <a:chExt cx="0" cy="0"/>
        </a:xfrm>
      </p:grpSpPr>
      <p:sp>
        <p:nvSpPr>
          <p:cNvPr id="188" name="Google Shape;188;p1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89" name="Google Shape;189;p13: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2" name="Shape 192"/>
        <p:cNvGrpSpPr/>
        <p:nvPr/>
      </p:nvGrpSpPr>
      <p:grpSpPr>
        <a:xfrm>
          <a:off x="0" y="0"/>
          <a:ext cx="0" cy="0"/>
          <a:chOff x="0" y="0"/>
          <a:chExt cx="0" cy="0"/>
        </a:xfrm>
      </p:grpSpPr>
      <p:sp>
        <p:nvSpPr>
          <p:cNvPr id="193" name="Google Shape;193;p1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94" name="Google Shape;194;p14: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8" name="Shape 198"/>
        <p:cNvGrpSpPr/>
        <p:nvPr/>
      </p:nvGrpSpPr>
      <p:grpSpPr>
        <a:xfrm>
          <a:off x="0" y="0"/>
          <a:ext cx="0" cy="0"/>
          <a:chOff x="0" y="0"/>
          <a:chExt cx="0" cy="0"/>
        </a:xfrm>
      </p:grpSpPr>
      <p:sp>
        <p:nvSpPr>
          <p:cNvPr id="199" name="Google Shape;199;p1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00" name="Google Shape;200;p15: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3" name="Shape 203"/>
        <p:cNvGrpSpPr/>
        <p:nvPr/>
      </p:nvGrpSpPr>
      <p:grpSpPr>
        <a:xfrm>
          <a:off x="0" y="0"/>
          <a:ext cx="0" cy="0"/>
          <a:chOff x="0" y="0"/>
          <a:chExt cx="0" cy="0"/>
        </a:xfrm>
      </p:grpSpPr>
      <p:sp>
        <p:nvSpPr>
          <p:cNvPr id="204" name="Google Shape;204;p1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05" name="Google Shape;205;p16: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9" name="Shape 209"/>
        <p:cNvGrpSpPr/>
        <p:nvPr/>
      </p:nvGrpSpPr>
      <p:grpSpPr>
        <a:xfrm>
          <a:off x="0" y="0"/>
          <a:ext cx="0" cy="0"/>
          <a:chOff x="0" y="0"/>
          <a:chExt cx="0" cy="0"/>
        </a:xfrm>
      </p:grpSpPr>
      <p:sp>
        <p:nvSpPr>
          <p:cNvPr id="210" name="Google Shape;210;p1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11" name="Google Shape;211;p17: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8" name="Shape 108"/>
        <p:cNvGrpSpPr/>
        <p:nvPr/>
      </p:nvGrpSpPr>
      <p:grpSpPr>
        <a:xfrm>
          <a:off x="0" y="0"/>
          <a:ext cx="0" cy="0"/>
          <a:chOff x="0" y="0"/>
          <a:chExt cx="0" cy="0"/>
        </a:xfrm>
      </p:grpSpPr>
      <p:sp>
        <p:nvSpPr>
          <p:cNvPr id="109" name="Google Shape;109;p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10" name="Google Shape;110;p2: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9" name="Shape 119"/>
        <p:cNvGrpSpPr/>
        <p:nvPr/>
      </p:nvGrpSpPr>
      <p:grpSpPr>
        <a:xfrm>
          <a:off x="0" y="0"/>
          <a:ext cx="0" cy="0"/>
          <a:chOff x="0" y="0"/>
          <a:chExt cx="0" cy="0"/>
        </a:xfrm>
      </p:grpSpPr>
      <p:sp>
        <p:nvSpPr>
          <p:cNvPr id="120" name="Google Shape;120;p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21" name="Google Shape;121;p3: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5" name="Shape 125"/>
        <p:cNvGrpSpPr/>
        <p:nvPr/>
      </p:nvGrpSpPr>
      <p:grpSpPr>
        <a:xfrm>
          <a:off x="0" y="0"/>
          <a:ext cx="0" cy="0"/>
          <a:chOff x="0" y="0"/>
          <a:chExt cx="0" cy="0"/>
        </a:xfrm>
      </p:grpSpPr>
      <p:sp>
        <p:nvSpPr>
          <p:cNvPr id="126" name="Google Shape;126;p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27" name="Google Shape;127;p4: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2" name="Shape 132"/>
        <p:cNvGrpSpPr/>
        <p:nvPr/>
      </p:nvGrpSpPr>
      <p:grpSpPr>
        <a:xfrm>
          <a:off x="0" y="0"/>
          <a:ext cx="0" cy="0"/>
          <a:chOff x="0" y="0"/>
          <a:chExt cx="0" cy="0"/>
        </a:xfrm>
      </p:grpSpPr>
      <p:sp>
        <p:nvSpPr>
          <p:cNvPr id="133" name="Google Shape;133;p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34" name="Google Shape;134;p5: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9" name="Shape 139"/>
        <p:cNvGrpSpPr/>
        <p:nvPr/>
      </p:nvGrpSpPr>
      <p:grpSpPr>
        <a:xfrm>
          <a:off x="0" y="0"/>
          <a:ext cx="0" cy="0"/>
          <a:chOff x="0" y="0"/>
          <a:chExt cx="0" cy="0"/>
        </a:xfrm>
      </p:grpSpPr>
      <p:sp>
        <p:nvSpPr>
          <p:cNvPr id="140" name="Google Shape;140;p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41" name="Google Shape;141;p6: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7" name="Shape 147"/>
        <p:cNvGrpSpPr/>
        <p:nvPr/>
      </p:nvGrpSpPr>
      <p:grpSpPr>
        <a:xfrm>
          <a:off x="0" y="0"/>
          <a:ext cx="0" cy="0"/>
          <a:chOff x="0" y="0"/>
          <a:chExt cx="0" cy="0"/>
        </a:xfrm>
      </p:grpSpPr>
      <p:sp>
        <p:nvSpPr>
          <p:cNvPr id="148" name="Google Shape;148;p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49" name="Google Shape;149;p7: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4" name="Shape 154"/>
        <p:cNvGrpSpPr/>
        <p:nvPr/>
      </p:nvGrpSpPr>
      <p:grpSpPr>
        <a:xfrm>
          <a:off x="0" y="0"/>
          <a:ext cx="0" cy="0"/>
          <a:chOff x="0" y="0"/>
          <a:chExt cx="0" cy="0"/>
        </a:xfrm>
      </p:grpSpPr>
      <p:sp>
        <p:nvSpPr>
          <p:cNvPr id="155" name="Google Shape;155;p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56" name="Google Shape;156;p8: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9" name="Shape 159"/>
        <p:cNvGrpSpPr/>
        <p:nvPr/>
      </p:nvGrpSpPr>
      <p:grpSpPr>
        <a:xfrm>
          <a:off x="0" y="0"/>
          <a:ext cx="0" cy="0"/>
          <a:chOff x="0" y="0"/>
          <a:chExt cx="0" cy="0"/>
        </a:xfrm>
      </p:grpSpPr>
      <p:sp>
        <p:nvSpPr>
          <p:cNvPr id="160" name="Google Shape;160;p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61" name="Google Shape;161;p9: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27" name="Shape 27"/>
        <p:cNvGrpSpPr/>
        <p:nvPr/>
      </p:nvGrpSpPr>
      <p:grpSpPr>
        <a:xfrm>
          <a:off x="0" y="0"/>
          <a:ext cx="0" cy="0"/>
          <a:chOff x="0" y="0"/>
          <a:chExt cx="0" cy="0"/>
        </a:xfrm>
      </p:grpSpPr>
      <p:sp>
        <p:nvSpPr>
          <p:cNvPr id="28" name="Google Shape;28;p19"/>
          <p:cNvSpPr txBox="1"/>
          <p:nvPr>
            <p:ph type="ctrTitle"/>
          </p:nvPr>
        </p:nvSpPr>
        <p:spPr>
          <a:xfrm>
            <a:off x="685800" y="2130425"/>
            <a:ext cx="7772400" cy="1470025"/>
          </a:xfrm>
          <a:prstGeom prst="rect">
            <a:avLst/>
          </a:prstGeom>
          <a:noFill/>
          <a:ln>
            <a:noFill/>
          </a:ln>
        </p:spPr>
        <p:txBody>
          <a:bodyPr anchorCtr="0" anchor="t" bIns="45700" lIns="91425" spcFirstLastPara="1" rIns="91425" wrap="square" tIns="45700">
            <a:noAutofit/>
          </a:bodyPr>
          <a:lstStyle>
            <a:lvl1pPr lvl="0" marR="0" rtl="0" algn="ctr">
              <a:spcBef>
                <a:spcPts val="0"/>
              </a:spcBef>
              <a:spcAft>
                <a:spcPts val="0"/>
              </a:spcAft>
              <a:buClr>
                <a:schemeClr val="dk1"/>
              </a:buClr>
              <a:buSzPts val="4400"/>
              <a:buFont typeface="Arial"/>
              <a:buNone/>
              <a:defRPr b="0" i="0" sz="4400" u="none" cap="none" strike="noStrike">
                <a:solidFill>
                  <a:schemeClr val="dk1"/>
                </a:solidFill>
                <a:latin typeface="Arial"/>
                <a:ea typeface="Arial"/>
                <a:cs typeface="Arial"/>
                <a:sym typeface="Arial"/>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29" name="Google Shape;29;p19"/>
          <p:cNvSpPr txBox="1"/>
          <p:nvPr>
            <p:ph idx="1" type="subTitle"/>
          </p:nvPr>
        </p:nvSpPr>
        <p:spPr>
          <a:xfrm>
            <a:off x="1371600" y="3886200"/>
            <a:ext cx="6400800" cy="1752600"/>
          </a:xfrm>
          <a:prstGeom prst="rect">
            <a:avLst/>
          </a:prstGeom>
          <a:noFill/>
          <a:ln>
            <a:noFill/>
          </a:ln>
        </p:spPr>
        <p:txBody>
          <a:bodyPr anchorCtr="0" anchor="t" bIns="45700" lIns="91425" spcFirstLastPara="1" rIns="91425" wrap="square" tIns="45700">
            <a:noAutofit/>
          </a:bodyPr>
          <a:lstStyle>
            <a:lvl1pPr lvl="0" marR="0" rtl="0" algn="ctr">
              <a:spcBef>
                <a:spcPts val="640"/>
              </a:spcBef>
              <a:spcAft>
                <a:spcPts val="0"/>
              </a:spcAft>
              <a:buClr>
                <a:srgbClr val="888888"/>
              </a:buClr>
              <a:buSzPts val="3200"/>
              <a:buFont typeface="Arial"/>
              <a:buNone/>
              <a:defRPr b="0" i="0" sz="3200" u="none" cap="none" strike="noStrike">
                <a:solidFill>
                  <a:srgbClr val="888888"/>
                </a:solidFill>
                <a:latin typeface="Arial"/>
                <a:ea typeface="Arial"/>
                <a:cs typeface="Arial"/>
                <a:sym typeface="Arial"/>
              </a:defRPr>
            </a:lvl1pPr>
            <a:lvl2pPr lvl="1" marR="0" rtl="0" algn="ctr">
              <a:spcBef>
                <a:spcPts val="560"/>
              </a:spcBef>
              <a:spcAft>
                <a:spcPts val="0"/>
              </a:spcAft>
              <a:buClr>
                <a:srgbClr val="888888"/>
              </a:buClr>
              <a:buSzPts val="2800"/>
              <a:buFont typeface="Arial"/>
              <a:buNone/>
              <a:defRPr b="0" i="0" sz="2800" u="none" cap="none" strike="noStrike">
                <a:solidFill>
                  <a:srgbClr val="888888"/>
                </a:solidFill>
                <a:latin typeface="Arial"/>
                <a:ea typeface="Arial"/>
                <a:cs typeface="Arial"/>
                <a:sym typeface="Arial"/>
              </a:defRPr>
            </a:lvl2pPr>
            <a:lvl3pPr lvl="2" marR="0" rtl="0" algn="ctr">
              <a:spcBef>
                <a:spcPts val="480"/>
              </a:spcBef>
              <a:spcAft>
                <a:spcPts val="0"/>
              </a:spcAft>
              <a:buClr>
                <a:srgbClr val="888888"/>
              </a:buClr>
              <a:buSzPts val="2400"/>
              <a:buFont typeface="Arial"/>
              <a:buNone/>
              <a:defRPr b="0" i="0" sz="2400" u="none" cap="none" strike="noStrike">
                <a:solidFill>
                  <a:srgbClr val="888888"/>
                </a:solidFill>
                <a:latin typeface="Arial"/>
                <a:ea typeface="Arial"/>
                <a:cs typeface="Arial"/>
                <a:sym typeface="Arial"/>
              </a:defRPr>
            </a:lvl3pPr>
            <a:lvl4pPr lvl="3" marR="0" rtl="0" algn="ctr">
              <a:spcBef>
                <a:spcPts val="400"/>
              </a:spcBef>
              <a:spcAft>
                <a:spcPts val="0"/>
              </a:spcAft>
              <a:buClr>
                <a:srgbClr val="888888"/>
              </a:buClr>
              <a:buSzPts val="2000"/>
              <a:buFont typeface="Arial"/>
              <a:buNone/>
              <a:defRPr b="0" i="0" sz="2000" u="none" cap="none" strike="noStrike">
                <a:solidFill>
                  <a:srgbClr val="888888"/>
                </a:solidFill>
                <a:latin typeface="Arial"/>
                <a:ea typeface="Arial"/>
                <a:cs typeface="Arial"/>
                <a:sym typeface="Arial"/>
              </a:defRPr>
            </a:lvl4pPr>
            <a:lvl5pPr lvl="4" marR="0" rtl="0" algn="ctr">
              <a:spcBef>
                <a:spcPts val="400"/>
              </a:spcBef>
              <a:spcAft>
                <a:spcPts val="0"/>
              </a:spcAft>
              <a:buClr>
                <a:srgbClr val="888888"/>
              </a:buClr>
              <a:buSzPts val="2000"/>
              <a:buFont typeface="Arial"/>
              <a:buNone/>
              <a:defRPr b="0" i="0" sz="2000" u="none" cap="none" strike="noStrike">
                <a:solidFill>
                  <a:srgbClr val="888888"/>
                </a:solidFill>
                <a:latin typeface="Arial"/>
                <a:ea typeface="Arial"/>
                <a:cs typeface="Arial"/>
                <a:sym typeface="Arial"/>
              </a:defRPr>
            </a:lvl5pPr>
            <a:lvl6pPr lvl="5" marR="0" rtl="0" algn="ctr">
              <a:spcBef>
                <a:spcPts val="400"/>
              </a:spcBef>
              <a:spcAft>
                <a:spcPts val="0"/>
              </a:spcAft>
              <a:buClr>
                <a:srgbClr val="888888"/>
              </a:buClr>
              <a:buSzPts val="2000"/>
              <a:buFont typeface="Arial"/>
              <a:buNone/>
              <a:defRPr b="0" i="0" sz="2000" u="none" cap="none" strike="noStrike">
                <a:solidFill>
                  <a:srgbClr val="888888"/>
                </a:solidFill>
                <a:latin typeface="Arial"/>
                <a:ea typeface="Arial"/>
                <a:cs typeface="Arial"/>
                <a:sym typeface="Arial"/>
              </a:defRPr>
            </a:lvl6pPr>
            <a:lvl7pPr lvl="6" marR="0" rtl="0" algn="ctr">
              <a:spcBef>
                <a:spcPts val="400"/>
              </a:spcBef>
              <a:spcAft>
                <a:spcPts val="0"/>
              </a:spcAft>
              <a:buClr>
                <a:srgbClr val="888888"/>
              </a:buClr>
              <a:buSzPts val="2000"/>
              <a:buFont typeface="Arial"/>
              <a:buNone/>
              <a:defRPr b="0" i="0" sz="2000" u="none" cap="none" strike="noStrike">
                <a:solidFill>
                  <a:srgbClr val="888888"/>
                </a:solidFill>
                <a:latin typeface="Arial"/>
                <a:ea typeface="Arial"/>
                <a:cs typeface="Arial"/>
                <a:sym typeface="Arial"/>
              </a:defRPr>
            </a:lvl7pPr>
            <a:lvl8pPr lvl="7" marR="0" rtl="0" algn="ctr">
              <a:spcBef>
                <a:spcPts val="400"/>
              </a:spcBef>
              <a:spcAft>
                <a:spcPts val="0"/>
              </a:spcAft>
              <a:buClr>
                <a:srgbClr val="888888"/>
              </a:buClr>
              <a:buSzPts val="2000"/>
              <a:buFont typeface="Arial"/>
              <a:buNone/>
              <a:defRPr b="0" i="0" sz="2000" u="none" cap="none" strike="noStrike">
                <a:solidFill>
                  <a:srgbClr val="888888"/>
                </a:solidFill>
                <a:latin typeface="Arial"/>
                <a:ea typeface="Arial"/>
                <a:cs typeface="Arial"/>
                <a:sym typeface="Arial"/>
              </a:defRPr>
            </a:lvl8pPr>
            <a:lvl9pPr lvl="8" marR="0" rtl="0" algn="ctr">
              <a:spcBef>
                <a:spcPts val="400"/>
              </a:spcBef>
              <a:spcAft>
                <a:spcPts val="0"/>
              </a:spcAft>
              <a:buClr>
                <a:srgbClr val="888888"/>
              </a:buClr>
              <a:buSzPts val="2000"/>
              <a:buFont typeface="Arial"/>
              <a:buNone/>
              <a:defRPr b="0" i="0" sz="2000" u="none" cap="none" strike="noStrike">
                <a:solidFill>
                  <a:srgbClr val="888888"/>
                </a:solidFill>
                <a:latin typeface="Arial"/>
                <a:ea typeface="Arial"/>
                <a:cs typeface="Arial"/>
                <a:sym typeface="Arial"/>
              </a:defRPr>
            </a:lvl9pPr>
          </a:lstStyle>
          <a:p/>
        </p:txBody>
      </p:sp>
      <p:sp>
        <p:nvSpPr>
          <p:cNvPr id="30" name="Google Shape;30;p19"/>
          <p:cNvSpPr txBox="1"/>
          <p:nvPr>
            <p:ph idx="10" type="dt"/>
          </p:nvPr>
        </p:nvSpPr>
        <p:spPr>
          <a:xfrm>
            <a:off x="457200" y="6356350"/>
            <a:ext cx="2133600" cy="365125"/>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sz="1800">
                <a:solidFill>
                  <a:schemeClr val="dk1"/>
                </a:solidFill>
                <a:latin typeface="Arial"/>
                <a:ea typeface="Arial"/>
                <a:cs typeface="Arial"/>
                <a:sym typeface="Arial"/>
              </a:defRPr>
            </a:lvl1pPr>
            <a:lvl2pPr lvl="1" marR="0" rtl="0" algn="l">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0" algn="l">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0" algn="l">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0" algn="l">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0" algn="l">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0" algn="l">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0" algn="l">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0" algn="l">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31" name="Google Shape;31;p19"/>
          <p:cNvSpPr txBox="1"/>
          <p:nvPr>
            <p:ph idx="11" type="ftr"/>
          </p:nvPr>
        </p:nvSpPr>
        <p:spPr>
          <a:xfrm>
            <a:off x="3124200" y="6356350"/>
            <a:ext cx="2895600" cy="365125"/>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sz="1800">
                <a:solidFill>
                  <a:schemeClr val="dk1"/>
                </a:solidFill>
                <a:latin typeface="Arial"/>
                <a:ea typeface="Arial"/>
                <a:cs typeface="Arial"/>
                <a:sym typeface="Arial"/>
              </a:defRPr>
            </a:lvl1pPr>
            <a:lvl2pPr lvl="1" marR="0" rtl="0" algn="l">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0" algn="l">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0" algn="l">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0" algn="l">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0" algn="l">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0" algn="l">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0" algn="l">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0" algn="l">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32" name="Google Shape;32;p19"/>
          <p:cNvSpPr txBox="1"/>
          <p:nvPr>
            <p:ph idx="12" type="sldNum"/>
          </p:nvPr>
        </p:nvSpPr>
        <p:spPr>
          <a:xfrm>
            <a:off x="6553200" y="6356350"/>
            <a:ext cx="2133600" cy="365125"/>
          </a:xfrm>
          <a:prstGeom prst="rect">
            <a:avLst/>
          </a:prstGeom>
          <a:noFill/>
          <a:ln>
            <a:noFill/>
          </a:ln>
        </p:spPr>
        <p:txBody>
          <a:bodyPr anchorCtr="0" anchor="t" bIns="45700" lIns="91425" spcFirstLastPara="1" rIns="91425" wrap="square" tIns="45700">
            <a:noAutofit/>
          </a:bodyPr>
          <a:lstStyle>
            <a:lvl1pPr indent="0" lvl="0" marL="0" marR="0" rtl="0" algn="l">
              <a:spcBef>
                <a:spcPts val="0"/>
              </a:spcBef>
              <a:buNone/>
              <a:defRPr sz="1800">
                <a:solidFill>
                  <a:schemeClr val="dk1"/>
                </a:solidFill>
                <a:latin typeface="Arial"/>
                <a:ea typeface="Arial"/>
                <a:cs typeface="Arial"/>
                <a:sym typeface="Arial"/>
              </a:defRPr>
            </a:lvl1pPr>
            <a:lvl2pPr indent="0" lvl="1" marL="0" marR="0" rtl="0" algn="l">
              <a:spcBef>
                <a:spcPts val="0"/>
              </a:spcBef>
              <a:buNone/>
              <a:defRPr sz="1800">
                <a:solidFill>
                  <a:schemeClr val="dk1"/>
                </a:solidFill>
                <a:latin typeface="Arial"/>
                <a:ea typeface="Arial"/>
                <a:cs typeface="Arial"/>
                <a:sym typeface="Arial"/>
              </a:defRPr>
            </a:lvl2pPr>
            <a:lvl3pPr indent="0" lvl="2" marL="0" marR="0" rtl="0" algn="l">
              <a:spcBef>
                <a:spcPts val="0"/>
              </a:spcBef>
              <a:buNone/>
              <a:defRPr sz="1800">
                <a:solidFill>
                  <a:schemeClr val="dk1"/>
                </a:solidFill>
                <a:latin typeface="Arial"/>
                <a:ea typeface="Arial"/>
                <a:cs typeface="Arial"/>
                <a:sym typeface="Arial"/>
              </a:defRPr>
            </a:lvl3pPr>
            <a:lvl4pPr indent="0" lvl="3" marL="0" marR="0" rtl="0" algn="l">
              <a:spcBef>
                <a:spcPts val="0"/>
              </a:spcBef>
              <a:buNone/>
              <a:defRPr sz="1800">
                <a:solidFill>
                  <a:schemeClr val="dk1"/>
                </a:solidFill>
                <a:latin typeface="Arial"/>
                <a:ea typeface="Arial"/>
                <a:cs typeface="Arial"/>
                <a:sym typeface="Arial"/>
              </a:defRPr>
            </a:lvl4pPr>
            <a:lvl5pPr indent="0" lvl="4" marL="0" marR="0" rtl="0" algn="l">
              <a:spcBef>
                <a:spcPts val="0"/>
              </a:spcBef>
              <a:buNone/>
              <a:defRPr sz="1800">
                <a:solidFill>
                  <a:schemeClr val="dk1"/>
                </a:solidFill>
                <a:latin typeface="Arial"/>
                <a:ea typeface="Arial"/>
                <a:cs typeface="Arial"/>
                <a:sym typeface="Arial"/>
              </a:defRPr>
            </a:lvl5pPr>
            <a:lvl6pPr indent="0" lvl="5" marL="0" marR="0" rtl="0" algn="l">
              <a:spcBef>
                <a:spcPts val="0"/>
              </a:spcBef>
              <a:buNone/>
              <a:defRPr sz="1800">
                <a:solidFill>
                  <a:schemeClr val="dk1"/>
                </a:solidFill>
                <a:latin typeface="Arial"/>
                <a:ea typeface="Arial"/>
                <a:cs typeface="Arial"/>
                <a:sym typeface="Arial"/>
              </a:defRPr>
            </a:lvl6pPr>
            <a:lvl7pPr indent="0" lvl="6" marL="0" marR="0" rtl="0" algn="l">
              <a:spcBef>
                <a:spcPts val="0"/>
              </a:spcBef>
              <a:buNone/>
              <a:defRPr sz="1800">
                <a:solidFill>
                  <a:schemeClr val="dk1"/>
                </a:solidFill>
                <a:latin typeface="Arial"/>
                <a:ea typeface="Arial"/>
                <a:cs typeface="Arial"/>
                <a:sym typeface="Arial"/>
              </a:defRPr>
            </a:lvl7pPr>
            <a:lvl8pPr indent="0" lvl="7" marL="0" marR="0" rtl="0" algn="l">
              <a:spcBef>
                <a:spcPts val="0"/>
              </a:spcBef>
              <a:buNone/>
              <a:defRPr sz="1800">
                <a:solidFill>
                  <a:schemeClr val="dk1"/>
                </a:solidFill>
                <a:latin typeface="Arial"/>
                <a:ea typeface="Arial"/>
                <a:cs typeface="Arial"/>
                <a:sym typeface="Arial"/>
              </a:defRPr>
            </a:lvl8pPr>
            <a:lvl9pPr indent="0" lvl="8" marL="0" marR="0" rtl="0" algn="l">
              <a:spcBef>
                <a:spcPts val="0"/>
              </a:spcBef>
              <a:buNone/>
              <a:defRPr sz="1800">
                <a:solidFill>
                  <a:schemeClr val="dk1"/>
                </a:solidFill>
                <a:latin typeface="Arial"/>
                <a:ea typeface="Arial"/>
                <a:cs typeface="Arial"/>
                <a:sym typeface="Arial"/>
              </a:defRPr>
            </a:lvl9pPr>
          </a:lstStyle>
          <a:p>
            <a:pPr indent="0" lvl="0" marL="0" rtl="0" algn="l">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84" name="Shape 84"/>
        <p:cNvGrpSpPr/>
        <p:nvPr/>
      </p:nvGrpSpPr>
      <p:grpSpPr>
        <a:xfrm>
          <a:off x="0" y="0"/>
          <a:ext cx="0" cy="0"/>
          <a:chOff x="0" y="0"/>
          <a:chExt cx="0" cy="0"/>
        </a:xfrm>
      </p:grpSpPr>
      <p:sp>
        <p:nvSpPr>
          <p:cNvPr id="85" name="Google Shape;85;p28"/>
          <p:cNvSpPr txBox="1"/>
          <p:nvPr>
            <p:ph type="title"/>
          </p:nvPr>
        </p:nvSpPr>
        <p:spPr>
          <a:xfrm>
            <a:off x="457200" y="274638"/>
            <a:ext cx="8229600" cy="1143000"/>
          </a:xfrm>
          <a:prstGeom prst="rect">
            <a:avLst/>
          </a:prstGeom>
          <a:noFill/>
          <a:ln>
            <a:noFill/>
          </a:ln>
        </p:spPr>
        <p:txBody>
          <a:bodyPr anchorCtr="0" anchor="t" bIns="45700" lIns="91425" spcFirstLastPara="1" rIns="91425" wrap="square" tIns="45700">
            <a:noAutofit/>
          </a:bodyPr>
          <a:lstStyle>
            <a:lvl1pPr lvl="0" marR="0" rtl="0" algn="ctr">
              <a:spcBef>
                <a:spcPts val="0"/>
              </a:spcBef>
              <a:spcAft>
                <a:spcPts val="0"/>
              </a:spcAft>
              <a:buClr>
                <a:schemeClr val="dk1"/>
              </a:buClr>
              <a:buSzPts val="4400"/>
              <a:buFont typeface="Arial"/>
              <a:buNone/>
              <a:defRPr b="0" i="0" sz="4400" u="none" cap="none" strike="noStrike">
                <a:solidFill>
                  <a:schemeClr val="dk1"/>
                </a:solidFill>
                <a:latin typeface="Arial"/>
                <a:ea typeface="Arial"/>
                <a:cs typeface="Arial"/>
                <a:sym typeface="Arial"/>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86" name="Google Shape;86;p28"/>
          <p:cNvSpPr txBox="1"/>
          <p:nvPr>
            <p:ph idx="1" type="body"/>
          </p:nvPr>
        </p:nvSpPr>
        <p:spPr>
          <a:xfrm rot="5400000">
            <a:off x="2309018" y="-251619"/>
            <a:ext cx="4525963" cy="8229600"/>
          </a:xfrm>
          <a:prstGeom prst="rect">
            <a:avLst/>
          </a:prstGeom>
          <a:noFill/>
          <a:ln>
            <a:noFill/>
          </a:ln>
        </p:spPr>
        <p:txBody>
          <a:bodyPr anchorCtr="0" anchor="t" bIns="45700" lIns="91425" spcFirstLastPara="1" rIns="91425" wrap="square" tIns="45700">
            <a:noAutofit/>
          </a:bodyPr>
          <a:lstStyle>
            <a:lvl1pPr indent="-431800" lvl="0" marL="457200" marR="0" rtl="0" algn="l">
              <a:spcBef>
                <a:spcPts val="640"/>
              </a:spcBef>
              <a:spcAft>
                <a:spcPts val="0"/>
              </a:spcAft>
              <a:buClr>
                <a:schemeClr val="dk1"/>
              </a:buClr>
              <a:buSzPts val="3200"/>
              <a:buFont typeface="Arial"/>
              <a:buChar char="•"/>
              <a:defRPr b="0" i="0" sz="3200" u="none" cap="none" strike="noStrike">
                <a:solidFill>
                  <a:schemeClr val="dk1"/>
                </a:solidFill>
                <a:latin typeface="Arial"/>
                <a:ea typeface="Arial"/>
                <a:cs typeface="Arial"/>
                <a:sym typeface="Arial"/>
              </a:defRPr>
            </a:lvl1pPr>
            <a:lvl2pPr indent="-406400" lvl="1" marL="914400" marR="0" rtl="0" algn="l">
              <a:spcBef>
                <a:spcPts val="560"/>
              </a:spcBef>
              <a:spcAft>
                <a:spcPts val="0"/>
              </a:spcAft>
              <a:buClr>
                <a:schemeClr val="dk1"/>
              </a:buClr>
              <a:buSzPts val="2800"/>
              <a:buFont typeface="Arial"/>
              <a:buChar char="–"/>
              <a:defRPr b="0" i="0" sz="2800" u="none" cap="none" strike="noStrike">
                <a:solidFill>
                  <a:schemeClr val="dk1"/>
                </a:solidFill>
                <a:latin typeface="Arial"/>
                <a:ea typeface="Arial"/>
                <a:cs typeface="Arial"/>
                <a:sym typeface="Arial"/>
              </a:defRPr>
            </a:lvl2pPr>
            <a:lvl3pPr indent="-381000" lvl="2" marL="1371600" marR="0" rtl="0" algn="l">
              <a:spcBef>
                <a:spcPts val="480"/>
              </a:spcBef>
              <a:spcAft>
                <a:spcPts val="0"/>
              </a:spcAft>
              <a:buClr>
                <a:schemeClr val="dk1"/>
              </a:buClr>
              <a:buSzPts val="2400"/>
              <a:buFont typeface="Arial"/>
              <a:buChar char="•"/>
              <a:defRPr b="0" i="0" sz="2400" u="none" cap="none" strike="noStrike">
                <a:solidFill>
                  <a:schemeClr val="dk1"/>
                </a:solidFill>
                <a:latin typeface="Arial"/>
                <a:ea typeface="Arial"/>
                <a:cs typeface="Arial"/>
                <a:sym typeface="Arial"/>
              </a:defRPr>
            </a:lvl3pPr>
            <a:lvl4pPr indent="-355600" lvl="3" marL="1828800" marR="0" rtl="0" algn="l">
              <a:spcBef>
                <a:spcPts val="4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4pPr>
            <a:lvl5pPr indent="-355600" lvl="4" marL="2286000" marR="0" rtl="0" algn="l">
              <a:spcBef>
                <a:spcPts val="4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5pPr>
            <a:lvl6pPr indent="-355600" lvl="5" marL="2743200" marR="0" rtl="0" algn="l">
              <a:spcBef>
                <a:spcPts val="4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6pPr>
            <a:lvl7pPr indent="-355600" lvl="6" marL="3200400" marR="0" rtl="0" algn="l">
              <a:spcBef>
                <a:spcPts val="4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7pPr>
            <a:lvl8pPr indent="-355600" lvl="7" marL="3657600" marR="0" rtl="0" algn="l">
              <a:spcBef>
                <a:spcPts val="4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8pPr>
            <a:lvl9pPr indent="-355600" lvl="8" marL="4114800" marR="0" rtl="0" algn="l">
              <a:spcBef>
                <a:spcPts val="4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9pPr>
          </a:lstStyle>
          <a:p/>
        </p:txBody>
      </p:sp>
      <p:sp>
        <p:nvSpPr>
          <p:cNvPr id="87" name="Google Shape;87;p28"/>
          <p:cNvSpPr txBox="1"/>
          <p:nvPr>
            <p:ph idx="10" type="dt"/>
          </p:nvPr>
        </p:nvSpPr>
        <p:spPr>
          <a:xfrm>
            <a:off x="457200" y="6356350"/>
            <a:ext cx="2133600" cy="365125"/>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sz="1800">
                <a:solidFill>
                  <a:schemeClr val="dk1"/>
                </a:solidFill>
                <a:latin typeface="Arial"/>
                <a:ea typeface="Arial"/>
                <a:cs typeface="Arial"/>
                <a:sym typeface="Arial"/>
              </a:defRPr>
            </a:lvl1pPr>
            <a:lvl2pPr lvl="1" marR="0" rtl="0" algn="l">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0" algn="l">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0" algn="l">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0" algn="l">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0" algn="l">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0" algn="l">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0" algn="l">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0" algn="l">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88" name="Google Shape;88;p28"/>
          <p:cNvSpPr txBox="1"/>
          <p:nvPr>
            <p:ph idx="11" type="ftr"/>
          </p:nvPr>
        </p:nvSpPr>
        <p:spPr>
          <a:xfrm>
            <a:off x="3124200" y="6356350"/>
            <a:ext cx="2895600" cy="365125"/>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sz="1800">
                <a:solidFill>
                  <a:schemeClr val="dk1"/>
                </a:solidFill>
                <a:latin typeface="Arial"/>
                <a:ea typeface="Arial"/>
                <a:cs typeface="Arial"/>
                <a:sym typeface="Arial"/>
              </a:defRPr>
            </a:lvl1pPr>
            <a:lvl2pPr lvl="1" marR="0" rtl="0" algn="l">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0" algn="l">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0" algn="l">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0" algn="l">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0" algn="l">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0" algn="l">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0" algn="l">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0" algn="l">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89" name="Google Shape;89;p28"/>
          <p:cNvSpPr txBox="1"/>
          <p:nvPr>
            <p:ph idx="12" type="sldNum"/>
          </p:nvPr>
        </p:nvSpPr>
        <p:spPr>
          <a:xfrm>
            <a:off x="6553200" y="6356350"/>
            <a:ext cx="2133600" cy="365125"/>
          </a:xfrm>
          <a:prstGeom prst="rect">
            <a:avLst/>
          </a:prstGeom>
          <a:noFill/>
          <a:ln>
            <a:noFill/>
          </a:ln>
        </p:spPr>
        <p:txBody>
          <a:bodyPr anchorCtr="0" anchor="t" bIns="45700" lIns="91425" spcFirstLastPara="1" rIns="91425" wrap="square" tIns="45700">
            <a:noAutofit/>
          </a:bodyPr>
          <a:lstStyle>
            <a:lvl1pPr indent="0" lvl="0" marL="0" marR="0" rtl="0" algn="l">
              <a:spcBef>
                <a:spcPts val="0"/>
              </a:spcBef>
              <a:buNone/>
              <a:defRPr sz="1800">
                <a:solidFill>
                  <a:schemeClr val="dk1"/>
                </a:solidFill>
                <a:latin typeface="Arial"/>
                <a:ea typeface="Arial"/>
                <a:cs typeface="Arial"/>
                <a:sym typeface="Arial"/>
              </a:defRPr>
            </a:lvl1pPr>
            <a:lvl2pPr indent="0" lvl="1" marL="0" marR="0" rtl="0" algn="l">
              <a:spcBef>
                <a:spcPts val="0"/>
              </a:spcBef>
              <a:buNone/>
              <a:defRPr sz="1800">
                <a:solidFill>
                  <a:schemeClr val="dk1"/>
                </a:solidFill>
                <a:latin typeface="Arial"/>
                <a:ea typeface="Arial"/>
                <a:cs typeface="Arial"/>
                <a:sym typeface="Arial"/>
              </a:defRPr>
            </a:lvl2pPr>
            <a:lvl3pPr indent="0" lvl="2" marL="0" marR="0" rtl="0" algn="l">
              <a:spcBef>
                <a:spcPts val="0"/>
              </a:spcBef>
              <a:buNone/>
              <a:defRPr sz="1800">
                <a:solidFill>
                  <a:schemeClr val="dk1"/>
                </a:solidFill>
                <a:latin typeface="Arial"/>
                <a:ea typeface="Arial"/>
                <a:cs typeface="Arial"/>
                <a:sym typeface="Arial"/>
              </a:defRPr>
            </a:lvl3pPr>
            <a:lvl4pPr indent="0" lvl="3" marL="0" marR="0" rtl="0" algn="l">
              <a:spcBef>
                <a:spcPts val="0"/>
              </a:spcBef>
              <a:buNone/>
              <a:defRPr sz="1800">
                <a:solidFill>
                  <a:schemeClr val="dk1"/>
                </a:solidFill>
                <a:latin typeface="Arial"/>
                <a:ea typeface="Arial"/>
                <a:cs typeface="Arial"/>
                <a:sym typeface="Arial"/>
              </a:defRPr>
            </a:lvl4pPr>
            <a:lvl5pPr indent="0" lvl="4" marL="0" marR="0" rtl="0" algn="l">
              <a:spcBef>
                <a:spcPts val="0"/>
              </a:spcBef>
              <a:buNone/>
              <a:defRPr sz="1800">
                <a:solidFill>
                  <a:schemeClr val="dk1"/>
                </a:solidFill>
                <a:latin typeface="Arial"/>
                <a:ea typeface="Arial"/>
                <a:cs typeface="Arial"/>
                <a:sym typeface="Arial"/>
              </a:defRPr>
            </a:lvl5pPr>
            <a:lvl6pPr indent="0" lvl="5" marL="0" marR="0" rtl="0" algn="l">
              <a:spcBef>
                <a:spcPts val="0"/>
              </a:spcBef>
              <a:buNone/>
              <a:defRPr sz="1800">
                <a:solidFill>
                  <a:schemeClr val="dk1"/>
                </a:solidFill>
                <a:latin typeface="Arial"/>
                <a:ea typeface="Arial"/>
                <a:cs typeface="Arial"/>
                <a:sym typeface="Arial"/>
              </a:defRPr>
            </a:lvl6pPr>
            <a:lvl7pPr indent="0" lvl="6" marL="0" marR="0" rtl="0" algn="l">
              <a:spcBef>
                <a:spcPts val="0"/>
              </a:spcBef>
              <a:buNone/>
              <a:defRPr sz="1800">
                <a:solidFill>
                  <a:schemeClr val="dk1"/>
                </a:solidFill>
                <a:latin typeface="Arial"/>
                <a:ea typeface="Arial"/>
                <a:cs typeface="Arial"/>
                <a:sym typeface="Arial"/>
              </a:defRPr>
            </a:lvl7pPr>
            <a:lvl8pPr indent="0" lvl="7" marL="0" marR="0" rtl="0" algn="l">
              <a:spcBef>
                <a:spcPts val="0"/>
              </a:spcBef>
              <a:buNone/>
              <a:defRPr sz="1800">
                <a:solidFill>
                  <a:schemeClr val="dk1"/>
                </a:solidFill>
                <a:latin typeface="Arial"/>
                <a:ea typeface="Arial"/>
                <a:cs typeface="Arial"/>
                <a:sym typeface="Arial"/>
              </a:defRPr>
            </a:lvl8pPr>
            <a:lvl9pPr indent="0" lvl="8" marL="0" marR="0" rtl="0" algn="l">
              <a:spcBef>
                <a:spcPts val="0"/>
              </a:spcBef>
              <a:buNone/>
              <a:defRPr sz="1800">
                <a:solidFill>
                  <a:schemeClr val="dk1"/>
                </a:solidFill>
                <a:latin typeface="Arial"/>
                <a:ea typeface="Arial"/>
                <a:cs typeface="Arial"/>
                <a:sym typeface="Arial"/>
              </a:defRPr>
            </a:lvl9pPr>
          </a:lstStyle>
          <a:p>
            <a:pPr indent="0" lvl="0" marL="0" rtl="0" algn="l">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90" name="Shape 90"/>
        <p:cNvGrpSpPr/>
        <p:nvPr/>
      </p:nvGrpSpPr>
      <p:grpSpPr>
        <a:xfrm>
          <a:off x="0" y="0"/>
          <a:ext cx="0" cy="0"/>
          <a:chOff x="0" y="0"/>
          <a:chExt cx="0" cy="0"/>
        </a:xfrm>
      </p:grpSpPr>
      <p:sp>
        <p:nvSpPr>
          <p:cNvPr id="91" name="Google Shape;91;p29"/>
          <p:cNvSpPr txBox="1"/>
          <p:nvPr>
            <p:ph type="title"/>
          </p:nvPr>
        </p:nvSpPr>
        <p:spPr>
          <a:xfrm rot="5400000">
            <a:off x="4732337" y="2171700"/>
            <a:ext cx="5851525" cy="2057400"/>
          </a:xfrm>
          <a:prstGeom prst="rect">
            <a:avLst/>
          </a:prstGeom>
          <a:noFill/>
          <a:ln>
            <a:noFill/>
          </a:ln>
        </p:spPr>
        <p:txBody>
          <a:bodyPr anchorCtr="0" anchor="t" bIns="45700" lIns="91425" spcFirstLastPara="1" rIns="91425" wrap="square" tIns="45700">
            <a:noAutofit/>
          </a:bodyPr>
          <a:lstStyle>
            <a:lvl1pPr lvl="0" marR="0" rtl="0" algn="ctr">
              <a:spcBef>
                <a:spcPts val="0"/>
              </a:spcBef>
              <a:spcAft>
                <a:spcPts val="0"/>
              </a:spcAft>
              <a:buClr>
                <a:schemeClr val="dk1"/>
              </a:buClr>
              <a:buSzPts val="4400"/>
              <a:buFont typeface="Arial"/>
              <a:buNone/>
              <a:defRPr b="0" i="0" sz="4400" u="none" cap="none" strike="noStrike">
                <a:solidFill>
                  <a:schemeClr val="dk1"/>
                </a:solidFill>
                <a:latin typeface="Arial"/>
                <a:ea typeface="Arial"/>
                <a:cs typeface="Arial"/>
                <a:sym typeface="Arial"/>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92" name="Google Shape;92;p29"/>
          <p:cNvSpPr txBox="1"/>
          <p:nvPr>
            <p:ph idx="1" type="body"/>
          </p:nvPr>
        </p:nvSpPr>
        <p:spPr>
          <a:xfrm rot="5400000">
            <a:off x="541338" y="190501"/>
            <a:ext cx="5851525" cy="6019800"/>
          </a:xfrm>
          <a:prstGeom prst="rect">
            <a:avLst/>
          </a:prstGeom>
          <a:noFill/>
          <a:ln>
            <a:noFill/>
          </a:ln>
        </p:spPr>
        <p:txBody>
          <a:bodyPr anchorCtr="0" anchor="t" bIns="45700" lIns="91425" spcFirstLastPara="1" rIns="91425" wrap="square" tIns="45700">
            <a:noAutofit/>
          </a:bodyPr>
          <a:lstStyle>
            <a:lvl1pPr indent="-431800" lvl="0" marL="457200" marR="0" rtl="0" algn="l">
              <a:spcBef>
                <a:spcPts val="640"/>
              </a:spcBef>
              <a:spcAft>
                <a:spcPts val="0"/>
              </a:spcAft>
              <a:buClr>
                <a:schemeClr val="dk1"/>
              </a:buClr>
              <a:buSzPts val="3200"/>
              <a:buFont typeface="Arial"/>
              <a:buChar char="•"/>
              <a:defRPr b="0" i="0" sz="3200" u="none" cap="none" strike="noStrike">
                <a:solidFill>
                  <a:schemeClr val="dk1"/>
                </a:solidFill>
                <a:latin typeface="Arial"/>
                <a:ea typeface="Arial"/>
                <a:cs typeface="Arial"/>
                <a:sym typeface="Arial"/>
              </a:defRPr>
            </a:lvl1pPr>
            <a:lvl2pPr indent="-406400" lvl="1" marL="914400" marR="0" rtl="0" algn="l">
              <a:spcBef>
                <a:spcPts val="560"/>
              </a:spcBef>
              <a:spcAft>
                <a:spcPts val="0"/>
              </a:spcAft>
              <a:buClr>
                <a:schemeClr val="dk1"/>
              </a:buClr>
              <a:buSzPts val="2800"/>
              <a:buFont typeface="Arial"/>
              <a:buChar char="–"/>
              <a:defRPr b="0" i="0" sz="2800" u="none" cap="none" strike="noStrike">
                <a:solidFill>
                  <a:schemeClr val="dk1"/>
                </a:solidFill>
                <a:latin typeface="Arial"/>
                <a:ea typeface="Arial"/>
                <a:cs typeface="Arial"/>
                <a:sym typeface="Arial"/>
              </a:defRPr>
            </a:lvl2pPr>
            <a:lvl3pPr indent="-381000" lvl="2" marL="1371600" marR="0" rtl="0" algn="l">
              <a:spcBef>
                <a:spcPts val="480"/>
              </a:spcBef>
              <a:spcAft>
                <a:spcPts val="0"/>
              </a:spcAft>
              <a:buClr>
                <a:schemeClr val="dk1"/>
              </a:buClr>
              <a:buSzPts val="2400"/>
              <a:buFont typeface="Arial"/>
              <a:buChar char="•"/>
              <a:defRPr b="0" i="0" sz="2400" u="none" cap="none" strike="noStrike">
                <a:solidFill>
                  <a:schemeClr val="dk1"/>
                </a:solidFill>
                <a:latin typeface="Arial"/>
                <a:ea typeface="Arial"/>
                <a:cs typeface="Arial"/>
                <a:sym typeface="Arial"/>
              </a:defRPr>
            </a:lvl3pPr>
            <a:lvl4pPr indent="-355600" lvl="3" marL="1828800" marR="0" rtl="0" algn="l">
              <a:spcBef>
                <a:spcPts val="4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4pPr>
            <a:lvl5pPr indent="-355600" lvl="4" marL="2286000" marR="0" rtl="0" algn="l">
              <a:spcBef>
                <a:spcPts val="4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5pPr>
            <a:lvl6pPr indent="-355600" lvl="5" marL="2743200" marR="0" rtl="0" algn="l">
              <a:spcBef>
                <a:spcPts val="4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6pPr>
            <a:lvl7pPr indent="-355600" lvl="6" marL="3200400" marR="0" rtl="0" algn="l">
              <a:spcBef>
                <a:spcPts val="4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7pPr>
            <a:lvl8pPr indent="-355600" lvl="7" marL="3657600" marR="0" rtl="0" algn="l">
              <a:spcBef>
                <a:spcPts val="4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8pPr>
            <a:lvl9pPr indent="-355600" lvl="8" marL="4114800" marR="0" rtl="0" algn="l">
              <a:spcBef>
                <a:spcPts val="4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9pPr>
          </a:lstStyle>
          <a:p/>
        </p:txBody>
      </p:sp>
      <p:sp>
        <p:nvSpPr>
          <p:cNvPr id="93" name="Google Shape;93;p29"/>
          <p:cNvSpPr txBox="1"/>
          <p:nvPr>
            <p:ph idx="10" type="dt"/>
          </p:nvPr>
        </p:nvSpPr>
        <p:spPr>
          <a:xfrm>
            <a:off x="457200" y="6356350"/>
            <a:ext cx="2133600" cy="365125"/>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sz="1800">
                <a:solidFill>
                  <a:schemeClr val="dk1"/>
                </a:solidFill>
                <a:latin typeface="Arial"/>
                <a:ea typeface="Arial"/>
                <a:cs typeface="Arial"/>
                <a:sym typeface="Arial"/>
              </a:defRPr>
            </a:lvl1pPr>
            <a:lvl2pPr lvl="1" marR="0" rtl="0" algn="l">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0" algn="l">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0" algn="l">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0" algn="l">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0" algn="l">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0" algn="l">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0" algn="l">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0" algn="l">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94" name="Google Shape;94;p29"/>
          <p:cNvSpPr txBox="1"/>
          <p:nvPr>
            <p:ph idx="11" type="ftr"/>
          </p:nvPr>
        </p:nvSpPr>
        <p:spPr>
          <a:xfrm>
            <a:off x="3124200" y="6356350"/>
            <a:ext cx="2895600" cy="365125"/>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sz="1800">
                <a:solidFill>
                  <a:schemeClr val="dk1"/>
                </a:solidFill>
                <a:latin typeface="Arial"/>
                <a:ea typeface="Arial"/>
                <a:cs typeface="Arial"/>
                <a:sym typeface="Arial"/>
              </a:defRPr>
            </a:lvl1pPr>
            <a:lvl2pPr lvl="1" marR="0" rtl="0" algn="l">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0" algn="l">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0" algn="l">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0" algn="l">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0" algn="l">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0" algn="l">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0" algn="l">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0" algn="l">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95" name="Google Shape;95;p29"/>
          <p:cNvSpPr txBox="1"/>
          <p:nvPr>
            <p:ph idx="12" type="sldNum"/>
          </p:nvPr>
        </p:nvSpPr>
        <p:spPr>
          <a:xfrm>
            <a:off x="6553200" y="6356350"/>
            <a:ext cx="2133600" cy="365125"/>
          </a:xfrm>
          <a:prstGeom prst="rect">
            <a:avLst/>
          </a:prstGeom>
          <a:noFill/>
          <a:ln>
            <a:noFill/>
          </a:ln>
        </p:spPr>
        <p:txBody>
          <a:bodyPr anchorCtr="0" anchor="t" bIns="45700" lIns="91425" spcFirstLastPara="1" rIns="91425" wrap="square" tIns="45700">
            <a:noAutofit/>
          </a:bodyPr>
          <a:lstStyle>
            <a:lvl1pPr indent="0" lvl="0" marL="0" marR="0" rtl="0" algn="l">
              <a:spcBef>
                <a:spcPts val="0"/>
              </a:spcBef>
              <a:buNone/>
              <a:defRPr sz="1800">
                <a:solidFill>
                  <a:schemeClr val="dk1"/>
                </a:solidFill>
                <a:latin typeface="Arial"/>
                <a:ea typeface="Arial"/>
                <a:cs typeface="Arial"/>
                <a:sym typeface="Arial"/>
              </a:defRPr>
            </a:lvl1pPr>
            <a:lvl2pPr indent="0" lvl="1" marL="0" marR="0" rtl="0" algn="l">
              <a:spcBef>
                <a:spcPts val="0"/>
              </a:spcBef>
              <a:buNone/>
              <a:defRPr sz="1800">
                <a:solidFill>
                  <a:schemeClr val="dk1"/>
                </a:solidFill>
                <a:latin typeface="Arial"/>
                <a:ea typeface="Arial"/>
                <a:cs typeface="Arial"/>
                <a:sym typeface="Arial"/>
              </a:defRPr>
            </a:lvl2pPr>
            <a:lvl3pPr indent="0" lvl="2" marL="0" marR="0" rtl="0" algn="l">
              <a:spcBef>
                <a:spcPts val="0"/>
              </a:spcBef>
              <a:buNone/>
              <a:defRPr sz="1800">
                <a:solidFill>
                  <a:schemeClr val="dk1"/>
                </a:solidFill>
                <a:latin typeface="Arial"/>
                <a:ea typeface="Arial"/>
                <a:cs typeface="Arial"/>
                <a:sym typeface="Arial"/>
              </a:defRPr>
            </a:lvl3pPr>
            <a:lvl4pPr indent="0" lvl="3" marL="0" marR="0" rtl="0" algn="l">
              <a:spcBef>
                <a:spcPts val="0"/>
              </a:spcBef>
              <a:buNone/>
              <a:defRPr sz="1800">
                <a:solidFill>
                  <a:schemeClr val="dk1"/>
                </a:solidFill>
                <a:latin typeface="Arial"/>
                <a:ea typeface="Arial"/>
                <a:cs typeface="Arial"/>
                <a:sym typeface="Arial"/>
              </a:defRPr>
            </a:lvl4pPr>
            <a:lvl5pPr indent="0" lvl="4" marL="0" marR="0" rtl="0" algn="l">
              <a:spcBef>
                <a:spcPts val="0"/>
              </a:spcBef>
              <a:buNone/>
              <a:defRPr sz="1800">
                <a:solidFill>
                  <a:schemeClr val="dk1"/>
                </a:solidFill>
                <a:latin typeface="Arial"/>
                <a:ea typeface="Arial"/>
                <a:cs typeface="Arial"/>
                <a:sym typeface="Arial"/>
              </a:defRPr>
            </a:lvl5pPr>
            <a:lvl6pPr indent="0" lvl="5" marL="0" marR="0" rtl="0" algn="l">
              <a:spcBef>
                <a:spcPts val="0"/>
              </a:spcBef>
              <a:buNone/>
              <a:defRPr sz="1800">
                <a:solidFill>
                  <a:schemeClr val="dk1"/>
                </a:solidFill>
                <a:latin typeface="Arial"/>
                <a:ea typeface="Arial"/>
                <a:cs typeface="Arial"/>
                <a:sym typeface="Arial"/>
              </a:defRPr>
            </a:lvl6pPr>
            <a:lvl7pPr indent="0" lvl="6" marL="0" marR="0" rtl="0" algn="l">
              <a:spcBef>
                <a:spcPts val="0"/>
              </a:spcBef>
              <a:buNone/>
              <a:defRPr sz="1800">
                <a:solidFill>
                  <a:schemeClr val="dk1"/>
                </a:solidFill>
                <a:latin typeface="Arial"/>
                <a:ea typeface="Arial"/>
                <a:cs typeface="Arial"/>
                <a:sym typeface="Arial"/>
              </a:defRPr>
            </a:lvl7pPr>
            <a:lvl8pPr indent="0" lvl="7" marL="0" marR="0" rtl="0" algn="l">
              <a:spcBef>
                <a:spcPts val="0"/>
              </a:spcBef>
              <a:buNone/>
              <a:defRPr sz="1800">
                <a:solidFill>
                  <a:schemeClr val="dk1"/>
                </a:solidFill>
                <a:latin typeface="Arial"/>
                <a:ea typeface="Arial"/>
                <a:cs typeface="Arial"/>
                <a:sym typeface="Arial"/>
              </a:defRPr>
            </a:lvl8pPr>
            <a:lvl9pPr indent="0" lvl="8" marL="0" marR="0" rtl="0" algn="l">
              <a:spcBef>
                <a:spcPts val="0"/>
              </a:spcBef>
              <a:buNone/>
              <a:defRPr sz="1800">
                <a:solidFill>
                  <a:schemeClr val="dk1"/>
                </a:solidFill>
                <a:latin typeface="Arial"/>
                <a:ea typeface="Arial"/>
                <a:cs typeface="Arial"/>
                <a:sym typeface="Arial"/>
              </a:defRPr>
            </a:lvl9pPr>
          </a:lstStyle>
          <a:p>
            <a:pPr indent="0" lvl="0" marL="0" rtl="0" algn="l">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33" name="Shape 33"/>
        <p:cNvGrpSpPr/>
        <p:nvPr/>
      </p:nvGrpSpPr>
      <p:grpSpPr>
        <a:xfrm>
          <a:off x="0" y="0"/>
          <a:ext cx="0" cy="0"/>
          <a:chOff x="0" y="0"/>
          <a:chExt cx="0" cy="0"/>
        </a:xfrm>
      </p:grpSpPr>
      <p:sp>
        <p:nvSpPr>
          <p:cNvPr id="34" name="Google Shape;34;p20"/>
          <p:cNvSpPr txBox="1"/>
          <p:nvPr>
            <p:ph type="title"/>
          </p:nvPr>
        </p:nvSpPr>
        <p:spPr>
          <a:xfrm>
            <a:off x="457200" y="274638"/>
            <a:ext cx="8229600" cy="1143000"/>
          </a:xfrm>
          <a:prstGeom prst="rect">
            <a:avLst/>
          </a:prstGeom>
          <a:noFill/>
          <a:ln>
            <a:noFill/>
          </a:ln>
        </p:spPr>
        <p:txBody>
          <a:bodyPr anchorCtr="0" anchor="t" bIns="45700" lIns="91425" spcFirstLastPara="1" rIns="91425" wrap="square" tIns="45700">
            <a:noAutofit/>
          </a:bodyPr>
          <a:lstStyle>
            <a:lvl1pPr lvl="0" marR="0" rtl="0" algn="ctr">
              <a:spcBef>
                <a:spcPts val="0"/>
              </a:spcBef>
              <a:spcAft>
                <a:spcPts val="0"/>
              </a:spcAft>
              <a:buClr>
                <a:schemeClr val="dk1"/>
              </a:buClr>
              <a:buSzPts val="4400"/>
              <a:buFont typeface="Arial"/>
              <a:buNone/>
              <a:defRPr b="0" i="0" sz="4400" u="none" cap="none" strike="noStrike">
                <a:solidFill>
                  <a:schemeClr val="dk1"/>
                </a:solidFill>
                <a:latin typeface="Arial"/>
                <a:ea typeface="Arial"/>
                <a:cs typeface="Arial"/>
                <a:sym typeface="Arial"/>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35" name="Google Shape;35;p20"/>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Autofit/>
          </a:bodyPr>
          <a:lstStyle>
            <a:lvl1pPr indent="-431800" lvl="0" marL="457200" marR="0" rtl="0" algn="l">
              <a:spcBef>
                <a:spcPts val="640"/>
              </a:spcBef>
              <a:spcAft>
                <a:spcPts val="0"/>
              </a:spcAft>
              <a:buClr>
                <a:schemeClr val="dk1"/>
              </a:buClr>
              <a:buSzPts val="3200"/>
              <a:buFont typeface="Arial"/>
              <a:buChar char="•"/>
              <a:defRPr b="0" i="0" sz="3200" u="none" cap="none" strike="noStrike">
                <a:solidFill>
                  <a:schemeClr val="dk1"/>
                </a:solidFill>
                <a:latin typeface="Arial"/>
                <a:ea typeface="Arial"/>
                <a:cs typeface="Arial"/>
                <a:sym typeface="Arial"/>
              </a:defRPr>
            </a:lvl1pPr>
            <a:lvl2pPr indent="-406400" lvl="1" marL="914400" marR="0" rtl="0" algn="l">
              <a:spcBef>
                <a:spcPts val="560"/>
              </a:spcBef>
              <a:spcAft>
                <a:spcPts val="0"/>
              </a:spcAft>
              <a:buClr>
                <a:schemeClr val="dk1"/>
              </a:buClr>
              <a:buSzPts val="2800"/>
              <a:buFont typeface="Arial"/>
              <a:buChar char="–"/>
              <a:defRPr b="0" i="0" sz="2800" u="none" cap="none" strike="noStrike">
                <a:solidFill>
                  <a:schemeClr val="dk1"/>
                </a:solidFill>
                <a:latin typeface="Arial"/>
                <a:ea typeface="Arial"/>
                <a:cs typeface="Arial"/>
                <a:sym typeface="Arial"/>
              </a:defRPr>
            </a:lvl2pPr>
            <a:lvl3pPr indent="-381000" lvl="2" marL="1371600" marR="0" rtl="0" algn="l">
              <a:spcBef>
                <a:spcPts val="480"/>
              </a:spcBef>
              <a:spcAft>
                <a:spcPts val="0"/>
              </a:spcAft>
              <a:buClr>
                <a:schemeClr val="dk1"/>
              </a:buClr>
              <a:buSzPts val="2400"/>
              <a:buFont typeface="Arial"/>
              <a:buChar char="•"/>
              <a:defRPr b="0" i="0" sz="2400" u="none" cap="none" strike="noStrike">
                <a:solidFill>
                  <a:schemeClr val="dk1"/>
                </a:solidFill>
                <a:latin typeface="Arial"/>
                <a:ea typeface="Arial"/>
                <a:cs typeface="Arial"/>
                <a:sym typeface="Arial"/>
              </a:defRPr>
            </a:lvl3pPr>
            <a:lvl4pPr indent="-355600" lvl="3" marL="1828800" marR="0" rtl="0" algn="l">
              <a:spcBef>
                <a:spcPts val="4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4pPr>
            <a:lvl5pPr indent="-355600" lvl="4" marL="2286000" marR="0" rtl="0" algn="l">
              <a:spcBef>
                <a:spcPts val="4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5pPr>
            <a:lvl6pPr indent="-355600" lvl="5" marL="2743200" marR="0" rtl="0" algn="l">
              <a:spcBef>
                <a:spcPts val="4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6pPr>
            <a:lvl7pPr indent="-355600" lvl="6" marL="3200400" marR="0" rtl="0" algn="l">
              <a:spcBef>
                <a:spcPts val="4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7pPr>
            <a:lvl8pPr indent="-355600" lvl="7" marL="3657600" marR="0" rtl="0" algn="l">
              <a:spcBef>
                <a:spcPts val="4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8pPr>
            <a:lvl9pPr indent="-355600" lvl="8" marL="4114800" marR="0" rtl="0" algn="l">
              <a:spcBef>
                <a:spcPts val="4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9pPr>
          </a:lstStyle>
          <a:p/>
        </p:txBody>
      </p:sp>
      <p:sp>
        <p:nvSpPr>
          <p:cNvPr id="36" name="Google Shape;36;p20"/>
          <p:cNvSpPr txBox="1"/>
          <p:nvPr>
            <p:ph idx="10" type="dt"/>
          </p:nvPr>
        </p:nvSpPr>
        <p:spPr>
          <a:xfrm>
            <a:off x="457200" y="6356350"/>
            <a:ext cx="2133600" cy="365125"/>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sz="1800">
                <a:solidFill>
                  <a:schemeClr val="dk1"/>
                </a:solidFill>
                <a:latin typeface="Arial"/>
                <a:ea typeface="Arial"/>
                <a:cs typeface="Arial"/>
                <a:sym typeface="Arial"/>
              </a:defRPr>
            </a:lvl1pPr>
            <a:lvl2pPr lvl="1" marR="0" rtl="0" algn="l">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0" algn="l">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0" algn="l">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0" algn="l">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0" algn="l">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0" algn="l">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0" algn="l">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0" algn="l">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37" name="Google Shape;37;p20"/>
          <p:cNvSpPr txBox="1"/>
          <p:nvPr>
            <p:ph idx="11" type="ftr"/>
          </p:nvPr>
        </p:nvSpPr>
        <p:spPr>
          <a:xfrm>
            <a:off x="3124200" y="6356350"/>
            <a:ext cx="2895600" cy="365125"/>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sz="1800">
                <a:solidFill>
                  <a:schemeClr val="dk1"/>
                </a:solidFill>
                <a:latin typeface="Arial"/>
                <a:ea typeface="Arial"/>
                <a:cs typeface="Arial"/>
                <a:sym typeface="Arial"/>
              </a:defRPr>
            </a:lvl1pPr>
            <a:lvl2pPr lvl="1" marR="0" rtl="0" algn="l">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0" algn="l">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0" algn="l">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0" algn="l">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0" algn="l">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0" algn="l">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0" algn="l">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0" algn="l">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38" name="Google Shape;38;p20"/>
          <p:cNvSpPr txBox="1"/>
          <p:nvPr>
            <p:ph idx="12" type="sldNum"/>
          </p:nvPr>
        </p:nvSpPr>
        <p:spPr>
          <a:xfrm>
            <a:off x="6553200" y="6356350"/>
            <a:ext cx="2133600" cy="365125"/>
          </a:xfrm>
          <a:prstGeom prst="rect">
            <a:avLst/>
          </a:prstGeom>
          <a:noFill/>
          <a:ln>
            <a:noFill/>
          </a:ln>
        </p:spPr>
        <p:txBody>
          <a:bodyPr anchorCtr="0" anchor="t" bIns="45700" lIns="91425" spcFirstLastPara="1" rIns="91425" wrap="square" tIns="45700">
            <a:noAutofit/>
          </a:bodyPr>
          <a:lstStyle>
            <a:lvl1pPr indent="0" lvl="0" marL="0" marR="0" rtl="0" algn="l">
              <a:spcBef>
                <a:spcPts val="0"/>
              </a:spcBef>
              <a:buNone/>
              <a:defRPr sz="1800">
                <a:solidFill>
                  <a:schemeClr val="dk1"/>
                </a:solidFill>
                <a:latin typeface="Arial"/>
                <a:ea typeface="Arial"/>
                <a:cs typeface="Arial"/>
                <a:sym typeface="Arial"/>
              </a:defRPr>
            </a:lvl1pPr>
            <a:lvl2pPr indent="0" lvl="1" marL="0" marR="0" rtl="0" algn="l">
              <a:spcBef>
                <a:spcPts val="0"/>
              </a:spcBef>
              <a:buNone/>
              <a:defRPr sz="1800">
                <a:solidFill>
                  <a:schemeClr val="dk1"/>
                </a:solidFill>
                <a:latin typeface="Arial"/>
                <a:ea typeface="Arial"/>
                <a:cs typeface="Arial"/>
                <a:sym typeface="Arial"/>
              </a:defRPr>
            </a:lvl2pPr>
            <a:lvl3pPr indent="0" lvl="2" marL="0" marR="0" rtl="0" algn="l">
              <a:spcBef>
                <a:spcPts val="0"/>
              </a:spcBef>
              <a:buNone/>
              <a:defRPr sz="1800">
                <a:solidFill>
                  <a:schemeClr val="dk1"/>
                </a:solidFill>
                <a:latin typeface="Arial"/>
                <a:ea typeface="Arial"/>
                <a:cs typeface="Arial"/>
                <a:sym typeface="Arial"/>
              </a:defRPr>
            </a:lvl3pPr>
            <a:lvl4pPr indent="0" lvl="3" marL="0" marR="0" rtl="0" algn="l">
              <a:spcBef>
                <a:spcPts val="0"/>
              </a:spcBef>
              <a:buNone/>
              <a:defRPr sz="1800">
                <a:solidFill>
                  <a:schemeClr val="dk1"/>
                </a:solidFill>
                <a:latin typeface="Arial"/>
                <a:ea typeface="Arial"/>
                <a:cs typeface="Arial"/>
                <a:sym typeface="Arial"/>
              </a:defRPr>
            </a:lvl4pPr>
            <a:lvl5pPr indent="0" lvl="4" marL="0" marR="0" rtl="0" algn="l">
              <a:spcBef>
                <a:spcPts val="0"/>
              </a:spcBef>
              <a:buNone/>
              <a:defRPr sz="1800">
                <a:solidFill>
                  <a:schemeClr val="dk1"/>
                </a:solidFill>
                <a:latin typeface="Arial"/>
                <a:ea typeface="Arial"/>
                <a:cs typeface="Arial"/>
                <a:sym typeface="Arial"/>
              </a:defRPr>
            </a:lvl5pPr>
            <a:lvl6pPr indent="0" lvl="5" marL="0" marR="0" rtl="0" algn="l">
              <a:spcBef>
                <a:spcPts val="0"/>
              </a:spcBef>
              <a:buNone/>
              <a:defRPr sz="1800">
                <a:solidFill>
                  <a:schemeClr val="dk1"/>
                </a:solidFill>
                <a:latin typeface="Arial"/>
                <a:ea typeface="Arial"/>
                <a:cs typeface="Arial"/>
                <a:sym typeface="Arial"/>
              </a:defRPr>
            </a:lvl6pPr>
            <a:lvl7pPr indent="0" lvl="6" marL="0" marR="0" rtl="0" algn="l">
              <a:spcBef>
                <a:spcPts val="0"/>
              </a:spcBef>
              <a:buNone/>
              <a:defRPr sz="1800">
                <a:solidFill>
                  <a:schemeClr val="dk1"/>
                </a:solidFill>
                <a:latin typeface="Arial"/>
                <a:ea typeface="Arial"/>
                <a:cs typeface="Arial"/>
                <a:sym typeface="Arial"/>
              </a:defRPr>
            </a:lvl7pPr>
            <a:lvl8pPr indent="0" lvl="7" marL="0" marR="0" rtl="0" algn="l">
              <a:spcBef>
                <a:spcPts val="0"/>
              </a:spcBef>
              <a:buNone/>
              <a:defRPr sz="1800">
                <a:solidFill>
                  <a:schemeClr val="dk1"/>
                </a:solidFill>
                <a:latin typeface="Arial"/>
                <a:ea typeface="Arial"/>
                <a:cs typeface="Arial"/>
                <a:sym typeface="Arial"/>
              </a:defRPr>
            </a:lvl8pPr>
            <a:lvl9pPr indent="0" lvl="8" marL="0" marR="0" rtl="0" algn="l">
              <a:spcBef>
                <a:spcPts val="0"/>
              </a:spcBef>
              <a:buNone/>
              <a:defRPr sz="1800">
                <a:solidFill>
                  <a:schemeClr val="dk1"/>
                </a:solidFill>
                <a:latin typeface="Arial"/>
                <a:ea typeface="Arial"/>
                <a:cs typeface="Arial"/>
                <a:sym typeface="Arial"/>
              </a:defRPr>
            </a:lvl9pPr>
          </a:lstStyle>
          <a:p>
            <a:pPr indent="0" lvl="0" marL="0" rtl="0" algn="l">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39" name="Shape 39"/>
        <p:cNvGrpSpPr/>
        <p:nvPr/>
      </p:nvGrpSpPr>
      <p:grpSpPr>
        <a:xfrm>
          <a:off x="0" y="0"/>
          <a:ext cx="0" cy="0"/>
          <a:chOff x="0" y="0"/>
          <a:chExt cx="0" cy="0"/>
        </a:xfrm>
      </p:grpSpPr>
      <p:sp>
        <p:nvSpPr>
          <p:cNvPr id="40" name="Google Shape;40;p21"/>
          <p:cNvSpPr txBox="1"/>
          <p:nvPr>
            <p:ph type="title"/>
          </p:nvPr>
        </p:nvSpPr>
        <p:spPr>
          <a:xfrm>
            <a:off x="722313" y="4406900"/>
            <a:ext cx="7772400" cy="1362075"/>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Clr>
                <a:schemeClr val="dk1"/>
              </a:buClr>
              <a:buSzPts val="4000"/>
              <a:buFont typeface="Arial"/>
              <a:buNone/>
              <a:defRPr b="1" i="0" sz="4000" u="none" cap="none" strike="noStrike">
                <a:solidFill>
                  <a:schemeClr val="dk1"/>
                </a:solidFill>
                <a:latin typeface="Arial"/>
                <a:ea typeface="Arial"/>
                <a:cs typeface="Arial"/>
                <a:sym typeface="Arial"/>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41" name="Google Shape;41;p21"/>
          <p:cNvSpPr txBox="1"/>
          <p:nvPr>
            <p:ph idx="1" type="body"/>
          </p:nvPr>
        </p:nvSpPr>
        <p:spPr>
          <a:xfrm>
            <a:off x="722313" y="2906713"/>
            <a:ext cx="7772400" cy="1500187"/>
          </a:xfrm>
          <a:prstGeom prst="rect">
            <a:avLst/>
          </a:prstGeom>
          <a:noFill/>
          <a:ln>
            <a:noFill/>
          </a:ln>
        </p:spPr>
        <p:txBody>
          <a:bodyPr anchorCtr="0" anchor="b" bIns="45700" lIns="91425" spcFirstLastPara="1" rIns="91425" wrap="square" tIns="45700">
            <a:noAutofit/>
          </a:bodyPr>
          <a:lstStyle>
            <a:lvl1pPr indent="-228600" lvl="0" marL="457200" marR="0" rtl="0" algn="l">
              <a:spcBef>
                <a:spcPts val="400"/>
              </a:spcBef>
              <a:spcAft>
                <a:spcPts val="0"/>
              </a:spcAft>
              <a:buClr>
                <a:srgbClr val="888888"/>
              </a:buClr>
              <a:buSzPts val="2000"/>
              <a:buFont typeface="Arial"/>
              <a:buNone/>
              <a:defRPr b="0" i="0" sz="2000" u="none" cap="none" strike="noStrike">
                <a:solidFill>
                  <a:srgbClr val="888888"/>
                </a:solidFill>
                <a:latin typeface="Arial"/>
                <a:ea typeface="Arial"/>
                <a:cs typeface="Arial"/>
                <a:sym typeface="Arial"/>
              </a:defRPr>
            </a:lvl1pPr>
            <a:lvl2pPr indent="-228600" lvl="1" marL="914400" marR="0" rtl="0" algn="l">
              <a:spcBef>
                <a:spcPts val="360"/>
              </a:spcBef>
              <a:spcAft>
                <a:spcPts val="0"/>
              </a:spcAft>
              <a:buClr>
                <a:srgbClr val="888888"/>
              </a:buClr>
              <a:buSzPts val="1800"/>
              <a:buFont typeface="Arial"/>
              <a:buNone/>
              <a:defRPr b="0" i="0" sz="1800" u="none" cap="none" strike="noStrike">
                <a:solidFill>
                  <a:srgbClr val="888888"/>
                </a:solidFill>
                <a:latin typeface="Arial"/>
                <a:ea typeface="Arial"/>
                <a:cs typeface="Arial"/>
                <a:sym typeface="Arial"/>
              </a:defRPr>
            </a:lvl2pPr>
            <a:lvl3pPr indent="-228600" lvl="2" marL="1371600" marR="0" rtl="0" algn="l">
              <a:spcBef>
                <a:spcPts val="320"/>
              </a:spcBef>
              <a:spcAft>
                <a:spcPts val="0"/>
              </a:spcAft>
              <a:buClr>
                <a:srgbClr val="888888"/>
              </a:buClr>
              <a:buSzPts val="1600"/>
              <a:buFont typeface="Arial"/>
              <a:buNone/>
              <a:defRPr b="0" i="0" sz="1600" u="none" cap="none" strike="noStrike">
                <a:solidFill>
                  <a:srgbClr val="888888"/>
                </a:solidFill>
                <a:latin typeface="Arial"/>
                <a:ea typeface="Arial"/>
                <a:cs typeface="Arial"/>
                <a:sym typeface="Arial"/>
              </a:defRPr>
            </a:lvl3pPr>
            <a:lvl4pPr indent="-228600" lvl="3" marL="1828800" marR="0" rtl="0" algn="l">
              <a:spcBef>
                <a:spcPts val="280"/>
              </a:spcBef>
              <a:spcAft>
                <a:spcPts val="0"/>
              </a:spcAft>
              <a:buClr>
                <a:srgbClr val="888888"/>
              </a:buClr>
              <a:buSzPts val="1400"/>
              <a:buFont typeface="Arial"/>
              <a:buNone/>
              <a:defRPr b="0" i="0" sz="1400" u="none" cap="none" strike="noStrike">
                <a:solidFill>
                  <a:srgbClr val="888888"/>
                </a:solidFill>
                <a:latin typeface="Arial"/>
                <a:ea typeface="Arial"/>
                <a:cs typeface="Arial"/>
                <a:sym typeface="Arial"/>
              </a:defRPr>
            </a:lvl4pPr>
            <a:lvl5pPr indent="-228600" lvl="4" marL="2286000" marR="0" rtl="0" algn="l">
              <a:spcBef>
                <a:spcPts val="280"/>
              </a:spcBef>
              <a:spcAft>
                <a:spcPts val="0"/>
              </a:spcAft>
              <a:buClr>
                <a:srgbClr val="888888"/>
              </a:buClr>
              <a:buSzPts val="1400"/>
              <a:buFont typeface="Arial"/>
              <a:buNone/>
              <a:defRPr b="0" i="0" sz="1400" u="none" cap="none" strike="noStrike">
                <a:solidFill>
                  <a:srgbClr val="888888"/>
                </a:solidFill>
                <a:latin typeface="Arial"/>
                <a:ea typeface="Arial"/>
                <a:cs typeface="Arial"/>
                <a:sym typeface="Arial"/>
              </a:defRPr>
            </a:lvl5pPr>
            <a:lvl6pPr indent="-228600" lvl="5" marL="2743200" marR="0" rtl="0" algn="l">
              <a:spcBef>
                <a:spcPts val="280"/>
              </a:spcBef>
              <a:spcAft>
                <a:spcPts val="0"/>
              </a:spcAft>
              <a:buClr>
                <a:srgbClr val="888888"/>
              </a:buClr>
              <a:buSzPts val="1400"/>
              <a:buFont typeface="Arial"/>
              <a:buNone/>
              <a:defRPr b="0" i="0" sz="1400" u="none" cap="none" strike="noStrike">
                <a:solidFill>
                  <a:srgbClr val="888888"/>
                </a:solidFill>
                <a:latin typeface="Arial"/>
                <a:ea typeface="Arial"/>
                <a:cs typeface="Arial"/>
                <a:sym typeface="Arial"/>
              </a:defRPr>
            </a:lvl6pPr>
            <a:lvl7pPr indent="-228600" lvl="6" marL="3200400" marR="0" rtl="0" algn="l">
              <a:spcBef>
                <a:spcPts val="280"/>
              </a:spcBef>
              <a:spcAft>
                <a:spcPts val="0"/>
              </a:spcAft>
              <a:buClr>
                <a:srgbClr val="888888"/>
              </a:buClr>
              <a:buSzPts val="1400"/>
              <a:buFont typeface="Arial"/>
              <a:buNone/>
              <a:defRPr b="0" i="0" sz="1400" u="none" cap="none" strike="noStrike">
                <a:solidFill>
                  <a:srgbClr val="888888"/>
                </a:solidFill>
                <a:latin typeface="Arial"/>
                <a:ea typeface="Arial"/>
                <a:cs typeface="Arial"/>
                <a:sym typeface="Arial"/>
              </a:defRPr>
            </a:lvl7pPr>
            <a:lvl8pPr indent="-228600" lvl="7" marL="3657600" marR="0" rtl="0" algn="l">
              <a:spcBef>
                <a:spcPts val="280"/>
              </a:spcBef>
              <a:spcAft>
                <a:spcPts val="0"/>
              </a:spcAft>
              <a:buClr>
                <a:srgbClr val="888888"/>
              </a:buClr>
              <a:buSzPts val="1400"/>
              <a:buFont typeface="Arial"/>
              <a:buNone/>
              <a:defRPr b="0" i="0" sz="1400" u="none" cap="none" strike="noStrike">
                <a:solidFill>
                  <a:srgbClr val="888888"/>
                </a:solidFill>
                <a:latin typeface="Arial"/>
                <a:ea typeface="Arial"/>
                <a:cs typeface="Arial"/>
                <a:sym typeface="Arial"/>
              </a:defRPr>
            </a:lvl8pPr>
            <a:lvl9pPr indent="-228600" lvl="8" marL="4114800" marR="0" rtl="0" algn="l">
              <a:spcBef>
                <a:spcPts val="280"/>
              </a:spcBef>
              <a:spcAft>
                <a:spcPts val="0"/>
              </a:spcAft>
              <a:buClr>
                <a:srgbClr val="888888"/>
              </a:buClr>
              <a:buSzPts val="1400"/>
              <a:buFont typeface="Arial"/>
              <a:buNone/>
              <a:defRPr b="0" i="0" sz="1400" u="none" cap="none" strike="noStrike">
                <a:solidFill>
                  <a:srgbClr val="888888"/>
                </a:solidFill>
                <a:latin typeface="Arial"/>
                <a:ea typeface="Arial"/>
                <a:cs typeface="Arial"/>
                <a:sym typeface="Arial"/>
              </a:defRPr>
            </a:lvl9pPr>
          </a:lstStyle>
          <a:p/>
        </p:txBody>
      </p:sp>
      <p:sp>
        <p:nvSpPr>
          <p:cNvPr id="42" name="Google Shape;42;p21"/>
          <p:cNvSpPr txBox="1"/>
          <p:nvPr>
            <p:ph idx="10" type="dt"/>
          </p:nvPr>
        </p:nvSpPr>
        <p:spPr>
          <a:xfrm>
            <a:off x="457200" y="6356350"/>
            <a:ext cx="2133600" cy="365125"/>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sz="1800">
                <a:solidFill>
                  <a:schemeClr val="dk1"/>
                </a:solidFill>
                <a:latin typeface="Arial"/>
                <a:ea typeface="Arial"/>
                <a:cs typeface="Arial"/>
                <a:sym typeface="Arial"/>
              </a:defRPr>
            </a:lvl1pPr>
            <a:lvl2pPr lvl="1" marR="0" rtl="0" algn="l">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0" algn="l">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0" algn="l">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0" algn="l">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0" algn="l">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0" algn="l">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0" algn="l">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0" algn="l">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43" name="Google Shape;43;p21"/>
          <p:cNvSpPr txBox="1"/>
          <p:nvPr>
            <p:ph idx="11" type="ftr"/>
          </p:nvPr>
        </p:nvSpPr>
        <p:spPr>
          <a:xfrm>
            <a:off x="3124200" y="6356350"/>
            <a:ext cx="2895600" cy="365125"/>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sz="1800">
                <a:solidFill>
                  <a:schemeClr val="dk1"/>
                </a:solidFill>
                <a:latin typeface="Arial"/>
                <a:ea typeface="Arial"/>
                <a:cs typeface="Arial"/>
                <a:sym typeface="Arial"/>
              </a:defRPr>
            </a:lvl1pPr>
            <a:lvl2pPr lvl="1" marR="0" rtl="0" algn="l">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0" algn="l">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0" algn="l">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0" algn="l">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0" algn="l">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0" algn="l">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0" algn="l">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0" algn="l">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44" name="Google Shape;44;p21"/>
          <p:cNvSpPr txBox="1"/>
          <p:nvPr>
            <p:ph idx="12" type="sldNum"/>
          </p:nvPr>
        </p:nvSpPr>
        <p:spPr>
          <a:xfrm>
            <a:off x="6553200" y="6356350"/>
            <a:ext cx="2133600" cy="365125"/>
          </a:xfrm>
          <a:prstGeom prst="rect">
            <a:avLst/>
          </a:prstGeom>
          <a:noFill/>
          <a:ln>
            <a:noFill/>
          </a:ln>
        </p:spPr>
        <p:txBody>
          <a:bodyPr anchorCtr="0" anchor="t" bIns="45700" lIns="91425" spcFirstLastPara="1" rIns="91425" wrap="square" tIns="45700">
            <a:noAutofit/>
          </a:bodyPr>
          <a:lstStyle>
            <a:lvl1pPr indent="0" lvl="0" marL="0" marR="0" rtl="0" algn="l">
              <a:spcBef>
                <a:spcPts val="0"/>
              </a:spcBef>
              <a:buNone/>
              <a:defRPr sz="1800">
                <a:solidFill>
                  <a:schemeClr val="dk1"/>
                </a:solidFill>
                <a:latin typeface="Arial"/>
                <a:ea typeface="Arial"/>
                <a:cs typeface="Arial"/>
                <a:sym typeface="Arial"/>
              </a:defRPr>
            </a:lvl1pPr>
            <a:lvl2pPr indent="0" lvl="1" marL="0" marR="0" rtl="0" algn="l">
              <a:spcBef>
                <a:spcPts val="0"/>
              </a:spcBef>
              <a:buNone/>
              <a:defRPr sz="1800">
                <a:solidFill>
                  <a:schemeClr val="dk1"/>
                </a:solidFill>
                <a:latin typeface="Arial"/>
                <a:ea typeface="Arial"/>
                <a:cs typeface="Arial"/>
                <a:sym typeface="Arial"/>
              </a:defRPr>
            </a:lvl2pPr>
            <a:lvl3pPr indent="0" lvl="2" marL="0" marR="0" rtl="0" algn="l">
              <a:spcBef>
                <a:spcPts val="0"/>
              </a:spcBef>
              <a:buNone/>
              <a:defRPr sz="1800">
                <a:solidFill>
                  <a:schemeClr val="dk1"/>
                </a:solidFill>
                <a:latin typeface="Arial"/>
                <a:ea typeface="Arial"/>
                <a:cs typeface="Arial"/>
                <a:sym typeface="Arial"/>
              </a:defRPr>
            </a:lvl3pPr>
            <a:lvl4pPr indent="0" lvl="3" marL="0" marR="0" rtl="0" algn="l">
              <a:spcBef>
                <a:spcPts val="0"/>
              </a:spcBef>
              <a:buNone/>
              <a:defRPr sz="1800">
                <a:solidFill>
                  <a:schemeClr val="dk1"/>
                </a:solidFill>
                <a:latin typeface="Arial"/>
                <a:ea typeface="Arial"/>
                <a:cs typeface="Arial"/>
                <a:sym typeface="Arial"/>
              </a:defRPr>
            </a:lvl4pPr>
            <a:lvl5pPr indent="0" lvl="4" marL="0" marR="0" rtl="0" algn="l">
              <a:spcBef>
                <a:spcPts val="0"/>
              </a:spcBef>
              <a:buNone/>
              <a:defRPr sz="1800">
                <a:solidFill>
                  <a:schemeClr val="dk1"/>
                </a:solidFill>
                <a:latin typeface="Arial"/>
                <a:ea typeface="Arial"/>
                <a:cs typeface="Arial"/>
                <a:sym typeface="Arial"/>
              </a:defRPr>
            </a:lvl5pPr>
            <a:lvl6pPr indent="0" lvl="5" marL="0" marR="0" rtl="0" algn="l">
              <a:spcBef>
                <a:spcPts val="0"/>
              </a:spcBef>
              <a:buNone/>
              <a:defRPr sz="1800">
                <a:solidFill>
                  <a:schemeClr val="dk1"/>
                </a:solidFill>
                <a:latin typeface="Arial"/>
                <a:ea typeface="Arial"/>
                <a:cs typeface="Arial"/>
                <a:sym typeface="Arial"/>
              </a:defRPr>
            </a:lvl6pPr>
            <a:lvl7pPr indent="0" lvl="6" marL="0" marR="0" rtl="0" algn="l">
              <a:spcBef>
                <a:spcPts val="0"/>
              </a:spcBef>
              <a:buNone/>
              <a:defRPr sz="1800">
                <a:solidFill>
                  <a:schemeClr val="dk1"/>
                </a:solidFill>
                <a:latin typeface="Arial"/>
                <a:ea typeface="Arial"/>
                <a:cs typeface="Arial"/>
                <a:sym typeface="Arial"/>
              </a:defRPr>
            </a:lvl7pPr>
            <a:lvl8pPr indent="0" lvl="7" marL="0" marR="0" rtl="0" algn="l">
              <a:spcBef>
                <a:spcPts val="0"/>
              </a:spcBef>
              <a:buNone/>
              <a:defRPr sz="1800">
                <a:solidFill>
                  <a:schemeClr val="dk1"/>
                </a:solidFill>
                <a:latin typeface="Arial"/>
                <a:ea typeface="Arial"/>
                <a:cs typeface="Arial"/>
                <a:sym typeface="Arial"/>
              </a:defRPr>
            </a:lvl8pPr>
            <a:lvl9pPr indent="0" lvl="8" marL="0" marR="0" rtl="0" algn="l">
              <a:spcBef>
                <a:spcPts val="0"/>
              </a:spcBef>
              <a:buNone/>
              <a:defRPr sz="1800">
                <a:solidFill>
                  <a:schemeClr val="dk1"/>
                </a:solidFill>
                <a:latin typeface="Arial"/>
                <a:ea typeface="Arial"/>
                <a:cs typeface="Arial"/>
                <a:sym typeface="Arial"/>
              </a:defRPr>
            </a:lvl9pPr>
          </a:lstStyle>
          <a:p>
            <a:pPr indent="0" lvl="0" marL="0" rtl="0" algn="l">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45" name="Shape 45"/>
        <p:cNvGrpSpPr/>
        <p:nvPr/>
      </p:nvGrpSpPr>
      <p:grpSpPr>
        <a:xfrm>
          <a:off x="0" y="0"/>
          <a:ext cx="0" cy="0"/>
          <a:chOff x="0" y="0"/>
          <a:chExt cx="0" cy="0"/>
        </a:xfrm>
      </p:grpSpPr>
      <p:sp>
        <p:nvSpPr>
          <p:cNvPr id="46" name="Google Shape;46;p22"/>
          <p:cNvSpPr txBox="1"/>
          <p:nvPr>
            <p:ph type="title"/>
          </p:nvPr>
        </p:nvSpPr>
        <p:spPr>
          <a:xfrm>
            <a:off x="457200" y="274638"/>
            <a:ext cx="8229600" cy="1143000"/>
          </a:xfrm>
          <a:prstGeom prst="rect">
            <a:avLst/>
          </a:prstGeom>
          <a:noFill/>
          <a:ln>
            <a:noFill/>
          </a:ln>
        </p:spPr>
        <p:txBody>
          <a:bodyPr anchorCtr="0" anchor="t" bIns="45700" lIns="91425" spcFirstLastPara="1" rIns="91425" wrap="square" tIns="45700">
            <a:noAutofit/>
          </a:bodyPr>
          <a:lstStyle>
            <a:lvl1pPr lvl="0" marR="0" rtl="0" algn="ctr">
              <a:spcBef>
                <a:spcPts val="0"/>
              </a:spcBef>
              <a:spcAft>
                <a:spcPts val="0"/>
              </a:spcAft>
              <a:buClr>
                <a:schemeClr val="dk1"/>
              </a:buClr>
              <a:buSzPts val="4400"/>
              <a:buFont typeface="Arial"/>
              <a:buNone/>
              <a:defRPr b="0" i="0" sz="4400" u="none" cap="none" strike="noStrike">
                <a:solidFill>
                  <a:schemeClr val="dk1"/>
                </a:solidFill>
                <a:latin typeface="Arial"/>
                <a:ea typeface="Arial"/>
                <a:cs typeface="Arial"/>
                <a:sym typeface="Arial"/>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47" name="Google Shape;47;p22"/>
          <p:cNvSpPr txBox="1"/>
          <p:nvPr>
            <p:ph idx="1" type="body"/>
          </p:nvPr>
        </p:nvSpPr>
        <p:spPr>
          <a:xfrm>
            <a:off x="457200" y="1600200"/>
            <a:ext cx="4038600" cy="4525963"/>
          </a:xfrm>
          <a:prstGeom prst="rect">
            <a:avLst/>
          </a:prstGeom>
          <a:noFill/>
          <a:ln>
            <a:noFill/>
          </a:ln>
        </p:spPr>
        <p:txBody>
          <a:bodyPr anchorCtr="0" anchor="t" bIns="45700" lIns="91425" spcFirstLastPara="1" rIns="91425" wrap="square" tIns="45700">
            <a:noAutofit/>
          </a:bodyPr>
          <a:lstStyle>
            <a:lvl1pPr indent="-406400" lvl="0" marL="457200" marR="0" rtl="0" algn="l">
              <a:spcBef>
                <a:spcPts val="560"/>
              </a:spcBef>
              <a:spcAft>
                <a:spcPts val="0"/>
              </a:spcAft>
              <a:buClr>
                <a:schemeClr val="dk1"/>
              </a:buClr>
              <a:buSzPts val="2800"/>
              <a:buFont typeface="Arial"/>
              <a:buChar char="•"/>
              <a:defRPr b="0" i="0" sz="2800" u="none" cap="none" strike="noStrike">
                <a:solidFill>
                  <a:schemeClr val="dk1"/>
                </a:solidFill>
                <a:latin typeface="Arial"/>
                <a:ea typeface="Arial"/>
                <a:cs typeface="Arial"/>
                <a:sym typeface="Arial"/>
              </a:defRPr>
            </a:lvl1pPr>
            <a:lvl2pPr indent="-381000" lvl="1" marL="914400" marR="0" rtl="0" algn="l">
              <a:spcBef>
                <a:spcPts val="480"/>
              </a:spcBef>
              <a:spcAft>
                <a:spcPts val="0"/>
              </a:spcAft>
              <a:buClr>
                <a:schemeClr val="dk1"/>
              </a:buClr>
              <a:buSzPts val="2400"/>
              <a:buFont typeface="Arial"/>
              <a:buChar char="–"/>
              <a:defRPr b="0" i="0" sz="2400" u="none" cap="none" strike="noStrike">
                <a:solidFill>
                  <a:schemeClr val="dk1"/>
                </a:solidFill>
                <a:latin typeface="Arial"/>
                <a:ea typeface="Arial"/>
                <a:cs typeface="Arial"/>
                <a:sym typeface="Arial"/>
              </a:defRPr>
            </a:lvl2pPr>
            <a:lvl3pPr indent="-355600" lvl="2" marL="1371600" marR="0" rtl="0" algn="l">
              <a:spcBef>
                <a:spcPts val="4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3pPr>
            <a:lvl4pPr indent="-342900" lvl="3" marL="1828800" marR="0" rtl="0" algn="l">
              <a:spcBef>
                <a:spcPts val="36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4pPr>
            <a:lvl5pPr indent="-342900" lvl="4" marL="2286000" marR="0" rtl="0" algn="l">
              <a:spcBef>
                <a:spcPts val="36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5pPr>
            <a:lvl6pPr indent="-342900" lvl="5" marL="2743200" marR="0" rtl="0" algn="l">
              <a:spcBef>
                <a:spcPts val="36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6pPr>
            <a:lvl7pPr indent="-342900" lvl="6" marL="3200400" marR="0" rtl="0" algn="l">
              <a:spcBef>
                <a:spcPts val="36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7pPr>
            <a:lvl8pPr indent="-342900" lvl="7" marL="3657600" marR="0" rtl="0" algn="l">
              <a:spcBef>
                <a:spcPts val="36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8pPr>
            <a:lvl9pPr indent="-342900" lvl="8" marL="4114800" marR="0" rtl="0" algn="l">
              <a:spcBef>
                <a:spcPts val="36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9pPr>
          </a:lstStyle>
          <a:p/>
        </p:txBody>
      </p:sp>
      <p:sp>
        <p:nvSpPr>
          <p:cNvPr id="48" name="Google Shape;48;p22"/>
          <p:cNvSpPr txBox="1"/>
          <p:nvPr>
            <p:ph idx="2" type="body"/>
          </p:nvPr>
        </p:nvSpPr>
        <p:spPr>
          <a:xfrm>
            <a:off x="4648200" y="1600200"/>
            <a:ext cx="4038600" cy="4525963"/>
          </a:xfrm>
          <a:prstGeom prst="rect">
            <a:avLst/>
          </a:prstGeom>
          <a:noFill/>
          <a:ln>
            <a:noFill/>
          </a:ln>
        </p:spPr>
        <p:txBody>
          <a:bodyPr anchorCtr="0" anchor="t" bIns="45700" lIns="91425" spcFirstLastPara="1" rIns="91425" wrap="square" tIns="45700">
            <a:noAutofit/>
          </a:bodyPr>
          <a:lstStyle>
            <a:lvl1pPr indent="-406400" lvl="0" marL="457200" marR="0" rtl="0" algn="l">
              <a:spcBef>
                <a:spcPts val="560"/>
              </a:spcBef>
              <a:spcAft>
                <a:spcPts val="0"/>
              </a:spcAft>
              <a:buClr>
                <a:schemeClr val="dk1"/>
              </a:buClr>
              <a:buSzPts val="2800"/>
              <a:buFont typeface="Arial"/>
              <a:buChar char="•"/>
              <a:defRPr b="0" i="0" sz="2800" u="none" cap="none" strike="noStrike">
                <a:solidFill>
                  <a:schemeClr val="dk1"/>
                </a:solidFill>
                <a:latin typeface="Arial"/>
                <a:ea typeface="Arial"/>
                <a:cs typeface="Arial"/>
                <a:sym typeface="Arial"/>
              </a:defRPr>
            </a:lvl1pPr>
            <a:lvl2pPr indent="-381000" lvl="1" marL="914400" marR="0" rtl="0" algn="l">
              <a:spcBef>
                <a:spcPts val="480"/>
              </a:spcBef>
              <a:spcAft>
                <a:spcPts val="0"/>
              </a:spcAft>
              <a:buClr>
                <a:schemeClr val="dk1"/>
              </a:buClr>
              <a:buSzPts val="2400"/>
              <a:buFont typeface="Arial"/>
              <a:buChar char="–"/>
              <a:defRPr b="0" i="0" sz="2400" u="none" cap="none" strike="noStrike">
                <a:solidFill>
                  <a:schemeClr val="dk1"/>
                </a:solidFill>
                <a:latin typeface="Arial"/>
                <a:ea typeface="Arial"/>
                <a:cs typeface="Arial"/>
                <a:sym typeface="Arial"/>
              </a:defRPr>
            </a:lvl2pPr>
            <a:lvl3pPr indent="-355600" lvl="2" marL="1371600" marR="0" rtl="0" algn="l">
              <a:spcBef>
                <a:spcPts val="4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3pPr>
            <a:lvl4pPr indent="-342900" lvl="3" marL="1828800" marR="0" rtl="0" algn="l">
              <a:spcBef>
                <a:spcPts val="36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4pPr>
            <a:lvl5pPr indent="-342900" lvl="4" marL="2286000" marR="0" rtl="0" algn="l">
              <a:spcBef>
                <a:spcPts val="36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5pPr>
            <a:lvl6pPr indent="-342900" lvl="5" marL="2743200" marR="0" rtl="0" algn="l">
              <a:spcBef>
                <a:spcPts val="36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6pPr>
            <a:lvl7pPr indent="-342900" lvl="6" marL="3200400" marR="0" rtl="0" algn="l">
              <a:spcBef>
                <a:spcPts val="36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7pPr>
            <a:lvl8pPr indent="-342900" lvl="7" marL="3657600" marR="0" rtl="0" algn="l">
              <a:spcBef>
                <a:spcPts val="36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8pPr>
            <a:lvl9pPr indent="-342900" lvl="8" marL="4114800" marR="0" rtl="0" algn="l">
              <a:spcBef>
                <a:spcPts val="36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9pPr>
          </a:lstStyle>
          <a:p/>
        </p:txBody>
      </p:sp>
      <p:sp>
        <p:nvSpPr>
          <p:cNvPr id="49" name="Google Shape;49;p22"/>
          <p:cNvSpPr txBox="1"/>
          <p:nvPr>
            <p:ph idx="10" type="dt"/>
          </p:nvPr>
        </p:nvSpPr>
        <p:spPr>
          <a:xfrm>
            <a:off x="457200" y="6356350"/>
            <a:ext cx="2133600" cy="365125"/>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sz="1800">
                <a:solidFill>
                  <a:schemeClr val="dk1"/>
                </a:solidFill>
                <a:latin typeface="Arial"/>
                <a:ea typeface="Arial"/>
                <a:cs typeface="Arial"/>
                <a:sym typeface="Arial"/>
              </a:defRPr>
            </a:lvl1pPr>
            <a:lvl2pPr lvl="1" marR="0" rtl="0" algn="l">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0" algn="l">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0" algn="l">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0" algn="l">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0" algn="l">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0" algn="l">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0" algn="l">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0" algn="l">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50" name="Google Shape;50;p22"/>
          <p:cNvSpPr txBox="1"/>
          <p:nvPr>
            <p:ph idx="11" type="ftr"/>
          </p:nvPr>
        </p:nvSpPr>
        <p:spPr>
          <a:xfrm>
            <a:off x="3124200" y="6356350"/>
            <a:ext cx="2895600" cy="365125"/>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sz="1800">
                <a:solidFill>
                  <a:schemeClr val="dk1"/>
                </a:solidFill>
                <a:latin typeface="Arial"/>
                <a:ea typeface="Arial"/>
                <a:cs typeface="Arial"/>
                <a:sym typeface="Arial"/>
              </a:defRPr>
            </a:lvl1pPr>
            <a:lvl2pPr lvl="1" marR="0" rtl="0" algn="l">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0" algn="l">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0" algn="l">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0" algn="l">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0" algn="l">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0" algn="l">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0" algn="l">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0" algn="l">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51" name="Google Shape;51;p22"/>
          <p:cNvSpPr txBox="1"/>
          <p:nvPr>
            <p:ph idx="12" type="sldNum"/>
          </p:nvPr>
        </p:nvSpPr>
        <p:spPr>
          <a:xfrm>
            <a:off x="6553200" y="6356350"/>
            <a:ext cx="2133600" cy="365125"/>
          </a:xfrm>
          <a:prstGeom prst="rect">
            <a:avLst/>
          </a:prstGeom>
          <a:noFill/>
          <a:ln>
            <a:noFill/>
          </a:ln>
        </p:spPr>
        <p:txBody>
          <a:bodyPr anchorCtr="0" anchor="t" bIns="45700" lIns="91425" spcFirstLastPara="1" rIns="91425" wrap="square" tIns="45700">
            <a:noAutofit/>
          </a:bodyPr>
          <a:lstStyle>
            <a:lvl1pPr indent="0" lvl="0" marL="0" marR="0" rtl="0" algn="l">
              <a:spcBef>
                <a:spcPts val="0"/>
              </a:spcBef>
              <a:buNone/>
              <a:defRPr sz="1800">
                <a:solidFill>
                  <a:schemeClr val="dk1"/>
                </a:solidFill>
                <a:latin typeface="Arial"/>
                <a:ea typeface="Arial"/>
                <a:cs typeface="Arial"/>
                <a:sym typeface="Arial"/>
              </a:defRPr>
            </a:lvl1pPr>
            <a:lvl2pPr indent="0" lvl="1" marL="0" marR="0" rtl="0" algn="l">
              <a:spcBef>
                <a:spcPts val="0"/>
              </a:spcBef>
              <a:buNone/>
              <a:defRPr sz="1800">
                <a:solidFill>
                  <a:schemeClr val="dk1"/>
                </a:solidFill>
                <a:latin typeface="Arial"/>
                <a:ea typeface="Arial"/>
                <a:cs typeface="Arial"/>
                <a:sym typeface="Arial"/>
              </a:defRPr>
            </a:lvl2pPr>
            <a:lvl3pPr indent="0" lvl="2" marL="0" marR="0" rtl="0" algn="l">
              <a:spcBef>
                <a:spcPts val="0"/>
              </a:spcBef>
              <a:buNone/>
              <a:defRPr sz="1800">
                <a:solidFill>
                  <a:schemeClr val="dk1"/>
                </a:solidFill>
                <a:latin typeface="Arial"/>
                <a:ea typeface="Arial"/>
                <a:cs typeface="Arial"/>
                <a:sym typeface="Arial"/>
              </a:defRPr>
            </a:lvl3pPr>
            <a:lvl4pPr indent="0" lvl="3" marL="0" marR="0" rtl="0" algn="l">
              <a:spcBef>
                <a:spcPts val="0"/>
              </a:spcBef>
              <a:buNone/>
              <a:defRPr sz="1800">
                <a:solidFill>
                  <a:schemeClr val="dk1"/>
                </a:solidFill>
                <a:latin typeface="Arial"/>
                <a:ea typeface="Arial"/>
                <a:cs typeface="Arial"/>
                <a:sym typeface="Arial"/>
              </a:defRPr>
            </a:lvl4pPr>
            <a:lvl5pPr indent="0" lvl="4" marL="0" marR="0" rtl="0" algn="l">
              <a:spcBef>
                <a:spcPts val="0"/>
              </a:spcBef>
              <a:buNone/>
              <a:defRPr sz="1800">
                <a:solidFill>
                  <a:schemeClr val="dk1"/>
                </a:solidFill>
                <a:latin typeface="Arial"/>
                <a:ea typeface="Arial"/>
                <a:cs typeface="Arial"/>
                <a:sym typeface="Arial"/>
              </a:defRPr>
            </a:lvl5pPr>
            <a:lvl6pPr indent="0" lvl="5" marL="0" marR="0" rtl="0" algn="l">
              <a:spcBef>
                <a:spcPts val="0"/>
              </a:spcBef>
              <a:buNone/>
              <a:defRPr sz="1800">
                <a:solidFill>
                  <a:schemeClr val="dk1"/>
                </a:solidFill>
                <a:latin typeface="Arial"/>
                <a:ea typeface="Arial"/>
                <a:cs typeface="Arial"/>
                <a:sym typeface="Arial"/>
              </a:defRPr>
            </a:lvl6pPr>
            <a:lvl7pPr indent="0" lvl="6" marL="0" marR="0" rtl="0" algn="l">
              <a:spcBef>
                <a:spcPts val="0"/>
              </a:spcBef>
              <a:buNone/>
              <a:defRPr sz="1800">
                <a:solidFill>
                  <a:schemeClr val="dk1"/>
                </a:solidFill>
                <a:latin typeface="Arial"/>
                <a:ea typeface="Arial"/>
                <a:cs typeface="Arial"/>
                <a:sym typeface="Arial"/>
              </a:defRPr>
            </a:lvl7pPr>
            <a:lvl8pPr indent="0" lvl="7" marL="0" marR="0" rtl="0" algn="l">
              <a:spcBef>
                <a:spcPts val="0"/>
              </a:spcBef>
              <a:buNone/>
              <a:defRPr sz="1800">
                <a:solidFill>
                  <a:schemeClr val="dk1"/>
                </a:solidFill>
                <a:latin typeface="Arial"/>
                <a:ea typeface="Arial"/>
                <a:cs typeface="Arial"/>
                <a:sym typeface="Arial"/>
              </a:defRPr>
            </a:lvl8pPr>
            <a:lvl9pPr indent="0" lvl="8" marL="0" marR="0" rtl="0" algn="l">
              <a:spcBef>
                <a:spcPts val="0"/>
              </a:spcBef>
              <a:buNone/>
              <a:defRPr sz="1800">
                <a:solidFill>
                  <a:schemeClr val="dk1"/>
                </a:solidFill>
                <a:latin typeface="Arial"/>
                <a:ea typeface="Arial"/>
                <a:cs typeface="Arial"/>
                <a:sym typeface="Arial"/>
              </a:defRPr>
            </a:lvl9pPr>
          </a:lstStyle>
          <a:p>
            <a:pPr indent="0" lvl="0" marL="0" rtl="0" algn="l">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52" name="Shape 52"/>
        <p:cNvGrpSpPr/>
        <p:nvPr/>
      </p:nvGrpSpPr>
      <p:grpSpPr>
        <a:xfrm>
          <a:off x="0" y="0"/>
          <a:ext cx="0" cy="0"/>
          <a:chOff x="0" y="0"/>
          <a:chExt cx="0" cy="0"/>
        </a:xfrm>
      </p:grpSpPr>
      <p:sp>
        <p:nvSpPr>
          <p:cNvPr id="53" name="Google Shape;53;p23"/>
          <p:cNvSpPr txBox="1"/>
          <p:nvPr>
            <p:ph type="title"/>
          </p:nvPr>
        </p:nvSpPr>
        <p:spPr>
          <a:xfrm>
            <a:off x="457200" y="274638"/>
            <a:ext cx="8229600" cy="1143000"/>
          </a:xfrm>
          <a:prstGeom prst="rect">
            <a:avLst/>
          </a:prstGeom>
          <a:noFill/>
          <a:ln>
            <a:noFill/>
          </a:ln>
        </p:spPr>
        <p:txBody>
          <a:bodyPr anchorCtr="0" anchor="t" bIns="45700" lIns="91425" spcFirstLastPara="1" rIns="91425" wrap="square" tIns="45700">
            <a:noAutofit/>
          </a:bodyPr>
          <a:lstStyle>
            <a:lvl1pPr lvl="0" marR="0" rtl="0" algn="ctr">
              <a:spcBef>
                <a:spcPts val="0"/>
              </a:spcBef>
              <a:spcAft>
                <a:spcPts val="0"/>
              </a:spcAft>
              <a:buClr>
                <a:schemeClr val="dk1"/>
              </a:buClr>
              <a:buSzPts val="4400"/>
              <a:buFont typeface="Arial"/>
              <a:buNone/>
              <a:defRPr b="0" i="0" sz="4400" u="none" cap="none" strike="noStrike">
                <a:solidFill>
                  <a:schemeClr val="dk1"/>
                </a:solidFill>
                <a:latin typeface="Arial"/>
                <a:ea typeface="Arial"/>
                <a:cs typeface="Arial"/>
                <a:sym typeface="Arial"/>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54" name="Google Shape;54;p23"/>
          <p:cNvSpPr txBox="1"/>
          <p:nvPr>
            <p:ph idx="1" type="body"/>
          </p:nvPr>
        </p:nvSpPr>
        <p:spPr>
          <a:xfrm>
            <a:off x="457200" y="1535113"/>
            <a:ext cx="4040188" cy="639762"/>
          </a:xfrm>
          <a:prstGeom prst="rect">
            <a:avLst/>
          </a:prstGeom>
          <a:noFill/>
          <a:ln>
            <a:noFill/>
          </a:ln>
        </p:spPr>
        <p:txBody>
          <a:bodyPr anchorCtr="0" anchor="b" bIns="45700" lIns="91425" spcFirstLastPara="1" rIns="91425" wrap="square" tIns="45700">
            <a:noAutofit/>
          </a:bodyPr>
          <a:lstStyle>
            <a:lvl1pPr indent="-228600" lvl="0" marL="457200" marR="0" rtl="0" algn="l">
              <a:spcBef>
                <a:spcPts val="480"/>
              </a:spcBef>
              <a:spcAft>
                <a:spcPts val="0"/>
              </a:spcAft>
              <a:buClr>
                <a:schemeClr val="dk1"/>
              </a:buClr>
              <a:buSzPts val="2400"/>
              <a:buFont typeface="Arial"/>
              <a:buNone/>
              <a:defRPr b="1" i="0" sz="2400" u="none" cap="none" strike="noStrike">
                <a:solidFill>
                  <a:schemeClr val="dk1"/>
                </a:solidFill>
                <a:latin typeface="Arial"/>
                <a:ea typeface="Arial"/>
                <a:cs typeface="Arial"/>
                <a:sym typeface="Arial"/>
              </a:defRPr>
            </a:lvl1pPr>
            <a:lvl2pPr indent="-228600" lvl="1" marL="914400" marR="0" rtl="0" algn="l">
              <a:spcBef>
                <a:spcPts val="400"/>
              </a:spcBef>
              <a:spcAft>
                <a:spcPts val="0"/>
              </a:spcAft>
              <a:buClr>
                <a:schemeClr val="dk1"/>
              </a:buClr>
              <a:buSzPts val="2000"/>
              <a:buFont typeface="Arial"/>
              <a:buNone/>
              <a:defRPr b="1" i="0" sz="2000" u="none" cap="none" strike="noStrike">
                <a:solidFill>
                  <a:schemeClr val="dk1"/>
                </a:solidFill>
                <a:latin typeface="Arial"/>
                <a:ea typeface="Arial"/>
                <a:cs typeface="Arial"/>
                <a:sym typeface="Arial"/>
              </a:defRPr>
            </a:lvl2pPr>
            <a:lvl3pPr indent="-228600" lvl="2" marL="1371600" marR="0" rtl="0" algn="l">
              <a:spcBef>
                <a:spcPts val="360"/>
              </a:spcBef>
              <a:spcAft>
                <a:spcPts val="0"/>
              </a:spcAft>
              <a:buClr>
                <a:schemeClr val="dk1"/>
              </a:buClr>
              <a:buSzPts val="1800"/>
              <a:buFont typeface="Arial"/>
              <a:buNone/>
              <a:defRPr b="1" i="0" sz="1800" u="none" cap="none" strike="noStrike">
                <a:solidFill>
                  <a:schemeClr val="dk1"/>
                </a:solidFill>
                <a:latin typeface="Arial"/>
                <a:ea typeface="Arial"/>
                <a:cs typeface="Arial"/>
                <a:sym typeface="Arial"/>
              </a:defRPr>
            </a:lvl3pPr>
            <a:lvl4pPr indent="-228600" lvl="3" marL="1828800" marR="0" rtl="0" algn="l">
              <a:spcBef>
                <a:spcPts val="320"/>
              </a:spcBef>
              <a:spcAft>
                <a:spcPts val="0"/>
              </a:spcAft>
              <a:buClr>
                <a:schemeClr val="dk1"/>
              </a:buClr>
              <a:buSzPts val="1600"/>
              <a:buFont typeface="Arial"/>
              <a:buNone/>
              <a:defRPr b="1" i="0" sz="1600" u="none" cap="none" strike="noStrike">
                <a:solidFill>
                  <a:schemeClr val="dk1"/>
                </a:solidFill>
                <a:latin typeface="Arial"/>
                <a:ea typeface="Arial"/>
                <a:cs typeface="Arial"/>
                <a:sym typeface="Arial"/>
              </a:defRPr>
            </a:lvl4pPr>
            <a:lvl5pPr indent="-228600" lvl="4" marL="2286000" marR="0" rtl="0" algn="l">
              <a:spcBef>
                <a:spcPts val="320"/>
              </a:spcBef>
              <a:spcAft>
                <a:spcPts val="0"/>
              </a:spcAft>
              <a:buClr>
                <a:schemeClr val="dk1"/>
              </a:buClr>
              <a:buSzPts val="1600"/>
              <a:buFont typeface="Arial"/>
              <a:buNone/>
              <a:defRPr b="1" i="0" sz="1600" u="none" cap="none" strike="noStrike">
                <a:solidFill>
                  <a:schemeClr val="dk1"/>
                </a:solidFill>
                <a:latin typeface="Arial"/>
                <a:ea typeface="Arial"/>
                <a:cs typeface="Arial"/>
                <a:sym typeface="Arial"/>
              </a:defRPr>
            </a:lvl5pPr>
            <a:lvl6pPr indent="-228600" lvl="5" marL="2743200" marR="0" rtl="0" algn="l">
              <a:spcBef>
                <a:spcPts val="320"/>
              </a:spcBef>
              <a:spcAft>
                <a:spcPts val="0"/>
              </a:spcAft>
              <a:buClr>
                <a:schemeClr val="dk1"/>
              </a:buClr>
              <a:buSzPts val="1600"/>
              <a:buFont typeface="Arial"/>
              <a:buNone/>
              <a:defRPr b="1" i="0" sz="1600" u="none" cap="none" strike="noStrike">
                <a:solidFill>
                  <a:schemeClr val="dk1"/>
                </a:solidFill>
                <a:latin typeface="Arial"/>
                <a:ea typeface="Arial"/>
                <a:cs typeface="Arial"/>
                <a:sym typeface="Arial"/>
              </a:defRPr>
            </a:lvl6pPr>
            <a:lvl7pPr indent="-228600" lvl="6" marL="3200400" marR="0" rtl="0" algn="l">
              <a:spcBef>
                <a:spcPts val="320"/>
              </a:spcBef>
              <a:spcAft>
                <a:spcPts val="0"/>
              </a:spcAft>
              <a:buClr>
                <a:schemeClr val="dk1"/>
              </a:buClr>
              <a:buSzPts val="1600"/>
              <a:buFont typeface="Arial"/>
              <a:buNone/>
              <a:defRPr b="1" i="0" sz="1600" u="none" cap="none" strike="noStrike">
                <a:solidFill>
                  <a:schemeClr val="dk1"/>
                </a:solidFill>
                <a:latin typeface="Arial"/>
                <a:ea typeface="Arial"/>
                <a:cs typeface="Arial"/>
                <a:sym typeface="Arial"/>
              </a:defRPr>
            </a:lvl7pPr>
            <a:lvl8pPr indent="-228600" lvl="7" marL="3657600" marR="0" rtl="0" algn="l">
              <a:spcBef>
                <a:spcPts val="320"/>
              </a:spcBef>
              <a:spcAft>
                <a:spcPts val="0"/>
              </a:spcAft>
              <a:buClr>
                <a:schemeClr val="dk1"/>
              </a:buClr>
              <a:buSzPts val="1600"/>
              <a:buFont typeface="Arial"/>
              <a:buNone/>
              <a:defRPr b="1" i="0" sz="1600" u="none" cap="none" strike="noStrike">
                <a:solidFill>
                  <a:schemeClr val="dk1"/>
                </a:solidFill>
                <a:latin typeface="Arial"/>
                <a:ea typeface="Arial"/>
                <a:cs typeface="Arial"/>
                <a:sym typeface="Arial"/>
              </a:defRPr>
            </a:lvl8pPr>
            <a:lvl9pPr indent="-228600" lvl="8" marL="4114800" marR="0" rtl="0" algn="l">
              <a:spcBef>
                <a:spcPts val="320"/>
              </a:spcBef>
              <a:spcAft>
                <a:spcPts val="0"/>
              </a:spcAft>
              <a:buClr>
                <a:schemeClr val="dk1"/>
              </a:buClr>
              <a:buSzPts val="1600"/>
              <a:buFont typeface="Arial"/>
              <a:buNone/>
              <a:defRPr b="1" i="0" sz="1600" u="none" cap="none" strike="noStrike">
                <a:solidFill>
                  <a:schemeClr val="dk1"/>
                </a:solidFill>
                <a:latin typeface="Arial"/>
                <a:ea typeface="Arial"/>
                <a:cs typeface="Arial"/>
                <a:sym typeface="Arial"/>
              </a:defRPr>
            </a:lvl9pPr>
          </a:lstStyle>
          <a:p/>
        </p:txBody>
      </p:sp>
      <p:sp>
        <p:nvSpPr>
          <p:cNvPr id="55" name="Google Shape;55;p23"/>
          <p:cNvSpPr txBox="1"/>
          <p:nvPr>
            <p:ph idx="2" type="body"/>
          </p:nvPr>
        </p:nvSpPr>
        <p:spPr>
          <a:xfrm>
            <a:off x="457200" y="2174875"/>
            <a:ext cx="4040188" cy="3951288"/>
          </a:xfrm>
          <a:prstGeom prst="rect">
            <a:avLst/>
          </a:prstGeom>
          <a:noFill/>
          <a:ln>
            <a:noFill/>
          </a:ln>
        </p:spPr>
        <p:txBody>
          <a:bodyPr anchorCtr="0" anchor="t" bIns="45700" lIns="91425" spcFirstLastPara="1" rIns="91425" wrap="square" tIns="45700">
            <a:noAutofit/>
          </a:bodyPr>
          <a:lstStyle>
            <a:lvl1pPr indent="-381000" lvl="0" marL="457200" marR="0" rtl="0" algn="l">
              <a:spcBef>
                <a:spcPts val="480"/>
              </a:spcBef>
              <a:spcAft>
                <a:spcPts val="0"/>
              </a:spcAft>
              <a:buClr>
                <a:schemeClr val="dk1"/>
              </a:buClr>
              <a:buSzPts val="2400"/>
              <a:buFont typeface="Arial"/>
              <a:buChar char="•"/>
              <a:defRPr b="0" i="0" sz="2400" u="none" cap="none" strike="noStrike">
                <a:solidFill>
                  <a:schemeClr val="dk1"/>
                </a:solidFill>
                <a:latin typeface="Arial"/>
                <a:ea typeface="Arial"/>
                <a:cs typeface="Arial"/>
                <a:sym typeface="Arial"/>
              </a:defRPr>
            </a:lvl1pPr>
            <a:lvl2pPr indent="-355600" lvl="1" marL="914400" marR="0" rtl="0" algn="l">
              <a:spcBef>
                <a:spcPts val="4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2pPr>
            <a:lvl3pPr indent="-342900" lvl="2" marL="1371600" marR="0" rtl="0" algn="l">
              <a:spcBef>
                <a:spcPts val="36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3pPr>
            <a:lvl4pPr indent="-330200" lvl="3" marL="1828800" marR="0" rtl="0" algn="l">
              <a:spcBef>
                <a:spcPts val="320"/>
              </a:spcBef>
              <a:spcAft>
                <a:spcPts val="0"/>
              </a:spcAft>
              <a:buClr>
                <a:schemeClr val="dk1"/>
              </a:buClr>
              <a:buSzPts val="1600"/>
              <a:buFont typeface="Arial"/>
              <a:buChar char="–"/>
              <a:defRPr b="0" i="0" sz="1600" u="none" cap="none" strike="noStrike">
                <a:solidFill>
                  <a:schemeClr val="dk1"/>
                </a:solidFill>
                <a:latin typeface="Arial"/>
                <a:ea typeface="Arial"/>
                <a:cs typeface="Arial"/>
                <a:sym typeface="Arial"/>
              </a:defRPr>
            </a:lvl4pPr>
            <a:lvl5pPr indent="-330200" lvl="4" marL="2286000" marR="0" rtl="0" algn="l">
              <a:spcBef>
                <a:spcPts val="320"/>
              </a:spcBef>
              <a:spcAft>
                <a:spcPts val="0"/>
              </a:spcAft>
              <a:buClr>
                <a:schemeClr val="dk1"/>
              </a:buClr>
              <a:buSzPts val="1600"/>
              <a:buFont typeface="Arial"/>
              <a:buChar char="»"/>
              <a:defRPr b="0" i="0" sz="1600" u="none" cap="none" strike="noStrike">
                <a:solidFill>
                  <a:schemeClr val="dk1"/>
                </a:solidFill>
                <a:latin typeface="Arial"/>
                <a:ea typeface="Arial"/>
                <a:cs typeface="Arial"/>
                <a:sym typeface="Arial"/>
              </a:defRPr>
            </a:lvl5pPr>
            <a:lvl6pPr indent="-330200" lvl="5" marL="2743200" marR="0" rtl="0" algn="l">
              <a:spcBef>
                <a:spcPts val="320"/>
              </a:spcBef>
              <a:spcAft>
                <a:spcPts val="0"/>
              </a:spcAft>
              <a:buClr>
                <a:schemeClr val="dk1"/>
              </a:buClr>
              <a:buSzPts val="1600"/>
              <a:buFont typeface="Arial"/>
              <a:buChar char="•"/>
              <a:defRPr b="0" i="0" sz="1600" u="none" cap="none" strike="noStrike">
                <a:solidFill>
                  <a:schemeClr val="dk1"/>
                </a:solidFill>
                <a:latin typeface="Arial"/>
                <a:ea typeface="Arial"/>
                <a:cs typeface="Arial"/>
                <a:sym typeface="Arial"/>
              </a:defRPr>
            </a:lvl6pPr>
            <a:lvl7pPr indent="-330200" lvl="6" marL="3200400" marR="0" rtl="0" algn="l">
              <a:spcBef>
                <a:spcPts val="320"/>
              </a:spcBef>
              <a:spcAft>
                <a:spcPts val="0"/>
              </a:spcAft>
              <a:buClr>
                <a:schemeClr val="dk1"/>
              </a:buClr>
              <a:buSzPts val="1600"/>
              <a:buFont typeface="Arial"/>
              <a:buChar char="•"/>
              <a:defRPr b="0" i="0" sz="1600" u="none" cap="none" strike="noStrike">
                <a:solidFill>
                  <a:schemeClr val="dk1"/>
                </a:solidFill>
                <a:latin typeface="Arial"/>
                <a:ea typeface="Arial"/>
                <a:cs typeface="Arial"/>
                <a:sym typeface="Arial"/>
              </a:defRPr>
            </a:lvl7pPr>
            <a:lvl8pPr indent="-330200" lvl="7" marL="3657600" marR="0" rtl="0" algn="l">
              <a:spcBef>
                <a:spcPts val="320"/>
              </a:spcBef>
              <a:spcAft>
                <a:spcPts val="0"/>
              </a:spcAft>
              <a:buClr>
                <a:schemeClr val="dk1"/>
              </a:buClr>
              <a:buSzPts val="1600"/>
              <a:buFont typeface="Arial"/>
              <a:buChar char="•"/>
              <a:defRPr b="0" i="0" sz="1600" u="none" cap="none" strike="noStrike">
                <a:solidFill>
                  <a:schemeClr val="dk1"/>
                </a:solidFill>
                <a:latin typeface="Arial"/>
                <a:ea typeface="Arial"/>
                <a:cs typeface="Arial"/>
                <a:sym typeface="Arial"/>
              </a:defRPr>
            </a:lvl8pPr>
            <a:lvl9pPr indent="-330200" lvl="8" marL="4114800" marR="0" rtl="0" algn="l">
              <a:spcBef>
                <a:spcPts val="320"/>
              </a:spcBef>
              <a:spcAft>
                <a:spcPts val="0"/>
              </a:spcAft>
              <a:buClr>
                <a:schemeClr val="dk1"/>
              </a:buClr>
              <a:buSzPts val="1600"/>
              <a:buFont typeface="Arial"/>
              <a:buChar char="•"/>
              <a:defRPr b="0" i="0" sz="1600" u="none" cap="none" strike="noStrike">
                <a:solidFill>
                  <a:schemeClr val="dk1"/>
                </a:solidFill>
                <a:latin typeface="Arial"/>
                <a:ea typeface="Arial"/>
                <a:cs typeface="Arial"/>
                <a:sym typeface="Arial"/>
              </a:defRPr>
            </a:lvl9pPr>
          </a:lstStyle>
          <a:p/>
        </p:txBody>
      </p:sp>
      <p:sp>
        <p:nvSpPr>
          <p:cNvPr id="56" name="Google Shape;56;p23"/>
          <p:cNvSpPr txBox="1"/>
          <p:nvPr>
            <p:ph idx="3" type="body"/>
          </p:nvPr>
        </p:nvSpPr>
        <p:spPr>
          <a:xfrm>
            <a:off x="4645025" y="1535113"/>
            <a:ext cx="4041775" cy="639762"/>
          </a:xfrm>
          <a:prstGeom prst="rect">
            <a:avLst/>
          </a:prstGeom>
          <a:noFill/>
          <a:ln>
            <a:noFill/>
          </a:ln>
        </p:spPr>
        <p:txBody>
          <a:bodyPr anchorCtr="0" anchor="b" bIns="45700" lIns="91425" spcFirstLastPara="1" rIns="91425" wrap="square" tIns="45700">
            <a:noAutofit/>
          </a:bodyPr>
          <a:lstStyle>
            <a:lvl1pPr indent="-228600" lvl="0" marL="457200" marR="0" rtl="0" algn="l">
              <a:spcBef>
                <a:spcPts val="480"/>
              </a:spcBef>
              <a:spcAft>
                <a:spcPts val="0"/>
              </a:spcAft>
              <a:buClr>
                <a:schemeClr val="dk1"/>
              </a:buClr>
              <a:buSzPts val="2400"/>
              <a:buFont typeface="Arial"/>
              <a:buNone/>
              <a:defRPr b="1" i="0" sz="2400" u="none" cap="none" strike="noStrike">
                <a:solidFill>
                  <a:schemeClr val="dk1"/>
                </a:solidFill>
                <a:latin typeface="Arial"/>
                <a:ea typeface="Arial"/>
                <a:cs typeface="Arial"/>
                <a:sym typeface="Arial"/>
              </a:defRPr>
            </a:lvl1pPr>
            <a:lvl2pPr indent="-228600" lvl="1" marL="914400" marR="0" rtl="0" algn="l">
              <a:spcBef>
                <a:spcPts val="400"/>
              </a:spcBef>
              <a:spcAft>
                <a:spcPts val="0"/>
              </a:spcAft>
              <a:buClr>
                <a:schemeClr val="dk1"/>
              </a:buClr>
              <a:buSzPts val="2000"/>
              <a:buFont typeface="Arial"/>
              <a:buNone/>
              <a:defRPr b="1" i="0" sz="2000" u="none" cap="none" strike="noStrike">
                <a:solidFill>
                  <a:schemeClr val="dk1"/>
                </a:solidFill>
                <a:latin typeface="Arial"/>
                <a:ea typeface="Arial"/>
                <a:cs typeface="Arial"/>
                <a:sym typeface="Arial"/>
              </a:defRPr>
            </a:lvl2pPr>
            <a:lvl3pPr indent="-228600" lvl="2" marL="1371600" marR="0" rtl="0" algn="l">
              <a:spcBef>
                <a:spcPts val="360"/>
              </a:spcBef>
              <a:spcAft>
                <a:spcPts val="0"/>
              </a:spcAft>
              <a:buClr>
                <a:schemeClr val="dk1"/>
              </a:buClr>
              <a:buSzPts val="1800"/>
              <a:buFont typeface="Arial"/>
              <a:buNone/>
              <a:defRPr b="1" i="0" sz="1800" u="none" cap="none" strike="noStrike">
                <a:solidFill>
                  <a:schemeClr val="dk1"/>
                </a:solidFill>
                <a:latin typeface="Arial"/>
                <a:ea typeface="Arial"/>
                <a:cs typeface="Arial"/>
                <a:sym typeface="Arial"/>
              </a:defRPr>
            </a:lvl3pPr>
            <a:lvl4pPr indent="-228600" lvl="3" marL="1828800" marR="0" rtl="0" algn="l">
              <a:spcBef>
                <a:spcPts val="320"/>
              </a:spcBef>
              <a:spcAft>
                <a:spcPts val="0"/>
              </a:spcAft>
              <a:buClr>
                <a:schemeClr val="dk1"/>
              </a:buClr>
              <a:buSzPts val="1600"/>
              <a:buFont typeface="Arial"/>
              <a:buNone/>
              <a:defRPr b="1" i="0" sz="1600" u="none" cap="none" strike="noStrike">
                <a:solidFill>
                  <a:schemeClr val="dk1"/>
                </a:solidFill>
                <a:latin typeface="Arial"/>
                <a:ea typeface="Arial"/>
                <a:cs typeface="Arial"/>
                <a:sym typeface="Arial"/>
              </a:defRPr>
            </a:lvl4pPr>
            <a:lvl5pPr indent="-228600" lvl="4" marL="2286000" marR="0" rtl="0" algn="l">
              <a:spcBef>
                <a:spcPts val="320"/>
              </a:spcBef>
              <a:spcAft>
                <a:spcPts val="0"/>
              </a:spcAft>
              <a:buClr>
                <a:schemeClr val="dk1"/>
              </a:buClr>
              <a:buSzPts val="1600"/>
              <a:buFont typeface="Arial"/>
              <a:buNone/>
              <a:defRPr b="1" i="0" sz="1600" u="none" cap="none" strike="noStrike">
                <a:solidFill>
                  <a:schemeClr val="dk1"/>
                </a:solidFill>
                <a:latin typeface="Arial"/>
                <a:ea typeface="Arial"/>
                <a:cs typeface="Arial"/>
                <a:sym typeface="Arial"/>
              </a:defRPr>
            </a:lvl5pPr>
            <a:lvl6pPr indent="-228600" lvl="5" marL="2743200" marR="0" rtl="0" algn="l">
              <a:spcBef>
                <a:spcPts val="320"/>
              </a:spcBef>
              <a:spcAft>
                <a:spcPts val="0"/>
              </a:spcAft>
              <a:buClr>
                <a:schemeClr val="dk1"/>
              </a:buClr>
              <a:buSzPts val="1600"/>
              <a:buFont typeface="Arial"/>
              <a:buNone/>
              <a:defRPr b="1" i="0" sz="1600" u="none" cap="none" strike="noStrike">
                <a:solidFill>
                  <a:schemeClr val="dk1"/>
                </a:solidFill>
                <a:latin typeface="Arial"/>
                <a:ea typeface="Arial"/>
                <a:cs typeface="Arial"/>
                <a:sym typeface="Arial"/>
              </a:defRPr>
            </a:lvl6pPr>
            <a:lvl7pPr indent="-228600" lvl="6" marL="3200400" marR="0" rtl="0" algn="l">
              <a:spcBef>
                <a:spcPts val="320"/>
              </a:spcBef>
              <a:spcAft>
                <a:spcPts val="0"/>
              </a:spcAft>
              <a:buClr>
                <a:schemeClr val="dk1"/>
              </a:buClr>
              <a:buSzPts val="1600"/>
              <a:buFont typeface="Arial"/>
              <a:buNone/>
              <a:defRPr b="1" i="0" sz="1600" u="none" cap="none" strike="noStrike">
                <a:solidFill>
                  <a:schemeClr val="dk1"/>
                </a:solidFill>
                <a:latin typeface="Arial"/>
                <a:ea typeface="Arial"/>
                <a:cs typeface="Arial"/>
                <a:sym typeface="Arial"/>
              </a:defRPr>
            </a:lvl7pPr>
            <a:lvl8pPr indent="-228600" lvl="7" marL="3657600" marR="0" rtl="0" algn="l">
              <a:spcBef>
                <a:spcPts val="320"/>
              </a:spcBef>
              <a:spcAft>
                <a:spcPts val="0"/>
              </a:spcAft>
              <a:buClr>
                <a:schemeClr val="dk1"/>
              </a:buClr>
              <a:buSzPts val="1600"/>
              <a:buFont typeface="Arial"/>
              <a:buNone/>
              <a:defRPr b="1" i="0" sz="1600" u="none" cap="none" strike="noStrike">
                <a:solidFill>
                  <a:schemeClr val="dk1"/>
                </a:solidFill>
                <a:latin typeface="Arial"/>
                <a:ea typeface="Arial"/>
                <a:cs typeface="Arial"/>
                <a:sym typeface="Arial"/>
              </a:defRPr>
            </a:lvl8pPr>
            <a:lvl9pPr indent="-228600" lvl="8" marL="4114800" marR="0" rtl="0" algn="l">
              <a:spcBef>
                <a:spcPts val="320"/>
              </a:spcBef>
              <a:spcAft>
                <a:spcPts val="0"/>
              </a:spcAft>
              <a:buClr>
                <a:schemeClr val="dk1"/>
              </a:buClr>
              <a:buSzPts val="1600"/>
              <a:buFont typeface="Arial"/>
              <a:buNone/>
              <a:defRPr b="1" i="0" sz="1600" u="none" cap="none" strike="noStrike">
                <a:solidFill>
                  <a:schemeClr val="dk1"/>
                </a:solidFill>
                <a:latin typeface="Arial"/>
                <a:ea typeface="Arial"/>
                <a:cs typeface="Arial"/>
                <a:sym typeface="Arial"/>
              </a:defRPr>
            </a:lvl9pPr>
          </a:lstStyle>
          <a:p/>
        </p:txBody>
      </p:sp>
      <p:sp>
        <p:nvSpPr>
          <p:cNvPr id="57" name="Google Shape;57;p23"/>
          <p:cNvSpPr txBox="1"/>
          <p:nvPr>
            <p:ph idx="4" type="body"/>
          </p:nvPr>
        </p:nvSpPr>
        <p:spPr>
          <a:xfrm>
            <a:off x="4645025" y="2174875"/>
            <a:ext cx="4041775" cy="3951288"/>
          </a:xfrm>
          <a:prstGeom prst="rect">
            <a:avLst/>
          </a:prstGeom>
          <a:noFill/>
          <a:ln>
            <a:noFill/>
          </a:ln>
        </p:spPr>
        <p:txBody>
          <a:bodyPr anchorCtr="0" anchor="t" bIns="45700" lIns="91425" spcFirstLastPara="1" rIns="91425" wrap="square" tIns="45700">
            <a:noAutofit/>
          </a:bodyPr>
          <a:lstStyle>
            <a:lvl1pPr indent="-381000" lvl="0" marL="457200" marR="0" rtl="0" algn="l">
              <a:spcBef>
                <a:spcPts val="480"/>
              </a:spcBef>
              <a:spcAft>
                <a:spcPts val="0"/>
              </a:spcAft>
              <a:buClr>
                <a:schemeClr val="dk1"/>
              </a:buClr>
              <a:buSzPts val="2400"/>
              <a:buFont typeface="Arial"/>
              <a:buChar char="•"/>
              <a:defRPr b="0" i="0" sz="2400" u="none" cap="none" strike="noStrike">
                <a:solidFill>
                  <a:schemeClr val="dk1"/>
                </a:solidFill>
                <a:latin typeface="Arial"/>
                <a:ea typeface="Arial"/>
                <a:cs typeface="Arial"/>
                <a:sym typeface="Arial"/>
              </a:defRPr>
            </a:lvl1pPr>
            <a:lvl2pPr indent="-355600" lvl="1" marL="914400" marR="0" rtl="0" algn="l">
              <a:spcBef>
                <a:spcPts val="4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2pPr>
            <a:lvl3pPr indent="-342900" lvl="2" marL="1371600" marR="0" rtl="0" algn="l">
              <a:spcBef>
                <a:spcPts val="36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3pPr>
            <a:lvl4pPr indent="-330200" lvl="3" marL="1828800" marR="0" rtl="0" algn="l">
              <a:spcBef>
                <a:spcPts val="320"/>
              </a:spcBef>
              <a:spcAft>
                <a:spcPts val="0"/>
              </a:spcAft>
              <a:buClr>
                <a:schemeClr val="dk1"/>
              </a:buClr>
              <a:buSzPts val="1600"/>
              <a:buFont typeface="Arial"/>
              <a:buChar char="–"/>
              <a:defRPr b="0" i="0" sz="1600" u="none" cap="none" strike="noStrike">
                <a:solidFill>
                  <a:schemeClr val="dk1"/>
                </a:solidFill>
                <a:latin typeface="Arial"/>
                <a:ea typeface="Arial"/>
                <a:cs typeface="Arial"/>
                <a:sym typeface="Arial"/>
              </a:defRPr>
            </a:lvl4pPr>
            <a:lvl5pPr indent="-330200" lvl="4" marL="2286000" marR="0" rtl="0" algn="l">
              <a:spcBef>
                <a:spcPts val="320"/>
              </a:spcBef>
              <a:spcAft>
                <a:spcPts val="0"/>
              </a:spcAft>
              <a:buClr>
                <a:schemeClr val="dk1"/>
              </a:buClr>
              <a:buSzPts val="1600"/>
              <a:buFont typeface="Arial"/>
              <a:buChar char="»"/>
              <a:defRPr b="0" i="0" sz="1600" u="none" cap="none" strike="noStrike">
                <a:solidFill>
                  <a:schemeClr val="dk1"/>
                </a:solidFill>
                <a:latin typeface="Arial"/>
                <a:ea typeface="Arial"/>
                <a:cs typeface="Arial"/>
                <a:sym typeface="Arial"/>
              </a:defRPr>
            </a:lvl5pPr>
            <a:lvl6pPr indent="-330200" lvl="5" marL="2743200" marR="0" rtl="0" algn="l">
              <a:spcBef>
                <a:spcPts val="320"/>
              </a:spcBef>
              <a:spcAft>
                <a:spcPts val="0"/>
              </a:spcAft>
              <a:buClr>
                <a:schemeClr val="dk1"/>
              </a:buClr>
              <a:buSzPts val="1600"/>
              <a:buFont typeface="Arial"/>
              <a:buChar char="•"/>
              <a:defRPr b="0" i="0" sz="1600" u="none" cap="none" strike="noStrike">
                <a:solidFill>
                  <a:schemeClr val="dk1"/>
                </a:solidFill>
                <a:latin typeface="Arial"/>
                <a:ea typeface="Arial"/>
                <a:cs typeface="Arial"/>
                <a:sym typeface="Arial"/>
              </a:defRPr>
            </a:lvl6pPr>
            <a:lvl7pPr indent="-330200" lvl="6" marL="3200400" marR="0" rtl="0" algn="l">
              <a:spcBef>
                <a:spcPts val="320"/>
              </a:spcBef>
              <a:spcAft>
                <a:spcPts val="0"/>
              </a:spcAft>
              <a:buClr>
                <a:schemeClr val="dk1"/>
              </a:buClr>
              <a:buSzPts val="1600"/>
              <a:buFont typeface="Arial"/>
              <a:buChar char="•"/>
              <a:defRPr b="0" i="0" sz="1600" u="none" cap="none" strike="noStrike">
                <a:solidFill>
                  <a:schemeClr val="dk1"/>
                </a:solidFill>
                <a:latin typeface="Arial"/>
                <a:ea typeface="Arial"/>
                <a:cs typeface="Arial"/>
                <a:sym typeface="Arial"/>
              </a:defRPr>
            </a:lvl7pPr>
            <a:lvl8pPr indent="-330200" lvl="7" marL="3657600" marR="0" rtl="0" algn="l">
              <a:spcBef>
                <a:spcPts val="320"/>
              </a:spcBef>
              <a:spcAft>
                <a:spcPts val="0"/>
              </a:spcAft>
              <a:buClr>
                <a:schemeClr val="dk1"/>
              </a:buClr>
              <a:buSzPts val="1600"/>
              <a:buFont typeface="Arial"/>
              <a:buChar char="•"/>
              <a:defRPr b="0" i="0" sz="1600" u="none" cap="none" strike="noStrike">
                <a:solidFill>
                  <a:schemeClr val="dk1"/>
                </a:solidFill>
                <a:latin typeface="Arial"/>
                <a:ea typeface="Arial"/>
                <a:cs typeface="Arial"/>
                <a:sym typeface="Arial"/>
              </a:defRPr>
            </a:lvl8pPr>
            <a:lvl9pPr indent="-330200" lvl="8" marL="4114800" marR="0" rtl="0" algn="l">
              <a:spcBef>
                <a:spcPts val="320"/>
              </a:spcBef>
              <a:spcAft>
                <a:spcPts val="0"/>
              </a:spcAft>
              <a:buClr>
                <a:schemeClr val="dk1"/>
              </a:buClr>
              <a:buSzPts val="1600"/>
              <a:buFont typeface="Arial"/>
              <a:buChar char="•"/>
              <a:defRPr b="0" i="0" sz="1600" u="none" cap="none" strike="noStrike">
                <a:solidFill>
                  <a:schemeClr val="dk1"/>
                </a:solidFill>
                <a:latin typeface="Arial"/>
                <a:ea typeface="Arial"/>
                <a:cs typeface="Arial"/>
                <a:sym typeface="Arial"/>
              </a:defRPr>
            </a:lvl9pPr>
          </a:lstStyle>
          <a:p/>
        </p:txBody>
      </p:sp>
      <p:sp>
        <p:nvSpPr>
          <p:cNvPr id="58" name="Google Shape;58;p23"/>
          <p:cNvSpPr txBox="1"/>
          <p:nvPr>
            <p:ph idx="10" type="dt"/>
          </p:nvPr>
        </p:nvSpPr>
        <p:spPr>
          <a:xfrm>
            <a:off x="457200" y="6356350"/>
            <a:ext cx="2133600" cy="365125"/>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sz="1800">
                <a:solidFill>
                  <a:schemeClr val="dk1"/>
                </a:solidFill>
                <a:latin typeface="Arial"/>
                <a:ea typeface="Arial"/>
                <a:cs typeface="Arial"/>
                <a:sym typeface="Arial"/>
              </a:defRPr>
            </a:lvl1pPr>
            <a:lvl2pPr lvl="1" marR="0" rtl="0" algn="l">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0" algn="l">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0" algn="l">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0" algn="l">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0" algn="l">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0" algn="l">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0" algn="l">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0" algn="l">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59" name="Google Shape;59;p23"/>
          <p:cNvSpPr txBox="1"/>
          <p:nvPr>
            <p:ph idx="11" type="ftr"/>
          </p:nvPr>
        </p:nvSpPr>
        <p:spPr>
          <a:xfrm>
            <a:off x="3124200" y="6356350"/>
            <a:ext cx="2895600" cy="365125"/>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sz="1800">
                <a:solidFill>
                  <a:schemeClr val="dk1"/>
                </a:solidFill>
                <a:latin typeface="Arial"/>
                <a:ea typeface="Arial"/>
                <a:cs typeface="Arial"/>
                <a:sym typeface="Arial"/>
              </a:defRPr>
            </a:lvl1pPr>
            <a:lvl2pPr lvl="1" marR="0" rtl="0" algn="l">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0" algn="l">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0" algn="l">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0" algn="l">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0" algn="l">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0" algn="l">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0" algn="l">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0" algn="l">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60" name="Google Shape;60;p23"/>
          <p:cNvSpPr txBox="1"/>
          <p:nvPr>
            <p:ph idx="12" type="sldNum"/>
          </p:nvPr>
        </p:nvSpPr>
        <p:spPr>
          <a:xfrm>
            <a:off x="6553200" y="6356350"/>
            <a:ext cx="2133600" cy="365125"/>
          </a:xfrm>
          <a:prstGeom prst="rect">
            <a:avLst/>
          </a:prstGeom>
          <a:noFill/>
          <a:ln>
            <a:noFill/>
          </a:ln>
        </p:spPr>
        <p:txBody>
          <a:bodyPr anchorCtr="0" anchor="t" bIns="45700" lIns="91425" spcFirstLastPara="1" rIns="91425" wrap="square" tIns="45700">
            <a:noAutofit/>
          </a:bodyPr>
          <a:lstStyle>
            <a:lvl1pPr indent="0" lvl="0" marL="0" marR="0" rtl="0" algn="l">
              <a:spcBef>
                <a:spcPts val="0"/>
              </a:spcBef>
              <a:buNone/>
              <a:defRPr sz="1800">
                <a:solidFill>
                  <a:schemeClr val="dk1"/>
                </a:solidFill>
                <a:latin typeface="Arial"/>
                <a:ea typeface="Arial"/>
                <a:cs typeface="Arial"/>
                <a:sym typeface="Arial"/>
              </a:defRPr>
            </a:lvl1pPr>
            <a:lvl2pPr indent="0" lvl="1" marL="0" marR="0" rtl="0" algn="l">
              <a:spcBef>
                <a:spcPts val="0"/>
              </a:spcBef>
              <a:buNone/>
              <a:defRPr sz="1800">
                <a:solidFill>
                  <a:schemeClr val="dk1"/>
                </a:solidFill>
                <a:latin typeface="Arial"/>
                <a:ea typeface="Arial"/>
                <a:cs typeface="Arial"/>
                <a:sym typeface="Arial"/>
              </a:defRPr>
            </a:lvl2pPr>
            <a:lvl3pPr indent="0" lvl="2" marL="0" marR="0" rtl="0" algn="l">
              <a:spcBef>
                <a:spcPts val="0"/>
              </a:spcBef>
              <a:buNone/>
              <a:defRPr sz="1800">
                <a:solidFill>
                  <a:schemeClr val="dk1"/>
                </a:solidFill>
                <a:latin typeface="Arial"/>
                <a:ea typeface="Arial"/>
                <a:cs typeface="Arial"/>
                <a:sym typeface="Arial"/>
              </a:defRPr>
            </a:lvl3pPr>
            <a:lvl4pPr indent="0" lvl="3" marL="0" marR="0" rtl="0" algn="l">
              <a:spcBef>
                <a:spcPts val="0"/>
              </a:spcBef>
              <a:buNone/>
              <a:defRPr sz="1800">
                <a:solidFill>
                  <a:schemeClr val="dk1"/>
                </a:solidFill>
                <a:latin typeface="Arial"/>
                <a:ea typeface="Arial"/>
                <a:cs typeface="Arial"/>
                <a:sym typeface="Arial"/>
              </a:defRPr>
            </a:lvl4pPr>
            <a:lvl5pPr indent="0" lvl="4" marL="0" marR="0" rtl="0" algn="l">
              <a:spcBef>
                <a:spcPts val="0"/>
              </a:spcBef>
              <a:buNone/>
              <a:defRPr sz="1800">
                <a:solidFill>
                  <a:schemeClr val="dk1"/>
                </a:solidFill>
                <a:latin typeface="Arial"/>
                <a:ea typeface="Arial"/>
                <a:cs typeface="Arial"/>
                <a:sym typeface="Arial"/>
              </a:defRPr>
            </a:lvl5pPr>
            <a:lvl6pPr indent="0" lvl="5" marL="0" marR="0" rtl="0" algn="l">
              <a:spcBef>
                <a:spcPts val="0"/>
              </a:spcBef>
              <a:buNone/>
              <a:defRPr sz="1800">
                <a:solidFill>
                  <a:schemeClr val="dk1"/>
                </a:solidFill>
                <a:latin typeface="Arial"/>
                <a:ea typeface="Arial"/>
                <a:cs typeface="Arial"/>
                <a:sym typeface="Arial"/>
              </a:defRPr>
            </a:lvl6pPr>
            <a:lvl7pPr indent="0" lvl="6" marL="0" marR="0" rtl="0" algn="l">
              <a:spcBef>
                <a:spcPts val="0"/>
              </a:spcBef>
              <a:buNone/>
              <a:defRPr sz="1800">
                <a:solidFill>
                  <a:schemeClr val="dk1"/>
                </a:solidFill>
                <a:latin typeface="Arial"/>
                <a:ea typeface="Arial"/>
                <a:cs typeface="Arial"/>
                <a:sym typeface="Arial"/>
              </a:defRPr>
            </a:lvl7pPr>
            <a:lvl8pPr indent="0" lvl="7" marL="0" marR="0" rtl="0" algn="l">
              <a:spcBef>
                <a:spcPts val="0"/>
              </a:spcBef>
              <a:buNone/>
              <a:defRPr sz="1800">
                <a:solidFill>
                  <a:schemeClr val="dk1"/>
                </a:solidFill>
                <a:latin typeface="Arial"/>
                <a:ea typeface="Arial"/>
                <a:cs typeface="Arial"/>
                <a:sym typeface="Arial"/>
              </a:defRPr>
            </a:lvl8pPr>
            <a:lvl9pPr indent="0" lvl="8" marL="0" marR="0" rtl="0" algn="l">
              <a:spcBef>
                <a:spcPts val="0"/>
              </a:spcBef>
              <a:buNone/>
              <a:defRPr sz="1800">
                <a:solidFill>
                  <a:schemeClr val="dk1"/>
                </a:solidFill>
                <a:latin typeface="Arial"/>
                <a:ea typeface="Arial"/>
                <a:cs typeface="Arial"/>
                <a:sym typeface="Arial"/>
              </a:defRPr>
            </a:lvl9pPr>
          </a:lstStyle>
          <a:p>
            <a:pPr indent="0" lvl="0" marL="0" rtl="0" algn="l">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61" name="Shape 61"/>
        <p:cNvGrpSpPr/>
        <p:nvPr/>
      </p:nvGrpSpPr>
      <p:grpSpPr>
        <a:xfrm>
          <a:off x="0" y="0"/>
          <a:ext cx="0" cy="0"/>
          <a:chOff x="0" y="0"/>
          <a:chExt cx="0" cy="0"/>
        </a:xfrm>
      </p:grpSpPr>
      <p:sp>
        <p:nvSpPr>
          <p:cNvPr id="62" name="Google Shape;62;p24"/>
          <p:cNvSpPr txBox="1"/>
          <p:nvPr>
            <p:ph type="title"/>
          </p:nvPr>
        </p:nvSpPr>
        <p:spPr>
          <a:xfrm>
            <a:off x="457200" y="274638"/>
            <a:ext cx="8229600" cy="1143000"/>
          </a:xfrm>
          <a:prstGeom prst="rect">
            <a:avLst/>
          </a:prstGeom>
          <a:noFill/>
          <a:ln>
            <a:noFill/>
          </a:ln>
        </p:spPr>
        <p:txBody>
          <a:bodyPr anchorCtr="0" anchor="t" bIns="45700" lIns="91425" spcFirstLastPara="1" rIns="91425" wrap="square" tIns="45700">
            <a:noAutofit/>
          </a:bodyPr>
          <a:lstStyle>
            <a:lvl1pPr lvl="0" marR="0" rtl="0" algn="ctr">
              <a:spcBef>
                <a:spcPts val="0"/>
              </a:spcBef>
              <a:spcAft>
                <a:spcPts val="0"/>
              </a:spcAft>
              <a:buClr>
                <a:schemeClr val="dk1"/>
              </a:buClr>
              <a:buSzPts val="4400"/>
              <a:buFont typeface="Arial"/>
              <a:buNone/>
              <a:defRPr b="0" i="0" sz="4400" u="none" cap="none" strike="noStrike">
                <a:solidFill>
                  <a:schemeClr val="dk1"/>
                </a:solidFill>
                <a:latin typeface="Arial"/>
                <a:ea typeface="Arial"/>
                <a:cs typeface="Arial"/>
                <a:sym typeface="Arial"/>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63" name="Google Shape;63;p24"/>
          <p:cNvSpPr txBox="1"/>
          <p:nvPr>
            <p:ph idx="10" type="dt"/>
          </p:nvPr>
        </p:nvSpPr>
        <p:spPr>
          <a:xfrm>
            <a:off x="457200" y="6356350"/>
            <a:ext cx="2133600" cy="365125"/>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sz="1800">
                <a:solidFill>
                  <a:schemeClr val="dk1"/>
                </a:solidFill>
                <a:latin typeface="Arial"/>
                <a:ea typeface="Arial"/>
                <a:cs typeface="Arial"/>
                <a:sym typeface="Arial"/>
              </a:defRPr>
            </a:lvl1pPr>
            <a:lvl2pPr lvl="1" marR="0" rtl="0" algn="l">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0" algn="l">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0" algn="l">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0" algn="l">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0" algn="l">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0" algn="l">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0" algn="l">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0" algn="l">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64" name="Google Shape;64;p24"/>
          <p:cNvSpPr txBox="1"/>
          <p:nvPr>
            <p:ph idx="11" type="ftr"/>
          </p:nvPr>
        </p:nvSpPr>
        <p:spPr>
          <a:xfrm>
            <a:off x="3124200" y="6356350"/>
            <a:ext cx="2895600" cy="365125"/>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sz="1800">
                <a:solidFill>
                  <a:schemeClr val="dk1"/>
                </a:solidFill>
                <a:latin typeface="Arial"/>
                <a:ea typeface="Arial"/>
                <a:cs typeface="Arial"/>
                <a:sym typeface="Arial"/>
              </a:defRPr>
            </a:lvl1pPr>
            <a:lvl2pPr lvl="1" marR="0" rtl="0" algn="l">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0" algn="l">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0" algn="l">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0" algn="l">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0" algn="l">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0" algn="l">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0" algn="l">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0" algn="l">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65" name="Google Shape;65;p24"/>
          <p:cNvSpPr txBox="1"/>
          <p:nvPr>
            <p:ph idx="12" type="sldNum"/>
          </p:nvPr>
        </p:nvSpPr>
        <p:spPr>
          <a:xfrm>
            <a:off x="6553200" y="6356350"/>
            <a:ext cx="2133600" cy="365125"/>
          </a:xfrm>
          <a:prstGeom prst="rect">
            <a:avLst/>
          </a:prstGeom>
          <a:noFill/>
          <a:ln>
            <a:noFill/>
          </a:ln>
        </p:spPr>
        <p:txBody>
          <a:bodyPr anchorCtr="0" anchor="t" bIns="45700" lIns="91425" spcFirstLastPara="1" rIns="91425" wrap="square" tIns="45700">
            <a:noAutofit/>
          </a:bodyPr>
          <a:lstStyle>
            <a:lvl1pPr indent="0" lvl="0" marL="0" marR="0" rtl="0" algn="l">
              <a:spcBef>
                <a:spcPts val="0"/>
              </a:spcBef>
              <a:buNone/>
              <a:defRPr sz="1800">
                <a:solidFill>
                  <a:schemeClr val="dk1"/>
                </a:solidFill>
                <a:latin typeface="Arial"/>
                <a:ea typeface="Arial"/>
                <a:cs typeface="Arial"/>
                <a:sym typeface="Arial"/>
              </a:defRPr>
            </a:lvl1pPr>
            <a:lvl2pPr indent="0" lvl="1" marL="0" marR="0" rtl="0" algn="l">
              <a:spcBef>
                <a:spcPts val="0"/>
              </a:spcBef>
              <a:buNone/>
              <a:defRPr sz="1800">
                <a:solidFill>
                  <a:schemeClr val="dk1"/>
                </a:solidFill>
                <a:latin typeface="Arial"/>
                <a:ea typeface="Arial"/>
                <a:cs typeface="Arial"/>
                <a:sym typeface="Arial"/>
              </a:defRPr>
            </a:lvl2pPr>
            <a:lvl3pPr indent="0" lvl="2" marL="0" marR="0" rtl="0" algn="l">
              <a:spcBef>
                <a:spcPts val="0"/>
              </a:spcBef>
              <a:buNone/>
              <a:defRPr sz="1800">
                <a:solidFill>
                  <a:schemeClr val="dk1"/>
                </a:solidFill>
                <a:latin typeface="Arial"/>
                <a:ea typeface="Arial"/>
                <a:cs typeface="Arial"/>
                <a:sym typeface="Arial"/>
              </a:defRPr>
            </a:lvl3pPr>
            <a:lvl4pPr indent="0" lvl="3" marL="0" marR="0" rtl="0" algn="l">
              <a:spcBef>
                <a:spcPts val="0"/>
              </a:spcBef>
              <a:buNone/>
              <a:defRPr sz="1800">
                <a:solidFill>
                  <a:schemeClr val="dk1"/>
                </a:solidFill>
                <a:latin typeface="Arial"/>
                <a:ea typeface="Arial"/>
                <a:cs typeface="Arial"/>
                <a:sym typeface="Arial"/>
              </a:defRPr>
            </a:lvl4pPr>
            <a:lvl5pPr indent="0" lvl="4" marL="0" marR="0" rtl="0" algn="l">
              <a:spcBef>
                <a:spcPts val="0"/>
              </a:spcBef>
              <a:buNone/>
              <a:defRPr sz="1800">
                <a:solidFill>
                  <a:schemeClr val="dk1"/>
                </a:solidFill>
                <a:latin typeface="Arial"/>
                <a:ea typeface="Arial"/>
                <a:cs typeface="Arial"/>
                <a:sym typeface="Arial"/>
              </a:defRPr>
            </a:lvl5pPr>
            <a:lvl6pPr indent="0" lvl="5" marL="0" marR="0" rtl="0" algn="l">
              <a:spcBef>
                <a:spcPts val="0"/>
              </a:spcBef>
              <a:buNone/>
              <a:defRPr sz="1800">
                <a:solidFill>
                  <a:schemeClr val="dk1"/>
                </a:solidFill>
                <a:latin typeface="Arial"/>
                <a:ea typeface="Arial"/>
                <a:cs typeface="Arial"/>
                <a:sym typeface="Arial"/>
              </a:defRPr>
            </a:lvl6pPr>
            <a:lvl7pPr indent="0" lvl="6" marL="0" marR="0" rtl="0" algn="l">
              <a:spcBef>
                <a:spcPts val="0"/>
              </a:spcBef>
              <a:buNone/>
              <a:defRPr sz="1800">
                <a:solidFill>
                  <a:schemeClr val="dk1"/>
                </a:solidFill>
                <a:latin typeface="Arial"/>
                <a:ea typeface="Arial"/>
                <a:cs typeface="Arial"/>
                <a:sym typeface="Arial"/>
              </a:defRPr>
            </a:lvl7pPr>
            <a:lvl8pPr indent="0" lvl="7" marL="0" marR="0" rtl="0" algn="l">
              <a:spcBef>
                <a:spcPts val="0"/>
              </a:spcBef>
              <a:buNone/>
              <a:defRPr sz="1800">
                <a:solidFill>
                  <a:schemeClr val="dk1"/>
                </a:solidFill>
                <a:latin typeface="Arial"/>
                <a:ea typeface="Arial"/>
                <a:cs typeface="Arial"/>
                <a:sym typeface="Arial"/>
              </a:defRPr>
            </a:lvl8pPr>
            <a:lvl9pPr indent="0" lvl="8" marL="0" marR="0" rtl="0" algn="l">
              <a:spcBef>
                <a:spcPts val="0"/>
              </a:spcBef>
              <a:buNone/>
              <a:defRPr sz="1800">
                <a:solidFill>
                  <a:schemeClr val="dk1"/>
                </a:solidFill>
                <a:latin typeface="Arial"/>
                <a:ea typeface="Arial"/>
                <a:cs typeface="Arial"/>
                <a:sym typeface="Arial"/>
              </a:defRPr>
            </a:lvl9pPr>
          </a:lstStyle>
          <a:p>
            <a:pPr indent="0" lvl="0" marL="0" rtl="0" algn="l">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66" name="Shape 66"/>
        <p:cNvGrpSpPr/>
        <p:nvPr/>
      </p:nvGrpSpPr>
      <p:grpSpPr>
        <a:xfrm>
          <a:off x="0" y="0"/>
          <a:ext cx="0" cy="0"/>
          <a:chOff x="0" y="0"/>
          <a:chExt cx="0" cy="0"/>
        </a:xfrm>
      </p:grpSpPr>
      <p:sp>
        <p:nvSpPr>
          <p:cNvPr id="67" name="Google Shape;67;p25"/>
          <p:cNvSpPr txBox="1"/>
          <p:nvPr>
            <p:ph idx="10" type="dt"/>
          </p:nvPr>
        </p:nvSpPr>
        <p:spPr>
          <a:xfrm>
            <a:off x="457200" y="6356350"/>
            <a:ext cx="2133600" cy="365125"/>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sz="1800">
                <a:solidFill>
                  <a:schemeClr val="dk1"/>
                </a:solidFill>
                <a:latin typeface="Arial"/>
                <a:ea typeface="Arial"/>
                <a:cs typeface="Arial"/>
                <a:sym typeface="Arial"/>
              </a:defRPr>
            </a:lvl1pPr>
            <a:lvl2pPr lvl="1" marR="0" rtl="0" algn="l">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0" algn="l">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0" algn="l">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0" algn="l">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0" algn="l">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0" algn="l">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0" algn="l">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0" algn="l">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68" name="Google Shape;68;p25"/>
          <p:cNvSpPr txBox="1"/>
          <p:nvPr>
            <p:ph idx="11" type="ftr"/>
          </p:nvPr>
        </p:nvSpPr>
        <p:spPr>
          <a:xfrm>
            <a:off x="3124200" y="6356350"/>
            <a:ext cx="2895600" cy="365125"/>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sz="1800">
                <a:solidFill>
                  <a:schemeClr val="dk1"/>
                </a:solidFill>
                <a:latin typeface="Arial"/>
                <a:ea typeface="Arial"/>
                <a:cs typeface="Arial"/>
                <a:sym typeface="Arial"/>
              </a:defRPr>
            </a:lvl1pPr>
            <a:lvl2pPr lvl="1" marR="0" rtl="0" algn="l">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0" algn="l">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0" algn="l">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0" algn="l">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0" algn="l">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0" algn="l">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0" algn="l">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0" algn="l">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69" name="Google Shape;69;p25"/>
          <p:cNvSpPr txBox="1"/>
          <p:nvPr>
            <p:ph idx="12" type="sldNum"/>
          </p:nvPr>
        </p:nvSpPr>
        <p:spPr>
          <a:xfrm>
            <a:off x="6553200" y="6356350"/>
            <a:ext cx="2133600" cy="365125"/>
          </a:xfrm>
          <a:prstGeom prst="rect">
            <a:avLst/>
          </a:prstGeom>
          <a:noFill/>
          <a:ln>
            <a:noFill/>
          </a:ln>
        </p:spPr>
        <p:txBody>
          <a:bodyPr anchorCtr="0" anchor="t" bIns="45700" lIns="91425" spcFirstLastPara="1" rIns="91425" wrap="square" tIns="45700">
            <a:noAutofit/>
          </a:bodyPr>
          <a:lstStyle>
            <a:lvl1pPr indent="0" lvl="0" marL="0" marR="0" rtl="0" algn="l">
              <a:spcBef>
                <a:spcPts val="0"/>
              </a:spcBef>
              <a:buNone/>
              <a:defRPr sz="1800">
                <a:solidFill>
                  <a:schemeClr val="dk1"/>
                </a:solidFill>
                <a:latin typeface="Arial"/>
                <a:ea typeface="Arial"/>
                <a:cs typeface="Arial"/>
                <a:sym typeface="Arial"/>
              </a:defRPr>
            </a:lvl1pPr>
            <a:lvl2pPr indent="0" lvl="1" marL="0" marR="0" rtl="0" algn="l">
              <a:spcBef>
                <a:spcPts val="0"/>
              </a:spcBef>
              <a:buNone/>
              <a:defRPr sz="1800">
                <a:solidFill>
                  <a:schemeClr val="dk1"/>
                </a:solidFill>
                <a:latin typeface="Arial"/>
                <a:ea typeface="Arial"/>
                <a:cs typeface="Arial"/>
                <a:sym typeface="Arial"/>
              </a:defRPr>
            </a:lvl2pPr>
            <a:lvl3pPr indent="0" lvl="2" marL="0" marR="0" rtl="0" algn="l">
              <a:spcBef>
                <a:spcPts val="0"/>
              </a:spcBef>
              <a:buNone/>
              <a:defRPr sz="1800">
                <a:solidFill>
                  <a:schemeClr val="dk1"/>
                </a:solidFill>
                <a:latin typeface="Arial"/>
                <a:ea typeface="Arial"/>
                <a:cs typeface="Arial"/>
                <a:sym typeface="Arial"/>
              </a:defRPr>
            </a:lvl3pPr>
            <a:lvl4pPr indent="0" lvl="3" marL="0" marR="0" rtl="0" algn="l">
              <a:spcBef>
                <a:spcPts val="0"/>
              </a:spcBef>
              <a:buNone/>
              <a:defRPr sz="1800">
                <a:solidFill>
                  <a:schemeClr val="dk1"/>
                </a:solidFill>
                <a:latin typeface="Arial"/>
                <a:ea typeface="Arial"/>
                <a:cs typeface="Arial"/>
                <a:sym typeface="Arial"/>
              </a:defRPr>
            </a:lvl4pPr>
            <a:lvl5pPr indent="0" lvl="4" marL="0" marR="0" rtl="0" algn="l">
              <a:spcBef>
                <a:spcPts val="0"/>
              </a:spcBef>
              <a:buNone/>
              <a:defRPr sz="1800">
                <a:solidFill>
                  <a:schemeClr val="dk1"/>
                </a:solidFill>
                <a:latin typeface="Arial"/>
                <a:ea typeface="Arial"/>
                <a:cs typeface="Arial"/>
                <a:sym typeface="Arial"/>
              </a:defRPr>
            </a:lvl5pPr>
            <a:lvl6pPr indent="0" lvl="5" marL="0" marR="0" rtl="0" algn="l">
              <a:spcBef>
                <a:spcPts val="0"/>
              </a:spcBef>
              <a:buNone/>
              <a:defRPr sz="1800">
                <a:solidFill>
                  <a:schemeClr val="dk1"/>
                </a:solidFill>
                <a:latin typeface="Arial"/>
                <a:ea typeface="Arial"/>
                <a:cs typeface="Arial"/>
                <a:sym typeface="Arial"/>
              </a:defRPr>
            </a:lvl6pPr>
            <a:lvl7pPr indent="0" lvl="6" marL="0" marR="0" rtl="0" algn="l">
              <a:spcBef>
                <a:spcPts val="0"/>
              </a:spcBef>
              <a:buNone/>
              <a:defRPr sz="1800">
                <a:solidFill>
                  <a:schemeClr val="dk1"/>
                </a:solidFill>
                <a:latin typeface="Arial"/>
                <a:ea typeface="Arial"/>
                <a:cs typeface="Arial"/>
                <a:sym typeface="Arial"/>
              </a:defRPr>
            </a:lvl7pPr>
            <a:lvl8pPr indent="0" lvl="7" marL="0" marR="0" rtl="0" algn="l">
              <a:spcBef>
                <a:spcPts val="0"/>
              </a:spcBef>
              <a:buNone/>
              <a:defRPr sz="1800">
                <a:solidFill>
                  <a:schemeClr val="dk1"/>
                </a:solidFill>
                <a:latin typeface="Arial"/>
                <a:ea typeface="Arial"/>
                <a:cs typeface="Arial"/>
                <a:sym typeface="Arial"/>
              </a:defRPr>
            </a:lvl8pPr>
            <a:lvl9pPr indent="0" lvl="8" marL="0" marR="0" rtl="0" algn="l">
              <a:spcBef>
                <a:spcPts val="0"/>
              </a:spcBef>
              <a:buNone/>
              <a:defRPr sz="1800">
                <a:solidFill>
                  <a:schemeClr val="dk1"/>
                </a:solidFill>
                <a:latin typeface="Arial"/>
                <a:ea typeface="Arial"/>
                <a:cs typeface="Arial"/>
                <a:sym typeface="Arial"/>
              </a:defRPr>
            </a:lvl9pPr>
          </a:lstStyle>
          <a:p>
            <a:pPr indent="0" lvl="0" marL="0" rtl="0" algn="l">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70" name="Shape 70"/>
        <p:cNvGrpSpPr/>
        <p:nvPr/>
      </p:nvGrpSpPr>
      <p:grpSpPr>
        <a:xfrm>
          <a:off x="0" y="0"/>
          <a:ext cx="0" cy="0"/>
          <a:chOff x="0" y="0"/>
          <a:chExt cx="0" cy="0"/>
        </a:xfrm>
      </p:grpSpPr>
      <p:sp>
        <p:nvSpPr>
          <p:cNvPr id="71" name="Google Shape;71;p26"/>
          <p:cNvSpPr txBox="1"/>
          <p:nvPr>
            <p:ph type="title"/>
          </p:nvPr>
        </p:nvSpPr>
        <p:spPr>
          <a:xfrm>
            <a:off x="457200" y="273050"/>
            <a:ext cx="3008313" cy="1162050"/>
          </a:xfrm>
          <a:prstGeom prst="rect">
            <a:avLst/>
          </a:prstGeom>
          <a:noFill/>
          <a:ln>
            <a:noFill/>
          </a:ln>
        </p:spPr>
        <p:txBody>
          <a:bodyPr anchorCtr="0" anchor="b" bIns="45700" lIns="91425" spcFirstLastPara="1" rIns="91425" wrap="square" tIns="45700">
            <a:noAutofit/>
          </a:bodyPr>
          <a:lstStyle>
            <a:lvl1pPr lvl="0" marR="0" rtl="0" algn="l">
              <a:spcBef>
                <a:spcPts val="0"/>
              </a:spcBef>
              <a:spcAft>
                <a:spcPts val="0"/>
              </a:spcAft>
              <a:buClr>
                <a:schemeClr val="dk1"/>
              </a:buClr>
              <a:buSzPts val="2000"/>
              <a:buFont typeface="Arial"/>
              <a:buNone/>
              <a:defRPr b="1" i="0" sz="2000" u="none" cap="none" strike="noStrike">
                <a:solidFill>
                  <a:schemeClr val="dk1"/>
                </a:solidFill>
                <a:latin typeface="Arial"/>
                <a:ea typeface="Arial"/>
                <a:cs typeface="Arial"/>
                <a:sym typeface="Arial"/>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72" name="Google Shape;72;p26"/>
          <p:cNvSpPr txBox="1"/>
          <p:nvPr>
            <p:ph idx="1" type="body"/>
          </p:nvPr>
        </p:nvSpPr>
        <p:spPr>
          <a:xfrm>
            <a:off x="3575050" y="273050"/>
            <a:ext cx="5111750" cy="5853113"/>
          </a:xfrm>
          <a:prstGeom prst="rect">
            <a:avLst/>
          </a:prstGeom>
          <a:noFill/>
          <a:ln>
            <a:noFill/>
          </a:ln>
        </p:spPr>
        <p:txBody>
          <a:bodyPr anchorCtr="0" anchor="t" bIns="45700" lIns="91425" spcFirstLastPara="1" rIns="91425" wrap="square" tIns="45700">
            <a:noAutofit/>
          </a:bodyPr>
          <a:lstStyle>
            <a:lvl1pPr indent="-431800" lvl="0" marL="457200" marR="0" rtl="0" algn="l">
              <a:spcBef>
                <a:spcPts val="640"/>
              </a:spcBef>
              <a:spcAft>
                <a:spcPts val="0"/>
              </a:spcAft>
              <a:buClr>
                <a:schemeClr val="dk1"/>
              </a:buClr>
              <a:buSzPts val="3200"/>
              <a:buFont typeface="Arial"/>
              <a:buChar char="•"/>
              <a:defRPr b="0" i="0" sz="3200" u="none" cap="none" strike="noStrike">
                <a:solidFill>
                  <a:schemeClr val="dk1"/>
                </a:solidFill>
                <a:latin typeface="Arial"/>
                <a:ea typeface="Arial"/>
                <a:cs typeface="Arial"/>
                <a:sym typeface="Arial"/>
              </a:defRPr>
            </a:lvl1pPr>
            <a:lvl2pPr indent="-406400" lvl="1" marL="914400" marR="0" rtl="0" algn="l">
              <a:spcBef>
                <a:spcPts val="560"/>
              </a:spcBef>
              <a:spcAft>
                <a:spcPts val="0"/>
              </a:spcAft>
              <a:buClr>
                <a:schemeClr val="dk1"/>
              </a:buClr>
              <a:buSzPts val="2800"/>
              <a:buFont typeface="Arial"/>
              <a:buChar char="–"/>
              <a:defRPr b="0" i="0" sz="2800" u="none" cap="none" strike="noStrike">
                <a:solidFill>
                  <a:schemeClr val="dk1"/>
                </a:solidFill>
                <a:latin typeface="Arial"/>
                <a:ea typeface="Arial"/>
                <a:cs typeface="Arial"/>
                <a:sym typeface="Arial"/>
              </a:defRPr>
            </a:lvl2pPr>
            <a:lvl3pPr indent="-381000" lvl="2" marL="1371600" marR="0" rtl="0" algn="l">
              <a:spcBef>
                <a:spcPts val="480"/>
              </a:spcBef>
              <a:spcAft>
                <a:spcPts val="0"/>
              </a:spcAft>
              <a:buClr>
                <a:schemeClr val="dk1"/>
              </a:buClr>
              <a:buSzPts val="2400"/>
              <a:buFont typeface="Arial"/>
              <a:buChar char="•"/>
              <a:defRPr b="0" i="0" sz="2400" u="none" cap="none" strike="noStrike">
                <a:solidFill>
                  <a:schemeClr val="dk1"/>
                </a:solidFill>
                <a:latin typeface="Arial"/>
                <a:ea typeface="Arial"/>
                <a:cs typeface="Arial"/>
                <a:sym typeface="Arial"/>
              </a:defRPr>
            </a:lvl3pPr>
            <a:lvl4pPr indent="-355600" lvl="3" marL="1828800" marR="0" rtl="0" algn="l">
              <a:spcBef>
                <a:spcPts val="4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4pPr>
            <a:lvl5pPr indent="-355600" lvl="4" marL="2286000" marR="0" rtl="0" algn="l">
              <a:spcBef>
                <a:spcPts val="4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5pPr>
            <a:lvl6pPr indent="-355600" lvl="5" marL="2743200" marR="0" rtl="0" algn="l">
              <a:spcBef>
                <a:spcPts val="4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6pPr>
            <a:lvl7pPr indent="-355600" lvl="6" marL="3200400" marR="0" rtl="0" algn="l">
              <a:spcBef>
                <a:spcPts val="4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7pPr>
            <a:lvl8pPr indent="-355600" lvl="7" marL="3657600" marR="0" rtl="0" algn="l">
              <a:spcBef>
                <a:spcPts val="4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8pPr>
            <a:lvl9pPr indent="-355600" lvl="8" marL="4114800" marR="0" rtl="0" algn="l">
              <a:spcBef>
                <a:spcPts val="4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9pPr>
          </a:lstStyle>
          <a:p/>
        </p:txBody>
      </p:sp>
      <p:sp>
        <p:nvSpPr>
          <p:cNvPr id="73" name="Google Shape;73;p26"/>
          <p:cNvSpPr txBox="1"/>
          <p:nvPr>
            <p:ph idx="2" type="body"/>
          </p:nvPr>
        </p:nvSpPr>
        <p:spPr>
          <a:xfrm>
            <a:off x="457200" y="1435100"/>
            <a:ext cx="3008313" cy="4691063"/>
          </a:xfrm>
          <a:prstGeom prst="rect">
            <a:avLst/>
          </a:prstGeom>
          <a:noFill/>
          <a:ln>
            <a:noFill/>
          </a:ln>
        </p:spPr>
        <p:txBody>
          <a:bodyPr anchorCtr="0" anchor="t" bIns="45700" lIns="91425" spcFirstLastPara="1" rIns="91425" wrap="square" tIns="45700">
            <a:noAutofit/>
          </a:bodyPr>
          <a:lstStyle>
            <a:lvl1pPr indent="-228600" lvl="0" marL="457200" marR="0" rtl="0" algn="l">
              <a:spcBef>
                <a:spcPts val="28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1pPr>
            <a:lvl2pPr indent="-228600" lvl="1" marL="914400" marR="0" rtl="0" algn="l">
              <a:spcBef>
                <a:spcPts val="240"/>
              </a:spcBef>
              <a:spcAft>
                <a:spcPts val="0"/>
              </a:spcAft>
              <a:buClr>
                <a:schemeClr val="dk1"/>
              </a:buClr>
              <a:buSzPts val="1200"/>
              <a:buFont typeface="Arial"/>
              <a:buNone/>
              <a:defRPr b="0" i="0" sz="1200" u="none" cap="none" strike="noStrike">
                <a:solidFill>
                  <a:schemeClr val="dk1"/>
                </a:solidFill>
                <a:latin typeface="Arial"/>
                <a:ea typeface="Arial"/>
                <a:cs typeface="Arial"/>
                <a:sym typeface="Arial"/>
              </a:defRPr>
            </a:lvl2pPr>
            <a:lvl3pPr indent="-228600" lvl="2" marL="1371600" marR="0" rtl="0" algn="l">
              <a:spcBef>
                <a:spcPts val="200"/>
              </a:spcBef>
              <a:spcAft>
                <a:spcPts val="0"/>
              </a:spcAft>
              <a:buClr>
                <a:schemeClr val="dk1"/>
              </a:buClr>
              <a:buSzPts val="1000"/>
              <a:buFont typeface="Arial"/>
              <a:buNone/>
              <a:defRPr b="0" i="0" sz="1000" u="none" cap="none" strike="noStrike">
                <a:solidFill>
                  <a:schemeClr val="dk1"/>
                </a:solidFill>
                <a:latin typeface="Arial"/>
                <a:ea typeface="Arial"/>
                <a:cs typeface="Arial"/>
                <a:sym typeface="Arial"/>
              </a:defRPr>
            </a:lvl3pPr>
            <a:lvl4pPr indent="-228600" lvl="3" marL="1828800" marR="0" rtl="0" algn="l">
              <a:spcBef>
                <a:spcPts val="180"/>
              </a:spcBef>
              <a:spcAft>
                <a:spcPts val="0"/>
              </a:spcAft>
              <a:buClr>
                <a:schemeClr val="dk1"/>
              </a:buClr>
              <a:buSzPts val="900"/>
              <a:buFont typeface="Arial"/>
              <a:buNone/>
              <a:defRPr b="0" i="0" sz="900" u="none" cap="none" strike="noStrike">
                <a:solidFill>
                  <a:schemeClr val="dk1"/>
                </a:solidFill>
                <a:latin typeface="Arial"/>
                <a:ea typeface="Arial"/>
                <a:cs typeface="Arial"/>
                <a:sym typeface="Arial"/>
              </a:defRPr>
            </a:lvl4pPr>
            <a:lvl5pPr indent="-228600" lvl="4" marL="2286000" marR="0" rtl="0" algn="l">
              <a:spcBef>
                <a:spcPts val="180"/>
              </a:spcBef>
              <a:spcAft>
                <a:spcPts val="0"/>
              </a:spcAft>
              <a:buClr>
                <a:schemeClr val="dk1"/>
              </a:buClr>
              <a:buSzPts val="900"/>
              <a:buFont typeface="Arial"/>
              <a:buNone/>
              <a:defRPr b="0" i="0" sz="900" u="none" cap="none" strike="noStrike">
                <a:solidFill>
                  <a:schemeClr val="dk1"/>
                </a:solidFill>
                <a:latin typeface="Arial"/>
                <a:ea typeface="Arial"/>
                <a:cs typeface="Arial"/>
                <a:sym typeface="Arial"/>
              </a:defRPr>
            </a:lvl5pPr>
            <a:lvl6pPr indent="-228600" lvl="5" marL="2743200" marR="0" rtl="0" algn="l">
              <a:spcBef>
                <a:spcPts val="180"/>
              </a:spcBef>
              <a:spcAft>
                <a:spcPts val="0"/>
              </a:spcAft>
              <a:buClr>
                <a:schemeClr val="dk1"/>
              </a:buClr>
              <a:buSzPts val="900"/>
              <a:buFont typeface="Arial"/>
              <a:buNone/>
              <a:defRPr b="0" i="0" sz="900" u="none" cap="none" strike="noStrike">
                <a:solidFill>
                  <a:schemeClr val="dk1"/>
                </a:solidFill>
                <a:latin typeface="Arial"/>
                <a:ea typeface="Arial"/>
                <a:cs typeface="Arial"/>
                <a:sym typeface="Arial"/>
              </a:defRPr>
            </a:lvl6pPr>
            <a:lvl7pPr indent="-228600" lvl="6" marL="3200400" marR="0" rtl="0" algn="l">
              <a:spcBef>
                <a:spcPts val="180"/>
              </a:spcBef>
              <a:spcAft>
                <a:spcPts val="0"/>
              </a:spcAft>
              <a:buClr>
                <a:schemeClr val="dk1"/>
              </a:buClr>
              <a:buSzPts val="900"/>
              <a:buFont typeface="Arial"/>
              <a:buNone/>
              <a:defRPr b="0" i="0" sz="900" u="none" cap="none" strike="noStrike">
                <a:solidFill>
                  <a:schemeClr val="dk1"/>
                </a:solidFill>
                <a:latin typeface="Arial"/>
                <a:ea typeface="Arial"/>
                <a:cs typeface="Arial"/>
                <a:sym typeface="Arial"/>
              </a:defRPr>
            </a:lvl7pPr>
            <a:lvl8pPr indent="-228600" lvl="7" marL="3657600" marR="0" rtl="0" algn="l">
              <a:spcBef>
                <a:spcPts val="180"/>
              </a:spcBef>
              <a:spcAft>
                <a:spcPts val="0"/>
              </a:spcAft>
              <a:buClr>
                <a:schemeClr val="dk1"/>
              </a:buClr>
              <a:buSzPts val="900"/>
              <a:buFont typeface="Arial"/>
              <a:buNone/>
              <a:defRPr b="0" i="0" sz="900" u="none" cap="none" strike="noStrike">
                <a:solidFill>
                  <a:schemeClr val="dk1"/>
                </a:solidFill>
                <a:latin typeface="Arial"/>
                <a:ea typeface="Arial"/>
                <a:cs typeface="Arial"/>
                <a:sym typeface="Arial"/>
              </a:defRPr>
            </a:lvl8pPr>
            <a:lvl9pPr indent="-228600" lvl="8" marL="4114800" marR="0" rtl="0" algn="l">
              <a:spcBef>
                <a:spcPts val="180"/>
              </a:spcBef>
              <a:spcAft>
                <a:spcPts val="0"/>
              </a:spcAft>
              <a:buClr>
                <a:schemeClr val="dk1"/>
              </a:buClr>
              <a:buSzPts val="900"/>
              <a:buFont typeface="Arial"/>
              <a:buNone/>
              <a:defRPr b="0" i="0" sz="900" u="none" cap="none" strike="noStrike">
                <a:solidFill>
                  <a:schemeClr val="dk1"/>
                </a:solidFill>
                <a:latin typeface="Arial"/>
                <a:ea typeface="Arial"/>
                <a:cs typeface="Arial"/>
                <a:sym typeface="Arial"/>
              </a:defRPr>
            </a:lvl9pPr>
          </a:lstStyle>
          <a:p/>
        </p:txBody>
      </p:sp>
      <p:sp>
        <p:nvSpPr>
          <p:cNvPr id="74" name="Google Shape;74;p26"/>
          <p:cNvSpPr txBox="1"/>
          <p:nvPr>
            <p:ph idx="10" type="dt"/>
          </p:nvPr>
        </p:nvSpPr>
        <p:spPr>
          <a:xfrm>
            <a:off x="457200" y="6356350"/>
            <a:ext cx="2133600" cy="365125"/>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sz="1800">
                <a:solidFill>
                  <a:schemeClr val="dk1"/>
                </a:solidFill>
                <a:latin typeface="Arial"/>
                <a:ea typeface="Arial"/>
                <a:cs typeface="Arial"/>
                <a:sym typeface="Arial"/>
              </a:defRPr>
            </a:lvl1pPr>
            <a:lvl2pPr lvl="1" marR="0" rtl="0" algn="l">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0" algn="l">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0" algn="l">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0" algn="l">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0" algn="l">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0" algn="l">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0" algn="l">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0" algn="l">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75" name="Google Shape;75;p26"/>
          <p:cNvSpPr txBox="1"/>
          <p:nvPr>
            <p:ph idx="11" type="ftr"/>
          </p:nvPr>
        </p:nvSpPr>
        <p:spPr>
          <a:xfrm>
            <a:off x="3124200" y="6356350"/>
            <a:ext cx="2895600" cy="365125"/>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sz="1800">
                <a:solidFill>
                  <a:schemeClr val="dk1"/>
                </a:solidFill>
                <a:latin typeface="Arial"/>
                <a:ea typeface="Arial"/>
                <a:cs typeface="Arial"/>
                <a:sym typeface="Arial"/>
              </a:defRPr>
            </a:lvl1pPr>
            <a:lvl2pPr lvl="1" marR="0" rtl="0" algn="l">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0" algn="l">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0" algn="l">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0" algn="l">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0" algn="l">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0" algn="l">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0" algn="l">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0" algn="l">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76" name="Google Shape;76;p26"/>
          <p:cNvSpPr txBox="1"/>
          <p:nvPr>
            <p:ph idx="12" type="sldNum"/>
          </p:nvPr>
        </p:nvSpPr>
        <p:spPr>
          <a:xfrm>
            <a:off x="6553200" y="6356350"/>
            <a:ext cx="2133600" cy="365125"/>
          </a:xfrm>
          <a:prstGeom prst="rect">
            <a:avLst/>
          </a:prstGeom>
          <a:noFill/>
          <a:ln>
            <a:noFill/>
          </a:ln>
        </p:spPr>
        <p:txBody>
          <a:bodyPr anchorCtr="0" anchor="t" bIns="45700" lIns="91425" spcFirstLastPara="1" rIns="91425" wrap="square" tIns="45700">
            <a:noAutofit/>
          </a:bodyPr>
          <a:lstStyle>
            <a:lvl1pPr indent="0" lvl="0" marL="0" marR="0" rtl="0" algn="l">
              <a:spcBef>
                <a:spcPts val="0"/>
              </a:spcBef>
              <a:buNone/>
              <a:defRPr sz="1800">
                <a:solidFill>
                  <a:schemeClr val="dk1"/>
                </a:solidFill>
                <a:latin typeface="Arial"/>
                <a:ea typeface="Arial"/>
                <a:cs typeface="Arial"/>
                <a:sym typeface="Arial"/>
              </a:defRPr>
            </a:lvl1pPr>
            <a:lvl2pPr indent="0" lvl="1" marL="0" marR="0" rtl="0" algn="l">
              <a:spcBef>
                <a:spcPts val="0"/>
              </a:spcBef>
              <a:buNone/>
              <a:defRPr sz="1800">
                <a:solidFill>
                  <a:schemeClr val="dk1"/>
                </a:solidFill>
                <a:latin typeface="Arial"/>
                <a:ea typeface="Arial"/>
                <a:cs typeface="Arial"/>
                <a:sym typeface="Arial"/>
              </a:defRPr>
            </a:lvl2pPr>
            <a:lvl3pPr indent="0" lvl="2" marL="0" marR="0" rtl="0" algn="l">
              <a:spcBef>
                <a:spcPts val="0"/>
              </a:spcBef>
              <a:buNone/>
              <a:defRPr sz="1800">
                <a:solidFill>
                  <a:schemeClr val="dk1"/>
                </a:solidFill>
                <a:latin typeface="Arial"/>
                <a:ea typeface="Arial"/>
                <a:cs typeface="Arial"/>
                <a:sym typeface="Arial"/>
              </a:defRPr>
            </a:lvl3pPr>
            <a:lvl4pPr indent="0" lvl="3" marL="0" marR="0" rtl="0" algn="l">
              <a:spcBef>
                <a:spcPts val="0"/>
              </a:spcBef>
              <a:buNone/>
              <a:defRPr sz="1800">
                <a:solidFill>
                  <a:schemeClr val="dk1"/>
                </a:solidFill>
                <a:latin typeface="Arial"/>
                <a:ea typeface="Arial"/>
                <a:cs typeface="Arial"/>
                <a:sym typeface="Arial"/>
              </a:defRPr>
            </a:lvl4pPr>
            <a:lvl5pPr indent="0" lvl="4" marL="0" marR="0" rtl="0" algn="l">
              <a:spcBef>
                <a:spcPts val="0"/>
              </a:spcBef>
              <a:buNone/>
              <a:defRPr sz="1800">
                <a:solidFill>
                  <a:schemeClr val="dk1"/>
                </a:solidFill>
                <a:latin typeface="Arial"/>
                <a:ea typeface="Arial"/>
                <a:cs typeface="Arial"/>
                <a:sym typeface="Arial"/>
              </a:defRPr>
            </a:lvl5pPr>
            <a:lvl6pPr indent="0" lvl="5" marL="0" marR="0" rtl="0" algn="l">
              <a:spcBef>
                <a:spcPts val="0"/>
              </a:spcBef>
              <a:buNone/>
              <a:defRPr sz="1800">
                <a:solidFill>
                  <a:schemeClr val="dk1"/>
                </a:solidFill>
                <a:latin typeface="Arial"/>
                <a:ea typeface="Arial"/>
                <a:cs typeface="Arial"/>
                <a:sym typeface="Arial"/>
              </a:defRPr>
            </a:lvl6pPr>
            <a:lvl7pPr indent="0" lvl="6" marL="0" marR="0" rtl="0" algn="l">
              <a:spcBef>
                <a:spcPts val="0"/>
              </a:spcBef>
              <a:buNone/>
              <a:defRPr sz="1800">
                <a:solidFill>
                  <a:schemeClr val="dk1"/>
                </a:solidFill>
                <a:latin typeface="Arial"/>
                <a:ea typeface="Arial"/>
                <a:cs typeface="Arial"/>
                <a:sym typeface="Arial"/>
              </a:defRPr>
            </a:lvl7pPr>
            <a:lvl8pPr indent="0" lvl="7" marL="0" marR="0" rtl="0" algn="l">
              <a:spcBef>
                <a:spcPts val="0"/>
              </a:spcBef>
              <a:buNone/>
              <a:defRPr sz="1800">
                <a:solidFill>
                  <a:schemeClr val="dk1"/>
                </a:solidFill>
                <a:latin typeface="Arial"/>
                <a:ea typeface="Arial"/>
                <a:cs typeface="Arial"/>
                <a:sym typeface="Arial"/>
              </a:defRPr>
            </a:lvl8pPr>
            <a:lvl9pPr indent="0" lvl="8" marL="0" marR="0" rtl="0" algn="l">
              <a:spcBef>
                <a:spcPts val="0"/>
              </a:spcBef>
              <a:buNone/>
              <a:defRPr sz="1800">
                <a:solidFill>
                  <a:schemeClr val="dk1"/>
                </a:solidFill>
                <a:latin typeface="Arial"/>
                <a:ea typeface="Arial"/>
                <a:cs typeface="Arial"/>
                <a:sym typeface="Arial"/>
              </a:defRPr>
            </a:lvl9pPr>
          </a:lstStyle>
          <a:p>
            <a:pPr indent="0" lvl="0" marL="0" rtl="0" algn="l">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77" name="Shape 77"/>
        <p:cNvGrpSpPr/>
        <p:nvPr/>
      </p:nvGrpSpPr>
      <p:grpSpPr>
        <a:xfrm>
          <a:off x="0" y="0"/>
          <a:ext cx="0" cy="0"/>
          <a:chOff x="0" y="0"/>
          <a:chExt cx="0" cy="0"/>
        </a:xfrm>
      </p:grpSpPr>
      <p:sp>
        <p:nvSpPr>
          <p:cNvPr id="78" name="Google Shape;78;p27"/>
          <p:cNvSpPr txBox="1"/>
          <p:nvPr>
            <p:ph type="title"/>
          </p:nvPr>
        </p:nvSpPr>
        <p:spPr>
          <a:xfrm>
            <a:off x="1792288" y="4800600"/>
            <a:ext cx="5486400" cy="566738"/>
          </a:xfrm>
          <a:prstGeom prst="rect">
            <a:avLst/>
          </a:prstGeom>
          <a:noFill/>
          <a:ln>
            <a:noFill/>
          </a:ln>
        </p:spPr>
        <p:txBody>
          <a:bodyPr anchorCtr="0" anchor="b" bIns="45700" lIns="91425" spcFirstLastPara="1" rIns="91425" wrap="square" tIns="45700">
            <a:noAutofit/>
          </a:bodyPr>
          <a:lstStyle>
            <a:lvl1pPr lvl="0" marR="0" rtl="0" algn="l">
              <a:spcBef>
                <a:spcPts val="0"/>
              </a:spcBef>
              <a:spcAft>
                <a:spcPts val="0"/>
              </a:spcAft>
              <a:buClr>
                <a:schemeClr val="dk1"/>
              </a:buClr>
              <a:buSzPts val="2000"/>
              <a:buFont typeface="Arial"/>
              <a:buNone/>
              <a:defRPr b="1" i="0" sz="2000" u="none" cap="none" strike="noStrike">
                <a:solidFill>
                  <a:schemeClr val="dk1"/>
                </a:solidFill>
                <a:latin typeface="Arial"/>
                <a:ea typeface="Arial"/>
                <a:cs typeface="Arial"/>
                <a:sym typeface="Arial"/>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79" name="Google Shape;79;p27"/>
          <p:cNvSpPr/>
          <p:nvPr>
            <p:ph idx="2" type="pic"/>
          </p:nvPr>
        </p:nvSpPr>
        <p:spPr>
          <a:xfrm>
            <a:off x="1792288" y="612775"/>
            <a:ext cx="5486400" cy="4114800"/>
          </a:xfrm>
          <a:prstGeom prst="rect">
            <a:avLst/>
          </a:prstGeom>
          <a:noFill/>
          <a:ln>
            <a:noFill/>
          </a:ln>
        </p:spPr>
        <p:txBody>
          <a:bodyPr anchorCtr="0" anchor="t" bIns="45700" lIns="91425" spcFirstLastPara="1" rIns="91425" wrap="square" tIns="45700">
            <a:noAutofit/>
          </a:bodyPr>
          <a:lstStyle>
            <a:lvl1pPr lvl="0" marR="0" rtl="0" algn="l">
              <a:spcBef>
                <a:spcPts val="640"/>
              </a:spcBef>
              <a:spcAft>
                <a:spcPts val="0"/>
              </a:spcAft>
              <a:buClr>
                <a:schemeClr val="dk1"/>
              </a:buClr>
              <a:buSzPts val="3200"/>
              <a:buFont typeface="Arial"/>
              <a:buNone/>
              <a:defRPr b="0" i="0" sz="3200" u="none" cap="none" strike="noStrike">
                <a:solidFill>
                  <a:schemeClr val="dk1"/>
                </a:solidFill>
                <a:latin typeface="Arial"/>
                <a:ea typeface="Arial"/>
                <a:cs typeface="Arial"/>
                <a:sym typeface="Arial"/>
              </a:defRPr>
            </a:lvl1pPr>
            <a:lvl2pPr lvl="1" marR="0" rtl="0" algn="l">
              <a:spcBef>
                <a:spcPts val="56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2pPr>
            <a:lvl3pPr lvl="2" marR="0" rtl="0" algn="l">
              <a:spcBef>
                <a:spcPts val="480"/>
              </a:spcBef>
              <a:spcAft>
                <a:spcPts val="0"/>
              </a:spcAft>
              <a:buClr>
                <a:schemeClr val="dk1"/>
              </a:buClr>
              <a:buSzPts val="2400"/>
              <a:buFont typeface="Arial"/>
              <a:buNone/>
              <a:defRPr b="0" i="0" sz="2400" u="none" cap="none" strike="noStrike">
                <a:solidFill>
                  <a:schemeClr val="dk1"/>
                </a:solidFill>
                <a:latin typeface="Arial"/>
                <a:ea typeface="Arial"/>
                <a:cs typeface="Arial"/>
                <a:sym typeface="Arial"/>
              </a:defRPr>
            </a:lvl3pPr>
            <a:lvl4pPr lvl="3" marR="0" rtl="0" algn="l">
              <a:spcBef>
                <a:spcPts val="400"/>
              </a:spcBef>
              <a:spcAft>
                <a:spcPts val="0"/>
              </a:spcAft>
              <a:buClr>
                <a:schemeClr val="dk1"/>
              </a:buClr>
              <a:buSzPts val="2000"/>
              <a:buFont typeface="Arial"/>
              <a:buNone/>
              <a:defRPr b="0" i="0" sz="2000" u="none" cap="none" strike="noStrike">
                <a:solidFill>
                  <a:schemeClr val="dk1"/>
                </a:solidFill>
                <a:latin typeface="Arial"/>
                <a:ea typeface="Arial"/>
                <a:cs typeface="Arial"/>
                <a:sym typeface="Arial"/>
              </a:defRPr>
            </a:lvl4pPr>
            <a:lvl5pPr lvl="4" marR="0" rtl="0" algn="l">
              <a:spcBef>
                <a:spcPts val="400"/>
              </a:spcBef>
              <a:spcAft>
                <a:spcPts val="0"/>
              </a:spcAft>
              <a:buClr>
                <a:schemeClr val="dk1"/>
              </a:buClr>
              <a:buSzPts val="2000"/>
              <a:buFont typeface="Arial"/>
              <a:buNone/>
              <a:defRPr b="0" i="0" sz="2000" u="none" cap="none" strike="noStrike">
                <a:solidFill>
                  <a:schemeClr val="dk1"/>
                </a:solidFill>
                <a:latin typeface="Arial"/>
                <a:ea typeface="Arial"/>
                <a:cs typeface="Arial"/>
                <a:sym typeface="Arial"/>
              </a:defRPr>
            </a:lvl5pPr>
            <a:lvl6pPr lvl="5" marR="0" rtl="0" algn="l">
              <a:spcBef>
                <a:spcPts val="400"/>
              </a:spcBef>
              <a:spcAft>
                <a:spcPts val="0"/>
              </a:spcAft>
              <a:buClr>
                <a:schemeClr val="dk1"/>
              </a:buClr>
              <a:buSzPts val="2000"/>
              <a:buFont typeface="Arial"/>
              <a:buNone/>
              <a:defRPr b="0" i="0" sz="2000" u="none" cap="none" strike="noStrike">
                <a:solidFill>
                  <a:schemeClr val="dk1"/>
                </a:solidFill>
                <a:latin typeface="Arial"/>
                <a:ea typeface="Arial"/>
                <a:cs typeface="Arial"/>
                <a:sym typeface="Arial"/>
              </a:defRPr>
            </a:lvl6pPr>
            <a:lvl7pPr lvl="6" marR="0" rtl="0" algn="l">
              <a:spcBef>
                <a:spcPts val="400"/>
              </a:spcBef>
              <a:spcAft>
                <a:spcPts val="0"/>
              </a:spcAft>
              <a:buClr>
                <a:schemeClr val="dk1"/>
              </a:buClr>
              <a:buSzPts val="2000"/>
              <a:buFont typeface="Arial"/>
              <a:buNone/>
              <a:defRPr b="0" i="0" sz="2000" u="none" cap="none" strike="noStrike">
                <a:solidFill>
                  <a:schemeClr val="dk1"/>
                </a:solidFill>
                <a:latin typeface="Arial"/>
                <a:ea typeface="Arial"/>
                <a:cs typeface="Arial"/>
                <a:sym typeface="Arial"/>
              </a:defRPr>
            </a:lvl7pPr>
            <a:lvl8pPr lvl="7" marR="0" rtl="0" algn="l">
              <a:spcBef>
                <a:spcPts val="400"/>
              </a:spcBef>
              <a:spcAft>
                <a:spcPts val="0"/>
              </a:spcAft>
              <a:buClr>
                <a:schemeClr val="dk1"/>
              </a:buClr>
              <a:buSzPts val="2000"/>
              <a:buFont typeface="Arial"/>
              <a:buNone/>
              <a:defRPr b="0" i="0" sz="2000" u="none" cap="none" strike="noStrike">
                <a:solidFill>
                  <a:schemeClr val="dk1"/>
                </a:solidFill>
                <a:latin typeface="Arial"/>
                <a:ea typeface="Arial"/>
                <a:cs typeface="Arial"/>
                <a:sym typeface="Arial"/>
              </a:defRPr>
            </a:lvl8pPr>
            <a:lvl9pPr lvl="8" marR="0" rtl="0" algn="l">
              <a:spcBef>
                <a:spcPts val="400"/>
              </a:spcBef>
              <a:spcAft>
                <a:spcPts val="0"/>
              </a:spcAft>
              <a:buClr>
                <a:schemeClr val="dk1"/>
              </a:buClr>
              <a:buSzPts val="2000"/>
              <a:buFont typeface="Arial"/>
              <a:buNone/>
              <a:defRPr b="0" i="0" sz="2000" u="none" cap="none" strike="noStrike">
                <a:solidFill>
                  <a:schemeClr val="dk1"/>
                </a:solidFill>
                <a:latin typeface="Arial"/>
                <a:ea typeface="Arial"/>
                <a:cs typeface="Arial"/>
                <a:sym typeface="Arial"/>
              </a:defRPr>
            </a:lvl9pPr>
          </a:lstStyle>
          <a:p/>
        </p:txBody>
      </p:sp>
      <p:sp>
        <p:nvSpPr>
          <p:cNvPr id="80" name="Google Shape;80;p27"/>
          <p:cNvSpPr txBox="1"/>
          <p:nvPr>
            <p:ph idx="1" type="body"/>
          </p:nvPr>
        </p:nvSpPr>
        <p:spPr>
          <a:xfrm>
            <a:off x="1792288" y="5367338"/>
            <a:ext cx="5486400" cy="804862"/>
          </a:xfrm>
          <a:prstGeom prst="rect">
            <a:avLst/>
          </a:prstGeom>
          <a:noFill/>
          <a:ln>
            <a:noFill/>
          </a:ln>
        </p:spPr>
        <p:txBody>
          <a:bodyPr anchorCtr="0" anchor="t" bIns="45700" lIns="91425" spcFirstLastPara="1" rIns="91425" wrap="square" tIns="45700">
            <a:noAutofit/>
          </a:bodyPr>
          <a:lstStyle>
            <a:lvl1pPr indent="-228600" lvl="0" marL="457200" marR="0" rtl="0" algn="l">
              <a:spcBef>
                <a:spcPts val="28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1pPr>
            <a:lvl2pPr indent="-228600" lvl="1" marL="914400" marR="0" rtl="0" algn="l">
              <a:spcBef>
                <a:spcPts val="240"/>
              </a:spcBef>
              <a:spcAft>
                <a:spcPts val="0"/>
              </a:spcAft>
              <a:buClr>
                <a:schemeClr val="dk1"/>
              </a:buClr>
              <a:buSzPts val="1200"/>
              <a:buFont typeface="Arial"/>
              <a:buNone/>
              <a:defRPr b="0" i="0" sz="1200" u="none" cap="none" strike="noStrike">
                <a:solidFill>
                  <a:schemeClr val="dk1"/>
                </a:solidFill>
                <a:latin typeface="Arial"/>
                <a:ea typeface="Arial"/>
                <a:cs typeface="Arial"/>
                <a:sym typeface="Arial"/>
              </a:defRPr>
            </a:lvl2pPr>
            <a:lvl3pPr indent="-228600" lvl="2" marL="1371600" marR="0" rtl="0" algn="l">
              <a:spcBef>
                <a:spcPts val="200"/>
              </a:spcBef>
              <a:spcAft>
                <a:spcPts val="0"/>
              </a:spcAft>
              <a:buClr>
                <a:schemeClr val="dk1"/>
              </a:buClr>
              <a:buSzPts val="1000"/>
              <a:buFont typeface="Arial"/>
              <a:buNone/>
              <a:defRPr b="0" i="0" sz="1000" u="none" cap="none" strike="noStrike">
                <a:solidFill>
                  <a:schemeClr val="dk1"/>
                </a:solidFill>
                <a:latin typeface="Arial"/>
                <a:ea typeface="Arial"/>
                <a:cs typeface="Arial"/>
                <a:sym typeface="Arial"/>
              </a:defRPr>
            </a:lvl3pPr>
            <a:lvl4pPr indent="-228600" lvl="3" marL="1828800" marR="0" rtl="0" algn="l">
              <a:spcBef>
                <a:spcPts val="180"/>
              </a:spcBef>
              <a:spcAft>
                <a:spcPts val="0"/>
              </a:spcAft>
              <a:buClr>
                <a:schemeClr val="dk1"/>
              </a:buClr>
              <a:buSzPts val="900"/>
              <a:buFont typeface="Arial"/>
              <a:buNone/>
              <a:defRPr b="0" i="0" sz="900" u="none" cap="none" strike="noStrike">
                <a:solidFill>
                  <a:schemeClr val="dk1"/>
                </a:solidFill>
                <a:latin typeface="Arial"/>
                <a:ea typeface="Arial"/>
                <a:cs typeface="Arial"/>
                <a:sym typeface="Arial"/>
              </a:defRPr>
            </a:lvl4pPr>
            <a:lvl5pPr indent="-228600" lvl="4" marL="2286000" marR="0" rtl="0" algn="l">
              <a:spcBef>
                <a:spcPts val="180"/>
              </a:spcBef>
              <a:spcAft>
                <a:spcPts val="0"/>
              </a:spcAft>
              <a:buClr>
                <a:schemeClr val="dk1"/>
              </a:buClr>
              <a:buSzPts val="900"/>
              <a:buFont typeface="Arial"/>
              <a:buNone/>
              <a:defRPr b="0" i="0" sz="900" u="none" cap="none" strike="noStrike">
                <a:solidFill>
                  <a:schemeClr val="dk1"/>
                </a:solidFill>
                <a:latin typeface="Arial"/>
                <a:ea typeface="Arial"/>
                <a:cs typeface="Arial"/>
                <a:sym typeface="Arial"/>
              </a:defRPr>
            </a:lvl5pPr>
            <a:lvl6pPr indent="-228600" lvl="5" marL="2743200" marR="0" rtl="0" algn="l">
              <a:spcBef>
                <a:spcPts val="180"/>
              </a:spcBef>
              <a:spcAft>
                <a:spcPts val="0"/>
              </a:spcAft>
              <a:buClr>
                <a:schemeClr val="dk1"/>
              </a:buClr>
              <a:buSzPts val="900"/>
              <a:buFont typeface="Arial"/>
              <a:buNone/>
              <a:defRPr b="0" i="0" sz="900" u="none" cap="none" strike="noStrike">
                <a:solidFill>
                  <a:schemeClr val="dk1"/>
                </a:solidFill>
                <a:latin typeface="Arial"/>
                <a:ea typeface="Arial"/>
                <a:cs typeface="Arial"/>
                <a:sym typeface="Arial"/>
              </a:defRPr>
            </a:lvl6pPr>
            <a:lvl7pPr indent="-228600" lvl="6" marL="3200400" marR="0" rtl="0" algn="l">
              <a:spcBef>
                <a:spcPts val="180"/>
              </a:spcBef>
              <a:spcAft>
                <a:spcPts val="0"/>
              </a:spcAft>
              <a:buClr>
                <a:schemeClr val="dk1"/>
              </a:buClr>
              <a:buSzPts val="900"/>
              <a:buFont typeface="Arial"/>
              <a:buNone/>
              <a:defRPr b="0" i="0" sz="900" u="none" cap="none" strike="noStrike">
                <a:solidFill>
                  <a:schemeClr val="dk1"/>
                </a:solidFill>
                <a:latin typeface="Arial"/>
                <a:ea typeface="Arial"/>
                <a:cs typeface="Arial"/>
                <a:sym typeface="Arial"/>
              </a:defRPr>
            </a:lvl7pPr>
            <a:lvl8pPr indent="-228600" lvl="7" marL="3657600" marR="0" rtl="0" algn="l">
              <a:spcBef>
                <a:spcPts val="180"/>
              </a:spcBef>
              <a:spcAft>
                <a:spcPts val="0"/>
              </a:spcAft>
              <a:buClr>
                <a:schemeClr val="dk1"/>
              </a:buClr>
              <a:buSzPts val="900"/>
              <a:buFont typeface="Arial"/>
              <a:buNone/>
              <a:defRPr b="0" i="0" sz="900" u="none" cap="none" strike="noStrike">
                <a:solidFill>
                  <a:schemeClr val="dk1"/>
                </a:solidFill>
                <a:latin typeface="Arial"/>
                <a:ea typeface="Arial"/>
                <a:cs typeface="Arial"/>
                <a:sym typeface="Arial"/>
              </a:defRPr>
            </a:lvl8pPr>
            <a:lvl9pPr indent="-228600" lvl="8" marL="4114800" marR="0" rtl="0" algn="l">
              <a:spcBef>
                <a:spcPts val="180"/>
              </a:spcBef>
              <a:spcAft>
                <a:spcPts val="0"/>
              </a:spcAft>
              <a:buClr>
                <a:schemeClr val="dk1"/>
              </a:buClr>
              <a:buSzPts val="900"/>
              <a:buFont typeface="Arial"/>
              <a:buNone/>
              <a:defRPr b="0" i="0" sz="900" u="none" cap="none" strike="noStrike">
                <a:solidFill>
                  <a:schemeClr val="dk1"/>
                </a:solidFill>
                <a:latin typeface="Arial"/>
                <a:ea typeface="Arial"/>
                <a:cs typeface="Arial"/>
                <a:sym typeface="Arial"/>
              </a:defRPr>
            </a:lvl9pPr>
          </a:lstStyle>
          <a:p/>
        </p:txBody>
      </p:sp>
      <p:sp>
        <p:nvSpPr>
          <p:cNvPr id="81" name="Google Shape;81;p27"/>
          <p:cNvSpPr txBox="1"/>
          <p:nvPr>
            <p:ph idx="10" type="dt"/>
          </p:nvPr>
        </p:nvSpPr>
        <p:spPr>
          <a:xfrm>
            <a:off x="457200" y="6356350"/>
            <a:ext cx="2133600" cy="365125"/>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sz="1800">
                <a:solidFill>
                  <a:schemeClr val="dk1"/>
                </a:solidFill>
                <a:latin typeface="Arial"/>
                <a:ea typeface="Arial"/>
                <a:cs typeface="Arial"/>
                <a:sym typeface="Arial"/>
              </a:defRPr>
            </a:lvl1pPr>
            <a:lvl2pPr lvl="1" marR="0" rtl="0" algn="l">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0" algn="l">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0" algn="l">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0" algn="l">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0" algn="l">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0" algn="l">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0" algn="l">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0" algn="l">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82" name="Google Shape;82;p27"/>
          <p:cNvSpPr txBox="1"/>
          <p:nvPr>
            <p:ph idx="11" type="ftr"/>
          </p:nvPr>
        </p:nvSpPr>
        <p:spPr>
          <a:xfrm>
            <a:off x="3124200" y="6356350"/>
            <a:ext cx="2895600" cy="365125"/>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sz="1800">
                <a:solidFill>
                  <a:schemeClr val="dk1"/>
                </a:solidFill>
                <a:latin typeface="Arial"/>
                <a:ea typeface="Arial"/>
                <a:cs typeface="Arial"/>
                <a:sym typeface="Arial"/>
              </a:defRPr>
            </a:lvl1pPr>
            <a:lvl2pPr lvl="1" marR="0" rtl="0" algn="l">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0" algn="l">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0" algn="l">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0" algn="l">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0" algn="l">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0" algn="l">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0" algn="l">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0" algn="l">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83" name="Google Shape;83;p27"/>
          <p:cNvSpPr txBox="1"/>
          <p:nvPr>
            <p:ph idx="12" type="sldNum"/>
          </p:nvPr>
        </p:nvSpPr>
        <p:spPr>
          <a:xfrm>
            <a:off x="6553200" y="6356350"/>
            <a:ext cx="2133600" cy="365125"/>
          </a:xfrm>
          <a:prstGeom prst="rect">
            <a:avLst/>
          </a:prstGeom>
          <a:noFill/>
          <a:ln>
            <a:noFill/>
          </a:ln>
        </p:spPr>
        <p:txBody>
          <a:bodyPr anchorCtr="0" anchor="t" bIns="45700" lIns="91425" spcFirstLastPara="1" rIns="91425" wrap="square" tIns="45700">
            <a:noAutofit/>
          </a:bodyPr>
          <a:lstStyle>
            <a:lvl1pPr indent="0" lvl="0" marL="0" marR="0" rtl="0" algn="l">
              <a:spcBef>
                <a:spcPts val="0"/>
              </a:spcBef>
              <a:buNone/>
              <a:defRPr sz="1800">
                <a:solidFill>
                  <a:schemeClr val="dk1"/>
                </a:solidFill>
                <a:latin typeface="Arial"/>
                <a:ea typeface="Arial"/>
                <a:cs typeface="Arial"/>
                <a:sym typeface="Arial"/>
              </a:defRPr>
            </a:lvl1pPr>
            <a:lvl2pPr indent="0" lvl="1" marL="0" marR="0" rtl="0" algn="l">
              <a:spcBef>
                <a:spcPts val="0"/>
              </a:spcBef>
              <a:buNone/>
              <a:defRPr sz="1800">
                <a:solidFill>
                  <a:schemeClr val="dk1"/>
                </a:solidFill>
                <a:latin typeface="Arial"/>
                <a:ea typeface="Arial"/>
                <a:cs typeface="Arial"/>
                <a:sym typeface="Arial"/>
              </a:defRPr>
            </a:lvl2pPr>
            <a:lvl3pPr indent="0" lvl="2" marL="0" marR="0" rtl="0" algn="l">
              <a:spcBef>
                <a:spcPts val="0"/>
              </a:spcBef>
              <a:buNone/>
              <a:defRPr sz="1800">
                <a:solidFill>
                  <a:schemeClr val="dk1"/>
                </a:solidFill>
                <a:latin typeface="Arial"/>
                <a:ea typeface="Arial"/>
                <a:cs typeface="Arial"/>
                <a:sym typeface="Arial"/>
              </a:defRPr>
            </a:lvl3pPr>
            <a:lvl4pPr indent="0" lvl="3" marL="0" marR="0" rtl="0" algn="l">
              <a:spcBef>
                <a:spcPts val="0"/>
              </a:spcBef>
              <a:buNone/>
              <a:defRPr sz="1800">
                <a:solidFill>
                  <a:schemeClr val="dk1"/>
                </a:solidFill>
                <a:latin typeface="Arial"/>
                <a:ea typeface="Arial"/>
                <a:cs typeface="Arial"/>
                <a:sym typeface="Arial"/>
              </a:defRPr>
            </a:lvl4pPr>
            <a:lvl5pPr indent="0" lvl="4" marL="0" marR="0" rtl="0" algn="l">
              <a:spcBef>
                <a:spcPts val="0"/>
              </a:spcBef>
              <a:buNone/>
              <a:defRPr sz="1800">
                <a:solidFill>
                  <a:schemeClr val="dk1"/>
                </a:solidFill>
                <a:latin typeface="Arial"/>
                <a:ea typeface="Arial"/>
                <a:cs typeface="Arial"/>
                <a:sym typeface="Arial"/>
              </a:defRPr>
            </a:lvl5pPr>
            <a:lvl6pPr indent="0" lvl="5" marL="0" marR="0" rtl="0" algn="l">
              <a:spcBef>
                <a:spcPts val="0"/>
              </a:spcBef>
              <a:buNone/>
              <a:defRPr sz="1800">
                <a:solidFill>
                  <a:schemeClr val="dk1"/>
                </a:solidFill>
                <a:latin typeface="Arial"/>
                <a:ea typeface="Arial"/>
                <a:cs typeface="Arial"/>
                <a:sym typeface="Arial"/>
              </a:defRPr>
            </a:lvl6pPr>
            <a:lvl7pPr indent="0" lvl="6" marL="0" marR="0" rtl="0" algn="l">
              <a:spcBef>
                <a:spcPts val="0"/>
              </a:spcBef>
              <a:buNone/>
              <a:defRPr sz="1800">
                <a:solidFill>
                  <a:schemeClr val="dk1"/>
                </a:solidFill>
                <a:latin typeface="Arial"/>
                <a:ea typeface="Arial"/>
                <a:cs typeface="Arial"/>
                <a:sym typeface="Arial"/>
              </a:defRPr>
            </a:lvl7pPr>
            <a:lvl8pPr indent="0" lvl="7" marL="0" marR="0" rtl="0" algn="l">
              <a:spcBef>
                <a:spcPts val="0"/>
              </a:spcBef>
              <a:buNone/>
              <a:defRPr sz="1800">
                <a:solidFill>
                  <a:schemeClr val="dk1"/>
                </a:solidFill>
                <a:latin typeface="Arial"/>
                <a:ea typeface="Arial"/>
                <a:cs typeface="Arial"/>
                <a:sym typeface="Arial"/>
              </a:defRPr>
            </a:lvl8pPr>
            <a:lvl9pPr indent="0" lvl="8" marL="0" marR="0" rtl="0" algn="l">
              <a:spcBef>
                <a:spcPts val="0"/>
              </a:spcBef>
              <a:buNone/>
              <a:defRPr sz="1800">
                <a:solidFill>
                  <a:schemeClr val="dk1"/>
                </a:solidFill>
                <a:latin typeface="Arial"/>
                <a:ea typeface="Arial"/>
                <a:cs typeface="Arial"/>
                <a:sym typeface="Arial"/>
              </a:defRPr>
            </a:lvl9pPr>
          </a:lstStyle>
          <a:p>
            <a:pPr indent="0" lvl="0" marL="0" rtl="0" algn="l">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20" Type="http://schemas.openxmlformats.org/officeDocument/2006/relationships/slideLayout" Target="../slideLayouts/slideLayout8.xml"/><Relationship Id="rId11" Type="http://schemas.openxmlformats.org/officeDocument/2006/relationships/hyperlink" Target="about:blank" TargetMode="External"/><Relationship Id="rId22" Type="http://schemas.openxmlformats.org/officeDocument/2006/relationships/slideLayout" Target="../slideLayouts/slideLayout10.xml"/><Relationship Id="rId10" Type="http://schemas.openxmlformats.org/officeDocument/2006/relationships/hyperlink" Target="about:blank" TargetMode="External"/><Relationship Id="rId21" Type="http://schemas.openxmlformats.org/officeDocument/2006/relationships/slideLayout" Target="../slideLayouts/slideLayout9.xml"/><Relationship Id="rId13" Type="http://schemas.openxmlformats.org/officeDocument/2006/relationships/slideLayout" Target="../slideLayouts/slideLayout1.xml"/><Relationship Id="rId24" Type="http://schemas.openxmlformats.org/officeDocument/2006/relationships/theme" Target="../theme/theme1.xml"/><Relationship Id="rId12" Type="http://schemas.openxmlformats.org/officeDocument/2006/relationships/image" Target="../media/image5.png"/><Relationship Id="rId23" Type="http://schemas.openxmlformats.org/officeDocument/2006/relationships/slideLayout" Target="../slideLayouts/slideLayout11.xml"/><Relationship Id="rId1" Type="http://schemas.openxmlformats.org/officeDocument/2006/relationships/image" Target="../media/image2.png"/><Relationship Id="rId2" Type="http://schemas.openxmlformats.org/officeDocument/2006/relationships/hyperlink" Target="http://judul.pptx" TargetMode="External"/><Relationship Id="rId3" Type="http://schemas.openxmlformats.org/officeDocument/2006/relationships/slide" Target="/ppt/slides/slide2.xml"/><Relationship Id="rId4" Type="http://schemas.openxmlformats.org/officeDocument/2006/relationships/hyperlink" Target="about:blank" TargetMode="External"/><Relationship Id="rId9" Type="http://schemas.openxmlformats.org/officeDocument/2006/relationships/image" Target="../media/image1.png"/><Relationship Id="rId15" Type="http://schemas.openxmlformats.org/officeDocument/2006/relationships/slideLayout" Target="../slideLayouts/slideLayout3.xml"/><Relationship Id="rId14" Type="http://schemas.openxmlformats.org/officeDocument/2006/relationships/slideLayout" Target="../slideLayouts/slideLayout2.xml"/><Relationship Id="rId17" Type="http://schemas.openxmlformats.org/officeDocument/2006/relationships/slideLayout" Target="../slideLayouts/slideLayout5.xml"/><Relationship Id="rId16" Type="http://schemas.openxmlformats.org/officeDocument/2006/relationships/slideLayout" Target="../slideLayouts/slideLayout4.xml"/><Relationship Id="rId5" Type="http://schemas.openxmlformats.org/officeDocument/2006/relationships/hyperlink" Target="about:blank" TargetMode="External"/><Relationship Id="rId19" Type="http://schemas.openxmlformats.org/officeDocument/2006/relationships/slideLayout" Target="../slideLayouts/slideLayout7.xml"/><Relationship Id="rId6" Type="http://schemas.openxmlformats.org/officeDocument/2006/relationships/image" Target="../media/image4.png"/><Relationship Id="rId18" Type="http://schemas.openxmlformats.org/officeDocument/2006/relationships/slideLayout" Target="../slideLayouts/slideLayout6.xml"/><Relationship Id="rId7" Type="http://schemas.openxmlformats.org/officeDocument/2006/relationships/hyperlink" Target="about:blank" TargetMode="External"/><Relationship Id="rId8" Type="http://schemas.openxmlformats.org/officeDocument/2006/relationships/hyperlink" Target="about:blank" TargetMode="Externa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5" name="Shape 5"/>
        <p:cNvGrpSpPr/>
        <p:nvPr/>
      </p:nvGrpSpPr>
      <p:grpSpPr>
        <a:xfrm>
          <a:off x="0" y="0"/>
          <a:ext cx="0" cy="0"/>
          <a:chOff x="0" y="0"/>
          <a:chExt cx="0" cy="0"/>
        </a:xfrm>
      </p:grpSpPr>
      <p:pic>
        <p:nvPicPr>
          <p:cNvPr id="6" name="Google Shape;6;p18"/>
          <p:cNvPicPr preferRelativeResize="0"/>
          <p:nvPr/>
        </p:nvPicPr>
        <p:blipFill rotWithShape="1">
          <a:blip r:embed="rId1">
            <a:alphaModFix/>
          </a:blip>
          <a:srcRect b="81250" l="8594" r="6249" t="0"/>
          <a:stretch/>
        </p:blipFill>
        <p:spPr>
          <a:xfrm>
            <a:off x="0" y="0"/>
            <a:ext cx="9144000" cy="1285860"/>
          </a:xfrm>
          <a:prstGeom prst="rect">
            <a:avLst/>
          </a:prstGeom>
          <a:noFill/>
          <a:ln>
            <a:noFill/>
          </a:ln>
        </p:spPr>
      </p:pic>
      <p:sp>
        <p:nvSpPr>
          <p:cNvPr id="7" name="Google Shape;7;p18">
            <a:hlinkClick r:id="rId2"/>
          </p:cNvPr>
          <p:cNvSpPr/>
          <p:nvPr/>
        </p:nvSpPr>
        <p:spPr>
          <a:xfrm>
            <a:off x="3736580" y="236425"/>
            <a:ext cx="806631"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i="0" lang="en-US" sz="1800" u="none" cap="none" strike="noStrike">
                <a:solidFill>
                  <a:srgbClr val="002060"/>
                </a:solidFill>
                <a:latin typeface="Arial"/>
                <a:ea typeface="Arial"/>
                <a:cs typeface="Arial"/>
                <a:sym typeface="Arial"/>
              </a:rPr>
              <a:t>JUDUL</a:t>
            </a:r>
            <a:endParaRPr b="1" sz="1800" u="none">
              <a:solidFill>
                <a:srgbClr val="002060"/>
              </a:solidFill>
              <a:latin typeface="Arial"/>
              <a:ea typeface="Arial"/>
              <a:cs typeface="Arial"/>
              <a:sym typeface="Arial"/>
            </a:endParaRPr>
          </a:p>
        </p:txBody>
      </p:sp>
      <p:sp>
        <p:nvSpPr>
          <p:cNvPr id="8" name="Google Shape;8;p18">
            <a:hlinkClick action="ppaction://hlinksldjump" r:id="rId3"/>
          </p:cNvPr>
          <p:cNvSpPr/>
          <p:nvPr/>
        </p:nvSpPr>
        <p:spPr>
          <a:xfrm>
            <a:off x="4665274" y="236425"/>
            <a:ext cx="1208601"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1800" u="none">
                <a:solidFill>
                  <a:schemeClr val="dk1"/>
                </a:solidFill>
                <a:latin typeface="Arial"/>
                <a:ea typeface="Arial"/>
                <a:cs typeface="Arial"/>
                <a:sym typeface="Arial"/>
              </a:rPr>
              <a:t>ISI MATERI</a:t>
            </a:r>
            <a:endParaRPr b="1" sz="1800" u="none">
              <a:solidFill>
                <a:schemeClr val="dk1"/>
              </a:solidFill>
              <a:latin typeface="Arial"/>
              <a:ea typeface="Arial"/>
              <a:cs typeface="Arial"/>
              <a:sym typeface="Arial"/>
            </a:endParaRPr>
          </a:p>
        </p:txBody>
      </p:sp>
      <p:grpSp>
        <p:nvGrpSpPr>
          <p:cNvPr id="9" name="Google Shape;9;p18"/>
          <p:cNvGrpSpPr/>
          <p:nvPr/>
        </p:nvGrpSpPr>
        <p:grpSpPr>
          <a:xfrm>
            <a:off x="2714612" y="228804"/>
            <a:ext cx="4057899" cy="371704"/>
            <a:chOff x="100244" y="896401"/>
            <a:chExt cx="4057899" cy="371704"/>
          </a:xfrm>
        </p:grpSpPr>
        <p:grpSp>
          <p:nvGrpSpPr>
            <p:cNvPr id="10" name="Google Shape;10;p18"/>
            <p:cNvGrpSpPr/>
            <p:nvPr/>
          </p:nvGrpSpPr>
          <p:grpSpPr>
            <a:xfrm>
              <a:off x="100244" y="896401"/>
              <a:ext cx="907871" cy="369332"/>
              <a:chOff x="1071538" y="884259"/>
              <a:chExt cx="907871" cy="369332"/>
            </a:xfrm>
          </p:grpSpPr>
          <p:sp>
            <p:nvSpPr>
              <p:cNvPr id="11" name="Google Shape;11;p18">
                <a:hlinkClick action="ppaction://hlinkshowjump?jump=previousslide"/>
              </p:cNvPr>
              <p:cNvSpPr txBox="1"/>
              <p:nvPr/>
            </p:nvSpPr>
            <p:spPr>
              <a:xfrm>
                <a:off x="1154497" y="884259"/>
                <a:ext cx="824912"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1800" u="none">
                    <a:solidFill>
                      <a:srgbClr val="FFFF00"/>
                    </a:solidFill>
                    <a:latin typeface="Arial"/>
                    <a:ea typeface="Arial"/>
                    <a:cs typeface="Arial"/>
                    <a:sym typeface="Arial"/>
                  </a:rPr>
                  <a:t>PREV</a:t>
                </a:r>
                <a:endParaRPr b="1" sz="1800" u="none">
                  <a:solidFill>
                    <a:srgbClr val="FFFF00"/>
                  </a:solidFill>
                  <a:latin typeface="Arial"/>
                  <a:ea typeface="Arial"/>
                  <a:cs typeface="Arial"/>
                  <a:sym typeface="Arial"/>
                </a:endParaRPr>
              </a:p>
            </p:txBody>
          </p:sp>
          <p:sp>
            <p:nvSpPr>
              <p:cNvPr id="12" name="Google Shape;12;p18">
                <a:hlinkClick action="ppaction://hlinkshowjump?jump=previousslide"/>
              </p:cNvPr>
              <p:cNvSpPr/>
              <p:nvPr/>
            </p:nvSpPr>
            <p:spPr>
              <a:xfrm flipH="1">
                <a:off x="1071538" y="928670"/>
                <a:ext cx="142876" cy="285752"/>
              </a:xfrm>
              <a:prstGeom prst="chevron">
                <a:avLst>
                  <a:gd fmla="val 50000" name="adj"/>
                </a:avLst>
              </a:prstGeom>
              <a:solidFill>
                <a:srgbClr val="FF0000"/>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rgbClr val="00B050"/>
                  </a:solidFill>
                  <a:latin typeface="Arial"/>
                  <a:ea typeface="Arial"/>
                  <a:cs typeface="Arial"/>
                  <a:sym typeface="Arial"/>
                </a:endParaRPr>
              </a:p>
            </p:txBody>
          </p:sp>
        </p:grpSp>
        <p:grpSp>
          <p:nvGrpSpPr>
            <p:cNvPr id="13" name="Google Shape;13;p18"/>
            <p:cNvGrpSpPr/>
            <p:nvPr/>
          </p:nvGrpSpPr>
          <p:grpSpPr>
            <a:xfrm>
              <a:off x="3351055" y="898773"/>
              <a:ext cx="807088" cy="369332"/>
              <a:chOff x="3351055" y="886631"/>
              <a:chExt cx="807088" cy="369332"/>
            </a:xfrm>
          </p:grpSpPr>
          <p:sp>
            <p:nvSpPr>
              <p:cNvPr id="14" name="Google Shape;14;p18">
                <a:hlinkClick action="ppaction://hlinkshowjump?jump=nextslide"/>
              </p:cNvPr>
              <p:cNvSpPr txBox="1"/>
              <p:nvPr/>
            </p:nvSpPr>
            <p:spPr>
              <a:xfrm>
                <a:off x="3351055" y="886631"/>
                <a:ext cx="807088"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1800" u="none">
                    <a:solidFill>
                      <a:srgbClr val="FFFF00"/>
                    </a:solidFill>
                    <a:latin typeface="Arial"/>
                    <a:ea typeface="Arial"/>
                    <a:cs typeface="Arial"/>
                    <a:sym typeface="Arial"/>
                  </a:rPr>
                  <a:t>NEXT</a:t>
                </a:r>
                <a:endParaRPr b="1" sz="1800" u="none">
                  <a:solidFill>
                    <a:srgbClr val="FFFF00"/>
                  </a:solidFill>
                  <a:latin typeface="Arial"/>
                  <a:ea typeface="Arial"/>
                  <a:cs typeface="Arial"/>
                  <a:sym typeface="Arial"/>
                </a:endParaRPr>
              </a:p>
            </p:txBody>
          </p:sp>
          <p:sp>
            <p:nvSpPr>
              <p:cNvPr id="15" name="Google Shape;15;p18">
                <a:hlinkClick action="ppaction://hlinkshowjump?jump=nextslide"/>
              </p:cNvPr>
              <p:cNvSpPr/>
              <p:nvPr/>
            </p:nvSpPr>
            <p:spPr>
              <a:xfrm>
                <a:off x="3993997" y="928670"/>
                <a:ext cx="142876" cy="285752"/>
              </a:xfrm>
              <a:prstGeom prst="chevron">
                <a:avLst>
                  <a:gd fmla="val 50000" name="adj"/>
                </a:avLst>
              </a:prstGeom>
              <a:solidFill>
                <a:srgbClr val="FF0000"/>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rgbClr val="00B050"/>
                  </a:solidFill>
                  <a:latin typeface="Arial"/>
                  <a:ea typeface="Arial"/>
                  <a:cs typeface="Arial"/>
                  <a:sym typeface="Arial"/>
                </a:endParaRPr>
              </a:p>
            </p:txBody>
          </p:sp>
        </p:grpSp>
      </p:grpSp>
      <p:pic>
        <p:nvPicPr>
          <p:cNvPr id="16" name="Google Shape;16;p18"/>
          <p:cNvPicPr preferRelativeResize="0"/>
          <p:nvPr/>
        </p:nvPicPr>
        <p:blipFill rotWithShape="1">
          <a:blip r:embed="rId1">
            <a:alphaModFix/>
          </a:blip>
          <a:srcRect b="90625" l="49176" r="40844" t="0"/>
          <a:stretch/>
        </p:blipFill>
        <p:spPr>
          <a:xfrm flipH="1" rot="10800000">
            <a:off x="8072462" y="760902"/>
            <a:ext cx="1071538" cy="6097098"/>
          </a:xfrm>
          <a:prstGeom prst="rect">
            <a:avLst/>
          </a:prstGeom>
          <a:noFill/>
          <a:ln>
            <a:noFill/>
          </a:ln>
        </p:spPr>
      </p:pic>
      <p:sp>
        <p:nvSpPr>
          <p:cNvPr id="17" name="Google Shape;17;p18"/>
          <p:cNvSpPr txBox="1"/>
          <p:nvPr/>
        </p:nvSpPr>
        <p:spPr>
          <a:xfrm>
            <a:off x="7643834" y="162108"/>
            <a:ext cx="1500166" cy="523220"/>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b="1" lang="en-US" sz="1200">
                <a:solidFill>
                  <a:srgbClr val="0C0C0C"/>
                </a:solidFill>
                <a:latin typeface="Arial"/>
                <a:ea typeface="Arial"/>
                <a:cs typeface="Arial"/>
                <a:sym typeface="Arial"/>
              </a:rPr>
              <a:t>Dunia</a:t>
            </a:r>
            <a:endParaRPr b="1" sz="1200">
              <a:solidFill>
                <a:srgbClr val="0C0C0C"/>
              </a:solidFill>
              <a:latin typeface="Arial"/>
              <a:ea typeface="Arial"/>
              <a:cs typeface="Arial"/>
              <a:sym typeface="Arial"/>
            </a:endParaRPr>
          </a:p>
          <a:p>
            <a:pPr indent="0" lvl="0" marL="0" marR="0" rtl="0" algn="ctr">
              <a:spcBef>
                <a:spcPts val="0"/>
              </a:spcBef>
              <a:spcAft>
                <a:spcPts val="0"/>
              </a:spcAft>
              <a:buNone/>
            </a:pPr>
            <a:r>
              <a:rPr b="1" lang="en-US" sz="1600">
                <a:solidFill>
                  <a:srgbClr val="0C0C0C"/>
                </a:solidFill>
                <a:latin typeface="Arial"/>
                <a:ea typeface="Arial"/>
                <a:cs typeface="Arial"/>
                <a:sym typeface="Arial"/>
              </a:rPr>
              <a:t>Matematika 5</a:t>
            </a:r>
            <a:endParaRPr b="1" sz="1800">
              <a:solidFill>
                <a:srgbClr val="0C0C0C"/>
              </a:solidFill>
              <a:latin typeface="Arial"/>
              <a:ea typeface="Arial"/>
              <a:cs typeface="Arial"/>
              <a:sym typeface="Arial"/>
            </a:endParaRPr>
          </a:p>
        </p:txBody>
      </p:sp>
      <p:grpSp>
        <p:nvGrpSpPr>
          <p:cNvPr id="18" name="Google Shape;18;p18"/>
          <p:cNvGrpSpPr/>
          <p:nvPr/>
        </p:nvGrpSpPr>
        <p:grpSpPr>
          <a:xfrm>
            <a:off x="8072430" y="4786322"/>
            <a:ext cx="1071570" cy="1000132"/>
            <a:chOff x="8072430" y="4786322"/>
            <a:chExt cx="1071570" cy="1000132"/>
          </a:xfrm>
        </p:grpSpPr>
        <p:sp>
          <p:nvSpPr>
            <p:cNvPr id="19" name="Google Shape;19;p18">
              <a:hlinkClick r:id="rId4"/>
            </p:cNvPr>
            <p:cNvSpPr txBox="1"/>
            <p:nvPr/>
          </p:nvSpPr>
          <p:spPr>
            <a:xfrm>
              <a:off x="8072430" y="4786322"/>
              <a:ext cx="1071570" cy="261610"/>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b="1" lang="en-US" sz="1100">
                  <a:solidFill>
                    <a:srgbClr val="3F3151"/>
                  </a:solidFill>
                  <a:latin typeface="Arial"/>
                  <a:ea typeface="Arial"/>
                  <a:cs typeface="Arial"/>
                  <a:sym typeface="Arial"/>
                </a:rPr>
                <a:t>Pelajaran VII</a:t>
              </a:r>
              <a:endParaRPr b="1" sz="1100">
                <a:solidFill>
                  <a:srgbClr val="3F3151"/>
                </a:solidFill>
                <a:latin typeface="Arial"/>
                <a:ea typeface="Arial"/>
                <a:cs typeface="Arial"/>
                <a:sym typeface="Arial"/>
              </a:endParaRPr>
            </a:p>
          </p:txBody>
        </p:sp>
        <p:pic>
          <p:nvPicPr>
            <p:cNvPr id="20" name="Google Shape;20;p18">
              <a:hlinkClick r:id="rId5"/>
            </p:cNvPr>
            <p:cNvPicPr preferRelativeResize="0"/>
            <p:nvPr/>
          </p:nvPicPr>
          <p:blipFill rotWithShape="1">
            <a:blip r:embed="rId6">
              <a:alphaModFix/>
            </a:blip>
            <a:srcRect b="0" l="0" r="0" t="0"/>
            <a:stretch/>
          </p:blipFill>
          <p:spPr>
            <a:xfrm>
              <a:off x="8134375" y="5072074"/>
              <a:ext cx="942318" cy="714380"/>
            </a:xfrm>
            <a:prstGeom prst="rect">
              <a:avLst/>
            </a:prstGeom>
            <a:noFill/>
            <a:ln>
              <a:noFill/>
            </a:ln>
          </p:spPr>
        </p:pic>
      </p:grpSp>
      <p:grpSp>
        <p:nvGrpSpPr>
          <p:cNvPr id="21" name="Google Shape;21;p18"/>
          <p:cNvGrpSpPr/>
          <p:nvPr/>
        </p:nvGrpSpPr>
        <p:grpSpPr>
          <a:xfrm>
            <a:off x="8001024" y="1357298"/>
            <a:ext cx="1116082" cy="978862"/>
            <a:chOff x="8001024" y="1357298"/>
            <a:chExt cx="1116082" cy="978862"/>
          </a:xfrm>
        </p:grpSpPr>
        <p:sp>
          <p:nvSpPr>
            <p:cNvPr id="22" name="Google Shape;22;p18">
              <a:hlinkClick r:id="rId7"/>
            </p:cNvPr>
            <p:cNvSpPr txBox="1"/>
            <p:nvPr/>
          </p:nvSpPr>
          <p:spPr>
            <a:xfrm>
              <a:off x="8001024" y="1357298"/>
              <a:ext cx="1116082" cy="276999"/>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b="1" lang="en-US" sz="1200">
                  <a:solidFill>
                    <a:srgbClr val="3F3151"/>
                  </a:solidFill>
                  <a:latin typeface="Arial"/>
                  <a:ea typeface="Arial"/>
                  <a:cs typeface="Arial"/>
                  <a:sym typeface="Arial"/>
                </a:rPr>
                <a:t>Pelajaran V</a:t>
              </a:r>
              <a:endParaRPr b="1" sz="1200">
                <a:solidFill>
                  <a:srgbClr val="3F3151"/>
                </a:solidFill>
                <a:latin typeface="Arial"/>
                <a:ea typeface="Arial"/>
                <a:cs typeface="Arial"/>
                <a:sym typeface="Arial"/>
              </a:endParaRPr>
            </a:p>
          </p:txBody>
        </p:sp>
        <p:pic>
          <p:nvPicPr>
            <p:cNvPr id="23" name="Google Shape;23;p18">
              <a:hlinkClick r:id="rId8"/>
            </p:cNvPr>
            <p:cNvPicPr preferRelativeResize="0"/>
            <p:nvPr/>
          </p:nvPicPr>
          <p:blipFill rotWithShape="1">
            <a:blip r:embed="rId9">
              <a:alphaModFix/>
            </a:blip>
            <a:srcRect b="0" l="0" r="0" t="0"/>
            <a:stretch/>
          </p:blipFill>
          <p:spPr>
            <a:xfrm>
              <a:off x="8113211" y="1652575"/>
              <a:ext cx="983164" cy="683585"/>
            </a:xfrm>
            <a:prstGeom prst="rect">
              <a:avLst/>
            </a:prstGeom>
            <a:noFill/>
            <a:ln>
              <a:noFill/>
            </a:ln>
          </p:spPr>
        </p:pic>
      </p:grpSp>
      <p:grpSp>
        <p:nvGrpSpPr>
          <p:cNvPr id="24" name="Google Shape;24;p18"/>
          <p:cNvGrpSpPr/>
          <p:nvPr/>
        </p:nvGrpSpPr>
        <p:grpSpPr>
          <a:xfrm>
            <a:off x="8072462" y="3071810"/>
            <a:ext cx="1071538" cy="1011325"/>
            <a:chOff x="8072462" y="3071810"/>
            <a:chExt cx="1071538" cy="1011325"/>
          </a:xfrm>
        </p:grpSpPr>
        <p:sp>
          <p:nvSpPr>
            <p:cNvPr id="25" name="Google Shape;25;p18">
              <a:hlinkClick r:id="rId10"/>
            </p:cNvPr>
            <p:cNvSpPr txBox="1"/>
            <p:nvPr/>
          </p:nvSpPr>
          <p:spPr>
            <a:xfrm>
              <a:off x="8072462" y="3071810"/>
              <a:ext cx="1071538" cy="276999"/>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b="1" lang="en-US" sz="1200">
                  <a:solidFill>
                    <a:srgbClr val="3F3151"/>
                  </a:solidFill>
                  <a:latin typeface="Arial"/>
                  <a:ea typeface="Arial"/>
                  <a:cs typeface="Arial"/>
                  <a:sym typeface="Arial"/>
                </a:rPr>
                <a:t>Pelajaran VI</a:t>
              </a:r>
              <a:endParaRPr b="1" sz="1200">
                <a:solidFill>
                  <a:srgbClr val="3F3151"/>
                </a:solidFill>
                <a:latin typeface="Arial"/>
                <a:ea typeface="Arial"/>
                <a:cs typeface="Arial"/>
                <a:sym typeface="Arial"/>
              </a:endParaRPr>
            </a:p>
          </p:txBody>
        </p:sp>
        <p:pic>
          <p:nvPicPr>
            <p:cNvPr id="26" name="Google Shape;26;p18">
              <a:hlinkClick r:id="rId11"/>
            </p:cNvPr>
            <p:cNvPicPr preferRelativeResize="0"/>
            <p:nvPr/>
          </p:nvPicPr>
          <p:blipFill rotWithShape="1">
            <a:blip r:embed="rId12">
              <a:alphaModFix/>
            </a:blip>
            <a:srcRect b="0" l="0" r="0" t="0"/>
            <a:stretch/>
          </p:blipFill>
          <p:spPr>
            <a:xfrm>
              <a:off x="8101037" y="3367087"/>
              <a:ext cx="1000132" cy="716048"/>
            </a:xfrm>
            <a:prstGeom prst="rect">
              <a:avLst/>
            </a:prstGeom>
            <a:noFill/>
            <a:ln>
              <a:noFill/>
            </a:ln>
          </p:spPr>
        </p:pic>
      </p:grpSp>
    </p:spTree>
  </p:cSld>
  <p:clrMap accent1="accent1" accent2="accent2" accent3="accent3" accent4="accent4" accent5="accent5" accent6="accent6" bg1="lt1" bg2="dk2" tx1="dk1" tx2="lt2" folHlink="folHlink" hlink="hlink"/>
  <p:sldLayoutIdLst>
    <p:sldLayoutId id="2147483649" r:id="rId13"/>
    <p:sldLayoutId id="2147483650" r:id="rId14"/>
    <p:sldLayoutId id="2147483651" r:id="rId15"/>
    <p:sldLayoutId id="2147483652" r:id="rId16"/>
    <p:sldLayoutId id="2147483653" r:id="rId17"/>
    <p:sldLayoutId id="2147483654" r:id="rId18"/>
    <p:sldLayoutId id="2147483655" r:id="rId19"/>
    <p:sldLayoutId id="2147483656" r:id="rId20"/>
    <p:sldLayoutId id="2147483657" r:id="rId21"/>
    <p:sldLayoutId id="2147483658" r:id="rId22"/>
    <p:sldLayoutId id="2147483659" r:id="rId23"/>
  </p:sldLayoutIdLst>
  <p:timing>
    <p:tnLst>
      <p:par>
        <p:cTn dur="indefinite" nodeType="tmRoot" restart="never">
          <p:childTnLst>
            <p:seq concurrent="1" nextAc="seek">
              <p:cTn dur="indefinite" id="2" nodeType="mainSeq">
                <p:childTnLst>
                  <p:par>
                    <p:cTn fill="hold">
                      <p:stCondLst>
                        <p:cond delay="indefinite"/>
                        <p:cond evt="onBegin" delay="0">
                          <p:tn val="2"/>
                        </p:cond>
                      </p:stCondLst>
                      <p:childTnLst>
                        <p:par>
                          <p:cTn fill="hold">
                            <p:stCondLst>
                              <p:cond delay="0"/>
                            </p:stCondLst>
                            <p:childTnLst>
                              <p:par>
                                <p:cTn fill="hold" nodeType="withEffect" presetClass="entr" presetID="10" presetSubtype="0">
                                  <p:stCondLst>
                                    <p:cond delay="0"/>
                                  </p:stCondLst>
                                  <p:childTnLst>
                                    <p:set>
                                      <p:cBhvr>
                                        <p:cTn dur="1" fill="hold">
                                          <p:stCondLst>
                                            <p:cond delay="0"/>
                                          </p:stCondLst>
                                        </p:cTn>
                                        <p:tgtEl>
                                          <p:spTgt spid="17"/>
                                        </p:tgtEl>
                                        <p:attrNameLst>
                                          <p:attrName>style.visibility</p:attrName>
                                        </p:attrNameLst>
                                      </p:cBhvr>
                                      <p:to>
                                        <p:strVal val="visible"/>
                                      </p:to>
                                    </p:set>
                                    <p:animEffect filter="fade" transition="in">
                                      <p:cBhvr>
                                        <p:cTn dur="2000"/>
                                        <p:tgtEl>
                                          <p:spTgt spid="17"/>
                                        </p:tgtEl>
                                      </p:cBhvr>
                                    </p:animEffect>
                                  </p:childTnLst>
                                </p:cTn>
                              </p:par>
                              <p:par>
                                <p:cTn fill="hold" nodeType="withEffect" presetClass="entr" presetID="10" presetSubtype="0">
                                  <p:stCondLst>
                                    <p:cond delay="0"/>
                                  </p:stCondLst>
                                  <p:childTnLst>
                                    <p:set>
                                      <p:cBhvr>
                                        <p:cTn dur="1" fill="hold">
                                          <p:stCondLst>
                                            <p:cond delay="0"/>
                                          </p:stCondLst>
                                        </p:cTn>
                                        <p:tgtEl>
                                          <p:spTgt spid="21"/>
                                        </p:tgtEl>
                                        <p:attrNameLst>
                                          <p:attrName>style.visibility</p:attrName>
                                        </p:attrNameLst>
                                      </p:cBhvr>
                                      <p:to>
                                        <p:strVal val="visible"/>
                                      </p:to>
                                    </p:set>
                                    <p:animEffect filter="fade" transition="in">
                                      <p:cBhvr>
                                        <p:cTn dur="2000"/>
                                        <p:tgtEl>
                                          <p:spTgt spid="21"/>
                                        </p:tgtEl>
                                      </p:cBhvr>
                                    </p:animEffect>
                                  </p:childTnLst>
                                </p:cTn>
                              </p:par>
                              <p:par>
                                <p:cTn fill="hold" nodeType="withEffect" presetClass="entr" presetID="10" presetSubtype="0">
                                  <p:stCondLst>
                                    <p:cond delay="0"/>
                                  </p:stCondLst>
                                  <p:childTnLst>
                                    <p:set>
                                      <p:cBhvr>
                                        <p:cTn dur="1" fill="hold">
                                          <p:stCondLst>
                                            <p:cond delay="0"/>
                                          </p:stCondLst>
                                        </p:cTn>
                                        <p:tgtEl>
                                          <p:spTgt spid="24"/>
                                        </p:tgtEl>
                                        <p:attrNameLst>
                                          <p:attrName>style.visibility</p:attrName>
                                        </p:attrNameLst>
                                      </p:cBhvr>
                                      <p:to>
                                        <p:strVal val="visible"/>
                                      </p:to>
                                    </p:set>
                                    <p:animEffect filter="fade" transition="in">
                                      <p:cBhvr>
                                        <p:cTn dur="2000"/>
                                        <p:tgtEl>
                                          <p:spTgt spid="24"/>
                                        </p:tgtEl>
                                      </p:cBhvr>
                                    </p:animEffect>
                                  </p:childTnLst>
                                </p:cTn>
                              </p:par>
                              <p:par>
                                <p:cTn fill="hold" nodeType="withEffect" presetClass="entr" presetID="10" presetSubtype="0">
                                  <p:stCondLst>
                                    <p:cond delay="0"/>
                                  </p:stCondLst>
                                  <p:childTnLst>
                                    <p:set>
                                      <p:cBhvr>
                                        <p:cTn dur="1" fill="hold">
                                          <p:stCondLst>
                                            <p:cond delay="0"/>
                                          </p:stCondLst>
                                        </p:cTn>
                                        <p:tgtEl>
                                          <p:spTgt spid="18"/>
                                        </p:tgtEl>
                                        <p:attrNameLst>
                                          <p:attrName>style.visibility</p:attrName>
                                        </p:attrNameLst>
                                      </p:cBhvr>
                                      <p:to>
                                        <p:strVal val="visible"/>
                                      </p:to>
                                    </p:set>
                                    <p:animEffect filter="fade" transition="in">
                                      <p:cBhvr>
                                        <p:cTn dur="2000"/>
                                        <p:tgtEl>
                                          <p:spTgt spid="18"/>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7.png"/><Relationship Id="rId4" Type="http://schemas.openxmlformats.org/officeDocument/2006/relationships/image" Target="../media/image15.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 Id="rId3" Type="http://schemas.openxmlformats.org/officeDocument/2006/relationships/image" Target="../media/image9.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 Id="rId3" Type="http://schemas.openxmlformats.org/officeDocument/2006/relationships/image" Target="../media/image3.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 Id="rId3" Type="http://schemas.openxmlformats.org/officeDocument/2006/relationships/image" Target="../media/image14.png"/><Relationship Id="rId4" Type="http://schemas.openxmlformats.org/officeDocument/2006/relationships/image" Target="../media/image11.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 Id="rId3" Type="http://schemas.openxmlformats.org/officeDocument/2006/relationships/image" Target="../media/image13.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 Id="rId3" Type="http://schemas.openxmlformats.org/officeDocument/2006/relationships/image" Target="../media/image10.pn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slide" Target="/ppt/slides/slide3.xml"/><Relationship Id="rId4" Type="http://schemas.openxmlformats.org/officeDocument/2006/relationships/slide" Target="/ppt/slides/slide4.xml"/><Relationship Id="rId5" Type="http://schemas.openxmlformats.org/officeDocument/2006/relationships/slide" Target="/ppt/slides/slide11.xml"/><Relationship Id="rId6" Type="http://schemas.openxmlformats.org/officeDocument/2006/relationships/slide" Target="/ppt/slides/slide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 Id="rId3" Type="http://schemas.openxmlformats.org/officeDocument/2006/relationships/image" Target="../media/image8.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 Id="rId3" Type="http://schemas.openxmlformats.org/officeDocument/2006/relationships/image" Target="../media/image12.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 Id="rId3" Type="http://schemas.openxmlformats.org/officeDocument/2006/relationships/image" Target="../media/image6.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9" name="Shape 99"/>
        <p:cNvGrpSpPr/>
        <p:nvPr/>
      </p:nvGrpSpPr>
      <p:grpSpPr>
        <a:xfrm>
          <a:off x="0" y="0"/>
          <a:ext cx="0" cy="0"/>
          <a:chOff x="0" y="0"/>
          <a:chExt cx="0" cy="0"/>
        </a:xfrm>
      </p:grpSpPr>
      <p:sp>
        <p:nvSpPr>
          <p:cNvPr id="100" name="Google Shape;100;p1"/>
          <p:cNvSpPr txBox="1"/>
          <p:nvPr>
            <p:ph type="ctrTitle"/>
          </p:nvPr>
        </p:nvSpPr>
        <p:spPr>
          <a:xfrm>
            <a:off x="685800" y="2130425"/>
            <a:ext cx="7772400" cy="1470025"/>
          </a:xfrm>
          <a:prstGeom prst="rect">
            <a:avLst/>
          </a:prstGeom>
          <a:noFill/>
          <a:ln>
            <a:noFill/>
          </a:ln>
        </p:spPr>
        <p:txBody>
          <a:bodyPr anchorCtr="0" anchor="t" bIns="45700" lIns="91425" spcFirstLastPara="1" rIns="91425" wrap="square" tIns="45700">
            <a:noAutofit/>
          </a:bodyPr>
          <a:lstStyle/>
          <a:p>
            <a:pPr indent="0" lvl="0" marL="0" rtl="0" algn="ctr">
              <a:spcBef>
                <a:spcPts val="0"/>
              </a:spcBef>
              <a:spcAft>
                <a:spcPts val="0"/>
              </a:spcAft>
              <a:buClr>
                <a:schemeClr val="dk1"/>
              </a:buClr>
              <a:buSzPts val="4400"/>
              <a:buFont typeface="Arial"/>
              <a:buNone/>
            </a:pPr>
            <a:r>
              <a:t/>
            </a:r>
            <a:endParaRPr/>
          </a:p>
        </p:txBody>
      </p:sp>
      <p:sp>
        <p:nvSpPr>
          <p:cNvPr id="101" name="Google Shape;101;p1"/>
          <p:cNvSpPr txBox="1"/>
          <p:nvPr>
            <p:ph idx="1" type="subTitle"/>
          </p:nvPr>
        </p:nvSpPr>
        <p:spPr>
          <a:xfrm>
            <a:off x="1371600" y="3886200"/>
            <a:ext cx="6400800" cy="1752600"/>
          </a:xfrm>
          <a:prstGeom prst="rect">
            <a:avLst/>
          </a:prstGeom>
          <a:noFill/>
          <a:ln>
            <a:noFill/>
          </a:ln>
        </p:spPr>
        <p:txBody>
          <a:bodyPr anchorCtr="0" anchor="t" bIns="45700" lIns="91425" spcFirstLastPara="1" rIns="91425" wrap="square" tIns="45700">
            <a:noAutofit/>
          </a:bodyPr>
          <a:lstStyle/>
          <a:p>
            <a:pPr indent="0" lvl="0" marL="0" rtl="0" algn="ctr">
              <a:spcBef>
                <a:spcPts val="0"/>
              </a:spcBef>
              <a:spcAft>
                <a:spcPts val="0"/>
              </a:spcAft>
              <a:buClr>
                <a:srgbClr val="888888"/>
              </a:buClr>
              <a:buSzPts val="3200"/>
              <a:buNone/>
            </a:pPr>
            <a:r>
              <a:t/>
            </a:r>
            <a:endParaRPr/>
          </a:p>
        </p:txBody>
      </p:sp>
      <p:pic>
        <p:nvPicPr>
          <p:cNvPr id="102" name="Google Shape;102;p1"/>
          <p:cNvPicPr preferRelativeResize="0"/>
          <p:nvPr/>
        </p:nvPicPr>
        <p:blipFill rotWithShape="1">
          <a:blip r:embed="rId3">
            <a:alphaModFix/>
          </a:blip>
          <a:srcRect b="0" l="0" r="0" t="0"/>
          <a:stretch/>
        </p:blipFill>
        <p:spPr>
          <a:xfrm>
            <a:off x="0" y="0"/>
            <a:ext cx="9144000" cy="6858000"/>
          </a:xfrm>
          <a:prstGeom prst="rect">
            <a:avLst/>
          </a:prstGeom>
          <a:noFill/>
          <a:ln>
            <a:noFill/>
          </a:ln>
        </p:spPr>
      </p:pic>
      <p:sp>
        <p:nvSpPr>
          <p:cNvPr id="103" name="Google Shape;103;p1"/>
          <p:cNvSpPr txBox="1"/>
          <p:nvPr/>
        </p:nvSpPr>
        <p:spPr>
          <a:xfrm>
            <a:off x="556958" y="812379"/>
            <a:ext cx="1785950" cy="492443"/>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2600">
                <a:solidFill>
                  <a:srgbClr val="3F3151"/>
                </a:solidFill>
                <a:latin typeface="Arial"/>
                <a:ea typeface="Arial"/>
                <a:cs typeface="Arial"/>
                <a:sym typeface="Arial"/>
              </a:rPr>
              <a:t>Pelajaran</a:t>
            </a:r>
            <a:endParaRPr b="1" sz="2600">
              <a:solidFill>
                <a:srgbClr val="3F3151"/>
              </a:solidFill>
              <a:latin typeface="Arial"/>
              <a:ea typeface="Arial"/>
              <a:cs typeface="Arial"/>
              <a:sym typeface="Arial"/>
            </a:endParaRPr>
          </a:p>
        </p:txBody>
      </p:sp>
      <p:sp>
        <p:nvSpPr>
          <p:cNvPr id="104" name="Google Shape;104;p1"/>
          <p:cNvSpPr txBox="1"/>
          <p:nvPr/>
        </p:nvSpPr>
        <p:spPr>
          <a:xfrm>
            <a:off x="2285984" y="714356"/>
            <a:ext cx="928694" cy="738664"/>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b="1" lang="en-US" sz="4200">
                <a:solidFill>
                  <a:schemeClr val="lt1"/>
                </a:solidFill>
                <a:latin typeface="Arial"/>
                <a:ea typeface="Arial"/>
                <a:cs typeface="Arial"/>
                <a:sym typeface="Arial"/>
              </a:rPr>
              <a:t>VII</a:t>
            </a:r>
            <a:endParaRPr b="1" sz="4200">
              <a:solidFill>
                <a:schemeClr val="lt1"/>
              </a:solidFill>
              <a:latin typeface="Arial"/>
              <a:ea typeface="Arial"/>
              <a:cs typeface="Arial"/>
              <a:sym typeface="Arial"/>
            </a:endParaRPr>
          </a:p>
        </p:txBody>
      </p:sp>
      <p:sp>
        <p:nvSpPr>
          <p:cNvPr id="105" name="Google Shape;105;p1"/>
          <p:cNvSpPr txBox="1"/>
          <p:nvPr/>
        </p:nvSpPr>
        <p:spPr>
          <a:xfrm>
            <a:off x="3315144" y="500042"/>
            <a:ext cx="5614574" cy="89255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2600">
                <a:solidFill>
                  <a:srgbClr val="3F3151"/>
                </a:solidFill>
                <a:latin typeface="Arial"/>
                <a:ea typeface="Arial"/>
                <a:cs typeface="Arial"/>
                <a:sym typeface="Arial"/>
              </a:rPr>
              <a:t>Penyajian dan Penafsiran Data Tunggal</a:t>
            </a:r>
            <a:endParaRPr b="1" sz="2600">
              <a:solidFill>
                <a:srgbClr val="3F3151"/>
              </a:solidFill>
              <a:latin typeface="Arial"/>
              <a:ea typeface="Arial"/>
              <a:cs typeface="Arial"/>
              <a:sym typeface="Arial"/>
            </a:endParaRPr>
          </a:p>
        </p:txBody>
      </p:sp>
      <p:sp>
        <p:nvSpPr>
          <p:cNvPr id="106" name="Google Shape;106;p1"/>
          <p:cNvSpPr/>
          <p:nvPr/>
        </p:nvSpPr>
        <p:spPr>
          <a:xfrm>
            <a:off x="642910" y="4714884"/>
            <a:ext cx="7815290" cy="1754326"/>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Arial"/>
                <a:ea typeface="Arial"/>
                <a:cs typeface="Arial"/>
                <a:sym typeface="Arial"/>
              </a:rPr>
              <a:t>Pernahkah kamu pergi ke tempat pelelangan ikan (TPI)? Coba amati salah satu kegiatan yang ada di TPI. Di sana akan kamu temui petugas yang sedang menimbang hasil tangkapan ikan para nelayan. Hasil setiap penimbangan akan dicatat. Berat ikan tangkapan nelayan tiap hari dari laut dapat diketahui. Data berat ikan tersebut dapat disajikan dalam bentuk yang lebih menarik dan mudah dibaca.</a:t>
            </a:r>
            <a:endParaRPr/>
          </a:p>
        </p:txBody>
      </p:sp>
      <p:pic>
        <p:nvPicPr>
          <p:cNvPr id="107" name="Google Shape;107;p1"/>
          <p:cNvPicPr preferRelativeResize="0"/>
          <p:nvPr/>
        </p:nvPicPr>
        <p:blipFill rotWithShape="1">
          <a:blip r:embed="rId4">
            <a:alphaModFix/>
          </a:blip>
          <a:srcRect b="0" l="0" r="0" t="0"/>
          <a:stretch/>
        </p:blipFill>
        <p:spPr>
          <a:xfrm>
            <a:off x="2071670" y="1643050"/>
            <a:ext cx="3738564" cy="2834236"/>
          </a:xfrm>
          <a:prstGeom prst="rect">
            <a:avLst/>
          </a:prstGeom>
          <a:noFill/>
          <a:ln>
            <a:noFill/>
          </a:ln>
        </p:spPr>
      </p:pic>
    </p:spTree>
  </p:cSld>
  <p:clrMapOvr>
    <a:masterClrMapping/>
  </p:clrMapOvr>
  <p:transition>
    <p:wedge/>
  </p:transition>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107"/>
                                        </p:tgtEl>
                                        <p:attrNameLst>
                                          <p:attrName>style.visibility</p:attrName>
                                        </p:attrNameLst>
                                      </p:cBhvr>
                                      <p:to>
                                        <p:strVal val="visible"/>
                                      </p:to>
                                    </p:set>
                                    <p:anim calcmode="lin" valueType="num">
                                      <p:cBhvr additive="base">
                                        <p:cTn dur="500"/>
                                        <p:tgtEl>
                                          <p:spTgt spid="107"/>
                                        </p:tgtEl>
                                        <p:attrNameLst>
                                          <p:attrName>ppt_y</p:attrName>
                                        </p:attrNameLst>
                                      </p:cBhvr>
                                      <p:tavLst>
                                        <p:tav fmla="" tm="0">
                                          <p:val>
                                            <p:strVal val="#ppt_y+1"/>
                                          </p:val>
                                        </p:tav>
                                        <p:tav fmla="" tm="100000">
                                          <p:val>
                                            <p:strVal val="#ppt_y"/>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06"/>
                                        </p:tgtEl>
                                        <p:attrNameLst>
                                          <p:attrName>style.visibility</p:attrName>
                                        </p:attrNameLst>
                                      </p:cBhvr>
                                      <p:to>
                                        <p:strVal val="visible"/>
                                      </p:to>
                                    </p:set>
                                    <p:animEffect filter="fade" transition="in">
                                      <p:cBhvr>
                                        <p:cTn dur="500"/>
                                        <p:tgtEl>
                                          <p:spTgt spid="106"/>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8" name="Shape 168"/>
        <p:cNvGrpSpPr/>
        <p:nvPr/>
      </p:nvGrpSpPr>
      <p:grpSpPr>
        <a:xfrm>
          <a:off x="0" y="0"/>
          <a:ext cx="0" cy="0"/>
          <a:chOff x="0" y="0"/>
          <a:chExt cx="0" cy="0"/>
        </a:xfrm>
      </p:grpSpPr>
      <p:pic>
        <p:nvPicPr>
          <p:cNvPr id="169" name="Google Shape;169;p10"/>
          <p:cNvPicPr preferRelativeResize="0"/>
          <p:nvPr/>
        </p:nvPicPr>
        <p:blipFill rotWithShape="1">
          <a:blip r:embed="rId3">
            <a:alphaModFix/>
          </a:blip>
          <a:srcRect b="0" l="0" r="0" t="0"/>
          <a:stretch/>
        </p:blipFill>
        <p:spPr>
          <a:xfrm>
            <a:off x="3357554" y="1571612"/>
            <a:ext cx="4665861" cy="4572032"/>
          </a:xfrm>
          <a:prstGeom prst="rect">
            <a:avLst/>
          </a:prstGeom>
          <a:noFill/>
          <a:ln>
            <a:noFill/>
          </a:ln>
        </p:spPr>
      </p:pic>
      <p:sp>
        <p:nvSpPr>
          <p:cNvPr id="170" name="Google Shape;170;p10"/>
          <p:cNvSpPr/>
          <p:nvPr/>
        </p:nvSpPr>
        <p:spPr>
          <a:xfrm>
            <a:off x="214282" y="1304876"/>
            <a:ext cx="3071834" cy="3000821"/>
          </a:xfrm>
          <a:prstGeom prst="rect">
            <a:avLst/>
          </a:prstGeom>
          <a:noFill/>
          <a:ln>
            <a:noFill/>
          </a:ln>
        </p:spPr>
        <p:txBody>
          <a:bodyPr anchorCtr="0" anchor="t" bIns="45700" lIns="91425" spcFirstLastPara="1" rIns="91425" wrap="square" tIns="45700">
            <a:spAutoFit/>
          </a:bodyPr>
          <a:lstStyle/>
          <a:p>
            <a:pPr indent="0" lvl="0" marL="0" marR="0" rtl="0" algn="l">
              <a:lnSpc>
                <a:spcPct val="150000"/>
              </a:lnSpc>
              <a:spcBef>
                <a:spcPts val="0"/>
              </a:spcBef>
              <a:spcAft>
                <a:spcPts val="0"/>
              </a:spcAft>
              <a:buNone/>
            </a:pPr>
            <a:r>
              <a:rPr lang="en-US" sz="2100">
                <a:solidFill>
                  <a:schemeClr val="dk1"/>
                </a:solidFill>
                <a:latin typeface="Arial"/>
                <a:ea typeface="Arial"/>
                <a:cs typeface="Arial"/>
                <a:sym typeface="Arial"/>
              </a:rPr>
              <a:t>Data dalam diagram garis pada contoh sebelumnya dapat disajikan dalam diagram batang. Hasilnya seperti gambar di samping.</a:t>
            </a:r>
            <a:endParaRPr sz="2100">
              <a:solidFill>
                <a:schemeClr val="dk1"/>
              </a:solidFill>
              <a:latin typeface="Arial"/>
              <a:ea typeface="Arial"/>
              <a:cs typeface="Arial"/>
              <a:sym typeface="Arial"/>
            </a:endParaRPr>
          </a:p>
        </p:txBody>
      </p:sp>
    </p:spTree>
  </p:cSld>
  <p:clrMapOvr>
    <a:masterClrMapping/>
  </p:clrMapOvr>
  <p:transition>
    <p:wedge/>
  </p:transition>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69"/>
                                        </p:tgtEl>
                                        <p:attrNameLst>
                                          <p:attrName>style.visibility</p:attrName>
                                        </p:attrNameLst>
                                      </p:cBhvr>
                                      <p:to>
                                        <p:strVal val="visible"/>
                                      </p:to>
                                    </p:set>
                                    <p:animEffect filter="fade" transition="in">
                                      <p:cBhvr>
                                        <p:cTn dur="500"/>
                                        <p:tgtEl>
                                          <p:spTgt spid="169"/>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4" name="Shape 174"/>
        <p:cNvGrpSpPr/>
        <p:nvPr/>
      </p:nvGrpSpPr>
      <p:grpSpPr>
        <a:xfrm>
          <a:off x="0" y="0"/>
          <a:ext cx="0" cy="0"/>
          <a:chOff x="0" y="0"/>
          <a:chExt cx="0" cy="0"/>
        </a:xfrm>
      </p:grpSpPr>
      <p:sp>
        <p:nvSpPr>
          <p:cNvPr id="175" name="Google Shape;175;p11"/>
          <p:cNvSpPr/>
          <p:nvPr/>
        </p:nvSpPr>
        <p:spPr>
          <a:xfrm>
            <a:off x="357158" y="1117584"/>
            <a:ext cx="5208285" cy="430887"/>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2200">
                <a:solidFill>
                  <a:srgbClr val="002060"/>
                </a:solidFill>
                <a:latin typeface="Arial"/>
                <a:ea typeface="Arial"/>
                <a:cs typeface="Arial"/>
                <a:sym typeface="Arial"/>
              </a:rPr>
              <a:t>D.   Membaca dan Menafsirkan Sajian Data</a:t>
            </a:r>
            <a:endParaRPr/>
          </a:p>
        </p:txBody>
      </p:sp>
      <p:sp>
        <p:nvSpPr>
          <p:cNvPr id="176" name="Google Shape;176;p11"/>
          <p:cNvSpPr/>
          <p:nvPr/>
        </p:nvSpPr>
        <p:spPr>
          <a:xfrm>
            <a:off x="428596" y="3861242"/>
            <a:ext cx="7467600" cy="2950744"/>
          </a:xfrm>
          <a:prstGeom prst="rect">
            <a:avLst/>
          </a:prstGeom>
          <a:noFill/>
          <a:ln>
            <a:noFill/>
          </a:ln>
        </p:spPr>
        <p:txBody>
          <a:bodyPr anchorCtr="0" anchor="t" bIns="45700" lIns="91425" spcFirstLastPara="1" rIns="91425" wrap="square" tIns="45700">
            <a:spAutoFit/>
          </a:bodyPr>
          <a:lstStyle/>
          <a:p>
            <a:pPr indent="-355600" lvl="0" marL="355600" marR="0" rtl="0" algn="l">
              <a:lnSpc>
                <a:spcPct val="150000"/>
              </a:lnSpc>
              <a:spcBef>
                <a:spcPts val="0"/>
              </a:spcBef>
              <a:spcAft>
                <a:spcPts val="0"/>
              </a:spcAft>
              <a:buNone/>
            </a:pPr>
            <a:r>
              <a:rPr lang="en-US" sz="2100">
                <a:solidFill>
                  <a:schemeClr val="dk1"/>
                </a:solidFill>
                <a:latin typeface="Arial"/>
                <a:ea typeface="Arial"/>
                <a:cs typeface="Arial"/>
                <a:sym typeface="Arial"/>
              </a:rPr>
              <a:t>a. 	Jumlah siswa adalah 35 anak.</a:t>
            </a:r>
            <a:endParaRPr/>
          </a:p>
          <a:p>
            <a:pPr indent="-355600" lvl="0" marL="355600" marR="0" rtl="0" algn="l">
              <a:lnSpc>
                <a:spcPct val="150000"/>
              </a:lnSpc>
              <a:spcBef>
                <a:spcPts val="0"/>
              </a:spcBef>
              <a:spcAft>
                <a:spcPts val="0"/>
              </a:spcAft>
              <a:buNone/>
            </a:pPr>
            <a:r>
              <a:rPr lang="en-US" sz="2100">
                <a:solidFill>
                  <a:schemeClr val="dk1"/>
                </a:solidFill>
                <a:latin typeface="Arial"/>
                <a:ea typeface="Arial"/>
                <a:cs typeface="Arial"/>
                <a:sym typeface="Arial"/>
              </a:rPr>
              <a:t>b. 	Nilai terendahnya 6. Banyak siswa yang memperoleh nilai 6 adalah 5 anak.</a:t>
            </a:r>
            <a:endParaRPr/>
          </a:p>
          <a:p>
            <a:pPr indent="-355600" lvl="0" marL="355600" marR="0" rtl="0" algn="l">
              <a:lnSpc>
                <a:spcPct val="150000"/>
              </a:lnSpc>
              <a:spcBef>
                <a:spcPts val="0"/>
              </a:spcBef>
              <a:spcAft>
                <a:spcPts val="0"/>
              </a:spcAft>
              <a:buNone/>
            </a:pPr>
            <a:r>
              <a:rPr lang="en-US" sz="2100">
                <a:solidFill>
                  <a:schemeClr val="dk1"/>
                </a:solidFill>
                <a:latin typeface="Arial"/>
                <a:ea typeface="Arial"/>
                <a:cs typeface="Arial"/>
                <a:sym typeface="Arial"/>
              </a:rPr>
              <a:t>c. 	Nilai tertingginya 9. Banyak siswa yang memperoleh nilai 9 adalah 5 anak.</a:t>
            </a:r>
            <a:endParaRPr/>
          </a:p>
          <a:p>
            <a:pPr indent="-355600" lvl="0" marL="355600" marR="0" rtl="0" algn="l">
              <a:lnSpc>
                <a:spcPct val="150000"/>
              </a:lnSpc>
              <a:spcBef>
                <a:spcPts val="0"/>
              </a:spcBef>
              <a:spcAft>
                <a:spcPts val="0"/>
              </a:spcAft>
              <a:buNone/>
            </a:pPr>
            <a:r>
              <a:rPr lang="en-US" sz="2100">
                <a:solidFill>
                  <a:schemeClr val="dk1"/>
                </a:solidFill>
                <a:latin typeface="Arial"/>
                <a:ea typeface="Arial"/>
                <a:cs typeface="Arial"/>
                <a:sym typeface="Arial"/>
              </a:rPr>
              <a:t>d. 	Nilai yang paling banyak diperoleh siswa adalah 8.</a:t>
            </a:r>
            <a:endParaRPr/>
          </a:p>
        </p:txBody>
      </p:sp>
      <p:pic>
        <p:nvPicPr>
          <p:cNvPr id="177" name="Google Shape;177;p11"/>
          <p:cNvPicPr preferRelativeResize="0"/>
          <p:nvPr/>
        </p:nvPicPr>
        <p:blipFill rotWithShape="1">
          <a:blip r:embed="rId3">
            <a:alphaModFix/>
          </a:blip>
          <a:srcRect b="0" l="0" r="0" t="0"/>
          <a:stretch/>
        </p:blipFill>
        <p:spPr>
          <a:xfrm>
            <a:off x="428596" y="2062358"/>
            <a:ext cx="4286280" cy="1900046"/>
          </a:xfrm>
          <a:prstGeom prst="rect">
            <a:avLst/>
          </a:prstGeom>
          <a:noFill/>
          <a:ln>
            <a:noFill/>
          </a:ln>
        </p:spPr>
      </p:pic>
      <p:sp>
        <p:nvSpPr>
          <p:cNvPr id="178" name="Google Shape;178;p11"/>
          <p:cNvSpPr/>
          <p:nvPr/>
        </p:nvSpPr>
        <p:spPr>
          <a:xfrm>
            <a:off x="357158" y="1546212"/>
            <a:ext cx="3260893" cy="430887"/>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2200">
                <a:solidFill>
                  <a:srgbClr val="00B0F0"/>
                </a:solidFill>
                <a:latin typeface="Arial"/>
                <a:ea typeface="Arial"/>
                <a:cs typeface="Arial"/>
                <a:sym typeface="Arial"/>
              </a:rPr>
              <a:t>Sajian dalam Bentuk Tabel</a:t>
            </a:r>
            <a:endParaRPr b="1" sz="2200">
              <a:solidFill>
                <a:srgbClr val="00B0F0"/>
              </a:solidFill>
              <a:latin typeface="Arial"/>
              <a:ea typeface="Arial"/>
              <a:cs typeface="Arial"/>
              <a:sym typeface="Arial"/>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178"/>
                                        </p:tgtEl>
                                        <p:attrNameLst>
                                          <p:attrName>style.visibility</p:attrName>
                                        </p:attrNameLst>
                                      </p:cBhvr>
                                      <p:to>
                                        <p:strVal val="visible"/>
                                      </p:to>
                                    </p:set>
                                    <p:anim calcmode="lin" valueType="num">
                                      <p:cBhvr additive="base">
                                        <p:cTn dur="500"/>
                                        <p:tgtEl>
                                          <p:spTgt spid="178"/>
                                        </p:tgtEl>
                                        <p:attrNameLst>
                                          <p:attrName>ppt_y</p:attrName>
                                        </p:attrNameLst>
                                      </p:cBhvr>
                                      <p:tavLst>
                                        <p:tav fmla="" tm="0">
                                          <p:val>
                                            <p:strVal val="#ppt_y+1"/>
                                          </p:val>
                                        </p:tav>
                                        <p:tav fmla="" tm="100000">
                                          <p:val>
                                            <p:strVal val="#ppt_y"/>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177"/>
                                        </p:tgtEl>
                                        <p:attrNameLst>
                                          <p:attrName>style.visibility</p:attrName>
                                        </p:attrNameLst>
                                      </p:cBhvr>
                                      <p:to>
                                        <p:strVal val="visible"/>
                                      </p:to>
                                    </p:set>
                                    <p:anim calcmode="lin" valueType="num">
                                      <p:cBhvr additive="base">
                                        <p:cTn dur="500"/>
                                        <p:tgtEl>
                                          <p:spTgt spid="177"/>
                                        </p:tgtEl>
                                        <p:attrNameLst>
                                          <p:attrName>ppt_y</p:attrName>
                                        </p:attrNameLst>
                                      </p:cBhvr>
                                      <p:tavLst>
                                        <p:tav fmla="" tm="0">
                                          <p:val>
                                            <p:strVal val="#ppt_y+1"/>
                                          </p:val>
                                        </p:tav>
                                        <p:tav fmla="" tm="100000">
                                          <p:val>
                                            <p:strVal val="#ppt_y"/>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176">
                                            <p:txEl>
                                              <p:pRg end="0" st="0"/>
                                            </p:txEl>
                                          </p:spTgt>
                                        </p:tgtEl>
                                        <p:attrNameLst>
                                          <p:attrName>style.visibility</p:attrName>
                                        </p:attrNameLst>
                                      </p:cBhvr>
                                      <p:to>
                                        <p:strVal val="visible"/>
                                      </p:to>
                                    </p:set>
                                    <p:anim calcmode="lin" valueType="num">
                                      <p:cBhvr additive="base">
                                        <p:cTn dur="500"/>
                                        <p:tgtEl>
                                          <p:spTgt spid="176">
                                            <p:txEl>
                                              <p:pRg end="0" st="0"/>
                                            </p:txEl>
                                          </p:spTgt>
                                        </p:tgtEl>
                                        <p:attrNameLst>
                                          <p:attrName>ppt_y</p:attrName>
                                        </p:attrNameLst>
                                      </p:cBhvr>
                                      <p:tavLst>
                                        <p:tav fmla="" tm="0">
                                          <p:val>
                                            <p:strVal val="#ppt_y+1"/>
                                          </p:val>
                                        </p:tav>
                                        <p:tav fmla="" tm="100000">
                                          <p:val>
                                            <p:strVal val="#ppt_y"/>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176">
                                            <p:txEl>
                                              <p:pRg end="1" st="1"/>
                                            </p:txEl>
                                          </p:spTgt>
                                        </p:tgtEl>
                                        <p:attrNameLst>
                                          <p:attrName>style.visibility</p:attrName>
                                        </p:attrNameLst>
                                      </p:cBhvr>
                                      <p:to>
                                        <p:strVal val="visible"/>
                                      </p:to>
                                    </p:set>
                                    <p:anim calcmode="lin" valueType="num">
                                      <p:cBhvr additive="base">
                                        <p:cTn dur="500"/>
                                        <p:tgtEl>
                                          <p:spTgt spid="176">
                                            <p:txEl>
                                              <p:pRg end="1" st="1"/>
                                            </p:txEl>
                                          </p:spTgt>
                                        </p:tgtEl>
                                        <p:attrNameLst>
                                          <p:attrName>ppt_y</p:attrName>
                                        </p:attrNameLst>
                                      </p:cBhvr>
                                      <p:tavLst>
                                        <p:tav fmla="" tm="0">
                                          <p:val>
                                            <p:strVal val="#ppt_y+1"/>
                                          </p:val>
                                        </p:tav>
                                        <p:tav fmla="" tm="100000">
                                          <p:val>
                                            <p:strVal val="#ppt_y"/>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176">
                                            <p:txEl>
                                              <p:pRg end="2" st="2"/>
                                            </p:txEl>
                                          </p:spTgt>
                                        </p:tgtEl>
                                        <p:attrNameLst>
                                          <p:attrName>style.visibility</p:attrName>
                                        </p:attrNameLst>
                                      </p:cBhvr>
                                      <p:to>
                                        <p:strVal val="visible"/>
                                      </p:to>
                                    </p:set>
                                    <p:anim calcmode="lin" valueType="num">
                                      <p:cBhvr additive="base">
                                        <p:cTn dur="500"/>
                                        <p:tgtEl>
                                          <p:spTgt spid="176">
                                            <p:txEl>
                                              <p:pRg end="2" st="2"/>
                                            </p:txEl>
                                          </p:spTgt>
                                        </p:tgtEl>
                                        <p:attrNameLst>
                                          <p:attrName>ppt_y</p:attrName>
                                        </p:attrNameLst>
                                      </p:cBhvr>
                                      <p:tavLst>
                                        <p:tav fmla="" tm="0">
                                          <p:val>
                                            <p:strVal val="#ppt_y+1"/>
                                          </p:val>
                                        </p:tav>
                                        <p:tav fmla="" tm="100000">
                                          <p:val>
                                            <p:strVal val="#ppt_y"/>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176">
                                            <p:txEl>
                                              <p:pRg end="3" st="3"/>
                                            </p:txEl>
                                          </p:spTgt>
                                        </p:tgtEl>
                                        <p:attrNameLst>
                                          <p:attrName>style.visibility</p:attrName>
                                        </p:attrNameLst>
                                      </p:cBhvr>
                                      <p:to>
                                        <p:strVal val="visible"/>
                                      </p:to>
                                    </p:set>
                                    <p:anim calcmode="lin" valueType="num">
                                      <p:cBhvr additive="base">
                                        <p:cTn dur="500"/>
                                        <p:tgtEl>
                                          <p:spTgt spid="176">
                                            <p:txEl>
                                              <p:pRg end="3" st="3"/>
                                            </p:txEl>
                                          </p:spTgt>
                                        </p:tgtEl>
                                        <p:attrNameLst>
                                          <p:attrName>ppt_y</p:attrName>
                                        </p:attrNameLst>
                                      </p:cBhvr>
                                      <p:tavLst>
                                        <p:tav fmla="" tm="0">
                                          <p:val>
                                            <p:strVal val="#ppt_y+1"/>
                                          </p:val>
                                        </p:tav>
                                        <p:tav fmla="" tm="100000">
                                          <p:val>
                                            <p:strVal val="#ppt_y"/>
                                          </p:val>
                                        </p:tav>
                                      </p:tavLst>
                                    </p:anim>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2" name="Shape 182"/>
        <p:cNvGrpSpPr/>
        <p:nvPr/>
      </p:nvGrpSpPr>
      <p:grpSpPr>
        <a:xfrm>
          <a:off x="0" y="0"/>
          <a:ext cx="0" cy="0"/>
          <a:chOff x="0" y="0"/>
          <a:chExt cx="0" cy="0"/>
        </a:xfrm>
      </p:grpSpPr>
      <p:sp>
        <p:nvSpPr>
          <p:cNvPr id="183" name="Google Shape;183;p12"/>
          <p:cNvSpPr/>
          <p:nvPr/>
        </p:nvSpPr>
        <p:spPr>
          <a:xfrm>
            <a:off x="285720" y="1092184"/>
            <a:ext cx="7772400" cy="430887"/>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2200">
                <a:solidFill>
                  <a:srgbClr val="00B0F0"/>
                </a:solidFill>
                <a:latin typeface="Arial"/>
                <a:ea typeface="Arial"/>
                <a:cs typeface="Arial"/>
                <a:sym typeface="Arial"/>
              </a:rPr>
              <a:t>Membaca dan Menafsirkan Sajian Data dalam Bentuk Diagram</a:t>
            </a:r>
            <a:endParaRPr/>
          </a:p>
        </p:txBody>
      </p:sp>
      <p:sp>
        <p:nvSpPr>
          <p:cNvPr id="184" name="Google Shape;184;p12"/>
          <p:cNvSpPr/>
          <p:nvPr/>
        </p:nvSpPr>
        <p:spPr>
          <a:xfrm>
            <a:off x="285720" y="1520812"/>
            <a:ext cx="4572000" cy="430887"/>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2200">
                <a:solidFill>
                  <a:schemeClr val="dk1"/>
                </a:solidFill>
                <a:latin typeface="Arial"/>
                <a:ea typeface="Arial"/>
                <a:cs typeface="Arial"/>
                <a:sym typeface="Arial"/>
              </a:rPr>
              <a:t>Diagram Gambar (Piktogram)</a:t>
            </a:r>
            <a:endParaRPr b="1" sz="2200">
              <a:solidFill>
                <a:schemeClr val="dk1"/>
              </a:solidFill>
              <a:latin typeface="Arial"/>
              <a:ea typeface="Arial"/>
              <a:cs typeface="Arial"/>
              <a:sym typeface="Arial"/>
            </a:endParaRPr>
          </a:p>
        </p:txBody>
      </p:sp>
      <p:pic>
        <p:nvPicPr>
          <p:cNvPr id="185" name="Google Shape;185;p12"/>
          <p:cNvPicPr preferRelativeResize="0"/>
          <p:nvPr/>
        </p:nvPicPr>
        <p:blipFill rotWithShape="1">
          <a:blip r:embed="rId3">
            <a:alphaModFix/>
          </a:blip>
          <a:srcRect b="0" l="0" r="0" t="0"/>
          <a:stretch/>
        </p:blipFill>
        <p:spPr>
          <a:xfrm>
            <a:off x="357158" y="2000240"/>
            <a:ext cx="6000792" cy="4074956"/>
          </a:xfrm>
          <a:prstGeom prst="rect">
            <a:avLst/>
          </a:prstGeom>
          <a:noFill/>
          <a:ln>
            <a:noFill/>
          </a:ln>
        </p:spPr>
      </p:pic>
      <p:pic>
        <p:nvPicPr>
          <p:cNvPr id="186" name="Google Shape;186;p12"/>
          <p:cNvPicPr preferRelativeResize="0"/>
          <p:nvPr/>
        </p:nvPicPr>
        <p:blipFill rotWithShape="1">
          <a:blip r:embed="rId4">
            <a:alphaModFix/>
          </a:blip>
          <a:srcRect b="0" l="0" r="0" t="0"/>
          <a:stretch/>
        </p:blipFill>
        <p:spPr>
          <a:xfrm>
            <a:off x="369123" y="6072206"/>
            <a:ext cx="1715247" cy="622616"/>
          </a:xfrm>
          <a:prstGeom prst="rect">
            <a:avLst/>
          </a:prstGeom>
          <a:noFill/>
          <a:ln>
            <a:noFill/>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184"/>
                                        </p:tgtEl>
                                        <p:attrNameLst>
                                          <p:attrName>style.visibility</p:attrName>
                                        </p:attrNameLst>
                                      </p:cBhvr>
                                      <p:to>
                                        <p:strVal val="visible"/>
                                      </p:to>
                                    </p:set>
                                    <p:anim calcmode="lin" valueType="num">
                                      <p:cBhvr additive="base">
                                        <p:cTn dur="500"/>
                                        <p:tgtEl>
                                          <p:spTgt spid="184"/>
                                        </p:tgtEl>
                                        <p:attrNameLst>
                                          <p:attrName>ppt_y</p:attrName>
                                        </p:attrNameLst>
                                      </p:cBhvr>
                                      <p:tavLst>
                                        <p:tav fmla="" tm="0">
                                          <p:val>
                                            <p:strVal val="#ppt_y+1"/>
                                          </p:val>
                                        </p:tav>
                                        <p:tav fmla="" tm="100000">
                                          <p:val>
                                            <p:strVal val="#ppt_y"/>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185"/>
                                        </p:tgtEl>
                                        <p:attrNameLst>
                                          <p:attrName>style.visibility</p:attrName>
                                        </p:attrNameLst>
                                      </p:cBhvr>
                                      <p:to>
                                        <p:strVal val="visible"/>
                                      </p:to>
                                    </p:set>
                                    <p:anim calcmode="lin" valueType="num">
                                      <p:cBhvr additive="base">
                                        <p:cTn dur="500"/>
                                        <p:tgtEl>
                                          <p:spTgt spid="185"/>
                                        </p:tgtEl>
                                        <p:attrNameLst>
                                          <p:attrName>ppt_y</p:attrName>
                                        </p:attrNameLst>
                                      </p:cBhvr>
                                      <p:tavLst>
                                        <p:tav fmla="" tm="0">
                                          <p:val>
                                            <p:strVal val="#ppt_y+1"/>
                                          </p:val>
                                        </p:tav>
                                        <p:tav fmla="" tm="100000">
                                          <p:val>
                                            <p:strVal val="#ppt_y"/>
                                          </p:val>
                                        </p:tav>
                                      </p:tavLst>
                                    </p:anim>
                                  </p:childTnLst>
                                </p:cTn>
                              </p:par>
                            </p:childTnLst>
                          </p:cTn>
                        </p:par>
                        <p:par>
                          <p:cTn fill="hold">
                            <p:stCondLst>
                              <p:cond delay="500"/>
                            </p:stCondLst>
                            <p:childTnLst>
                              <p:par>
                                <p:cTn fill="hold" nodeType="afterEffect" presetClass="entr" presetID="2" presetSubtype="4">
                                  <p:stCondLst>
                                    <p:cond delay="0"/>
                                  </p:stCondLst>
                                  <p:childTnLst>
                                    <p:set>
                                      <p:cBhvr>
                                        <p:cTn dur="1" fill="hold">
                                          <p:stCondLst>
                                            <p:cond delay="0"/>
                                          </p:stCondLst>
                                        </p:cTn>
                                        <p:tgtEl>
                                          <p:spTgt spid="186"/>
                                        </p:tgtEl>
                                        <p:attrNameLst>
                                          <p:attrName>style.visibility</p:attrName>
                                        </p:attrNameLst>
                                      </p:cBhvr>
                                      <p:to>
                                        <p:strVal val="visible"/>
                                      </p:to>
                                    </p:set>
                                    <p:anim calcmode="lin" valueType="num">
                                      <p:cBhvr additive="base">
                                        <p:cTn dur="500"/>
                                        <p:tgtEl>
                                          <p:spTgt spid="186"/>
                                        </p:tgtEl>
                                        <p:attrNameLst>
                                          <p:attrName>ppt_y</p:attrName>
                                        </p:attrNameLst>
                                      </p:cBhvr>
                                      <p:tavLst>
                                        <p:tav fmla="" tm="0">
                                          <p:val>
                                            <p:strVal val="#ppt_y+1"/>
                                          </p:val>
                                        </p:tav>
                                        <p:tav fmla="" tm="100000">
                                          <p:val>
                                            <p:strVal val="#ppt_y"/>
                                          </p:val>
                                        </p:tav>
                                      </p:tavLst>
                                    </p:anim>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0" name="Shape 190"/>
        <p:cNvGrpSpPr/>
        <p:nvPr/>
      </p:nvGrpSpPr>
      <p:grpSpPr>
        <a:xfrm>
          <a:off x="0" y="0"/>
          <a:ext cx="0" cy="0"/>
          <a:chOff x="0" y="0"/>
          <a:chExt cx="0" cy="0"/>
        </a:xfrm>
      </p:grpSpPr>
      <p:sp>
        <p:nvSpPr>
          <p:cNvPr id="191" name="Google Shape;191;p13"/>
          <p:cNvSpPr/>
          <p:nvPr/>
        </p:nvSpPr>
        <p:spPr>
          <a:xfrm>
            <a:off x="357158" y="1115874"/>
            <a:ext cx="7572428" cy="5170646"/>
          </a:xfrm>
          <a:prstGeom prst="rect">
            <a:avLst/>
          </a:prstGeom>
          <a:noFill/>
          <a:ln>
            <a:noFill/>
          </a:ln>
        </p:spPr>
        <p:txBody>
          <a:bodyPr anchorCtr="0" anchor="t" bIns="45700" lIns="91425" spcFirstLastPara="1" rIns="91425" wrap="square" tIns="45700">
            <a:spAutoFit/>
          </a:bodyPr>
          <a:lstStyle/>
          <a:p>
            <a:pPr indent="0" lvl="0" marL="0" marR="0" rtl="0" algn="l">
              <a:lnSpc>
                <a:spcPct val="150000"/>
              </a:lnSpc>
              <a:spcBef>
                <a:spcPts val="0"/>
              </a:spcBef>
              <a:spcAft>
                <a:spcPts val="0"/>
              </a:spcAft>
              <a:buNone/>
            </a:pPr>
            <a:r>
              <a:rPr lang="en-US" sz="2200">
                <a:solidFill>
                  <a:schemeClr val="dk1"/>
                </a:solidFill>
                <a:latin typeface="Arial"/>
                <a:ea typeface="Arial"/>
                <a:cs typeface="Arial"/>
                <a:sym typeface="Arial"/>
              </a:rPr>
              <a:t>Amatilah baik-baik diagram gambar di atas.</a:t>
            </a:r>
            <a:endParaRPr/>
          </a:p>
          <a:p>
            <a:pPr indent="-400050" lvl="0" marL="400050" marR="0" rtl="0" algn="l">
              <a:lnSpc>
                <a:spcPct val="150000"/>
              </a:lnSpc>
              <a:spcBef>
                <a:spcPts val="0"/>
              </a:spcBef>
              <a:spcAft>
                <a:spcPts val="0"/>
              </a:spcAft>
              <a:buClr>
                <a:schemeClr val="dk1"/>
              </a:buClr>
              <a:buSzPts val="2200"/>
              <a:buFont typeface="Arial"/>
              <a:buChar char="•"/>
            </a:pPr>
            <a:r>
              <a:rPr lang="en-US" sz="2200">
                <a:solidFill>
                  <a:schemeClr val="dk1"/>
                </a:solidFill>
                <a:latin typeface="Arial"/>
                <a:ea typeface="Arial"/>
                <a:cs typeface="Arial"/>
                <a:sym typeface="Arial"/>
              </a:rPr>
              <a:t>Pada bulan Januari terdapat gambar ikan sebanyak 4 ekor. Padahal diterangkan bahwa gambar 1 ikan berarti hasil panen ikan tawes sebanyak 1 kuintal. Berarti, jumlah hasil panen ikan tawes pada bulan Januari adalah 4 × 1 kuintal = 4 kuintal.</a:t>
            </a:r>
            <a:endParaRPr/>
          </a:p>
          <a:p>
            <a:pPr indent="-400050" lvl="0" marL="400050" marR="0" rtl="0" algn="l">
              <a:lnSpc>
                <a:spcPct val="150000"/>
              </a:lnSpc>
              <a:spcBef>
                <a:spcPts val="0"/>
              </a:spcBef>
              <a:spcAft>
                <a:spcPts val="0"/>
              </a:spcAft>
              <a:buClr>
                <a:schemeClr val="dk1"/>
              </a:buClr>
              <a:buSzPts val="2200"/>
              <a:buFont typeface="Arial"/>
              <a:buChar char="•"/>
            </a:pPr>
            <a:r>
              <a:rPr lang="en-US" sz="2200">
                <a:solidFill>
                  <a:schemeClr val="dk1"/>
                </a:solidFill>
                <a:latin typeface="Arial"/>
                <a:ea typeface="Arial"/>
                <a:cs typeface="Arial"/>
                <a:sym typeface="Arial"/>
              </a:rPr>
              <a:t>Pada bulan Maret terdapat 3 ikan. Jika 1 ikan mewakili 1 kuintal maka banyak hasil panen ikan tawes pada bulan Maret adalah 3 × 1 kuintal = 3 kuintal.</a:t>
            </a:r>
            <a:endParaRPr/>
          </a:p>
          <a:p>
            <a:pPr indent="-400050" lvl="0" marL="400050" marR="0" rtl="0" algn="l">
              <a:lnSpc>
                <a:spcPct val="150000"/>
              </a:lnSpc>
              <a:spcBef>
                <a:spcPts val="0"/>
              </a:spcBef>
              <a:spcAft>
                <a:spcPts val="0"/>
              </a:spcAft>
              <a:buClr>
                <a:schemeClr val="dk1"/>
              </a:buClr>
              <a:buSzPts val="2200"/>
              <a:buFont typeface="Arial"/>
              <a:buChar char="•"/>
            </a:pPr>
            <a:r>
              <a:rPr lang="en-US" sz="2200">
                <a:solidFill>
                  <a:schemeClr val="dk1"/>
                </a:solidFill>
                <a:latin typeface="Arial"/>
                <a:ea typeface="Arial"/>
                <a:cs typeface="Arial"/>
                <a:sym typeface="Arial"/>
              </a:rPr>
              <a:t>Sekarang kita dapat menentukan berapa hasil panen ikan tawes pada bulan-bulan lainnya. </a:t>
            </a:r>
            <a:endParaRPr/>
          </a:p>
        </p:txBody>
      </p:sp>
    </p:spTree>
  </p:cSld>
  <p:clrMapOvr>
    <a:masterClrMapping/>
  </p:clrMapOvr>
  <p:transition>
    <p:wedge/>
  </p:transition>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5" name="Shape 195"/>
        <p:cNvGrpSpPr/>
        <p:nvPr/>
      </p:nvGrpSpPr>
      <p:grpSpPr>
        <a:xfrm>
          <a:off x="0" y="0"/>
          <a:ext cx="0" cy="0"/>
          <a:chOff x="0" y="0"/>
          <a:chExt cx="0" cy="0"/>
        </a:xfrm>
      </p:grpSpPr>
      <p:sp>
        <p:nvSpPr>
          <p:cNvPr id="196" name="Google Shape;196;p14"/>
          <p:cNvSpPr/>
          <p:nvPr/>
        </p:nvSpPr>
        <p:spPr>
          <a:xfrm>
            <a:off x="428596" y="1081110"/>
            <a:ext cx="1832746" cy="430887"/>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2200">
                <a:solidFill>
                  <a:srgbClr val="00B0F0"/>
                </a:solidFill>
                <a:latin typeface="Arial"/>
                <a:ea typeface="Arial"/>
                <a:cs typeface="Arial"/>
                <a:sym typeface="Arial"/>
              </a:rPr>
              <a:t>Diagram Garis</a:t>
            </a:r>
            <a:endParaRPr b="1" sz="2200">
              <a:solidFill>
                <a:srgbClr val="00B0F0"/>
              </a:solidFill>
              <a:latin typeface="Arial"/>
              <a:ea typeface="Arial"/>
              <a:cs typeface="Arial"/>
              <a:sym typeface="Arial"/>
            </a:endParaRPr>
          </a:p>
        </p:txBody>
      </p:sp>
      <p:pic>
        <p:nvPicPr>
          <p:cNvPr id="197" name="Google Shape;197;p14"/>
          <p:cNvPicPr preferRelativeResize="0"/>
          <p:nvPr/>
        </p:nvPicPr>
        <p:blipFill rotWithShape="1">
          <a:blip r:embed="rId3">
            <a:alphaModFix/>
          </a:blip>
          <a:srcRect b="0" l="0" r="0" t="0"/>
          <a:stretch/>
        </p:blipFill>
        <p:spPr>
          <a:xfrm>
            <a:off x="428596" y="1614510"/>
            <a:ext cx="5915102" cy="5029200"/>
          </a:xfrm>
          <a:prstGeom prst="rect">
            <a:avLst/>
          </a:prstGeom>
          <a:noFill/>
          <a:ln>
            <a:noFill/>
          </a:ln>
        </p:spPr>
      </p:pic>
    </p:spTree>
  </p:cSld>
  <p:clrMapOvr>
    <a:masterClrMapping/>
  </p:clrMapOvr>
  <p:transition>
    <p:wedge/>
  </p:transition>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97"/>
                                        </p:tgtEl>
                                        <p:attrNameLst>
                                          <p:attrName>style.visibility</p:attrName>
                                        </p:attrNameLst>
                                      </p:cBhvr>
                                      <p:to>
                                        <p:strVal val="visible"/>
                                      </p:to>
                                    </p:set>
                                    <p:animEffect filter="fade" transition="in">
                                      <p:cBhvr>
                                        <p:cTn dur="500"/>
                                        <p:tgtEl>
                                          <p:spTgt spid="197"/>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1" name="Shape 201"/>
        <p:cNvGrpSpPr/>
        <p:nvPr/>
      </p:nvGrpSpPr>
      <p:grpSpPr>
        <a:xfrm>
          <a:off x="0" y="0"/>
          <a:ext cx="0" cy="0"/>
          <a:chOff x="0" y="0"/>
          <a:chExt cx="0" cy="0"/>
        </a:xfrm>
      </p:grpSpPr>
      <p:sp>
        <p:nvSpPr>
          <p:cNvPr id="202" name="Google Shape;202;p15"/>
          <p:cNvSpPr/>
          <p:nvPr/>
        </p:nvSpPr>
        <p:spPr>
          <a:xfrm>
            <a:off x="500034" y="1137969"/>
            <a:ext cx="7358114" cy="5424562"/>
          </a:xfrm>
          <a:prstGeom prst="rect">
            <a:avLst/>
          </a:prstGeom>
          <a:noFill/>
          <a:ln>
            <a:noFill/>
          </a:ln>
        </p:spPr>
        <p:txBody>
          <a:bodyPr anchorCtr="0" anchor="t" bIns="45700" lIns="91425" spcFirstLastPara="1" rIns="91425" wrap="square" tIns="45700">
            <a:spAutoFit/>
          </a:bodyPr>
          <a:lstStyle/>
          <a:p>
            <a:pPr indent="0" lvl="0" marL="0" marR="0" rtl="0" algn="l">
              <a:lnSpc>
                <a:spcPct val="150000"/>
              </a:lnSpc>
              <a:spcBef>
                <a:spcPts val="0"/>
              </a:spcBef>
              <a:spcAft>
                <a:spcPts val="0"/>
              </a:spcAft>
              <a:buNone/>
            </a:pPr>
            <a:r>
              <a:rPr lang="en-US" sz="2400">
                <a:solidFill>
                  <a:schemeClr val="dk1"/>
                </a:solidFill>
                <a:latin typeface="Arial"/>
                <a:ea typeface="Arial"/>
                <a:cs typeface="Arial"/>
                <a:sym typeface="Arial"/>
              </a:rPr>
              <a:t>Perhatikan dengan cermat.</a:t>
            </a:r>
            <a:endParaRPr/>
          </a:p>
          <a:p>
            <a:pPr indent="0" lvl="0" marL="0" marR="0" rtl="0" algn="l">
              <a:lnSpc>
                <a:spcPct val="150000"/>
              </a:lnSpc>
              <a:spcBef>
                <a:spcPts val="0"/>
              </a:spcBef>
              <a:spcAft>
                <a:spcPts val="0"/>
              </a:spcAft>
              <a:buNone/>
            </a:pPr>
            <a:r>
              <a:rPr lang="en-US" sz="2300">
                <a:solidFill>
                  <a:schemeClr val="dk1"/>
                </a:solidFill>
                <a:latin typeface="Arial"/>
                <a:ea typeface="Arial"/>
                <a:cs typeface="Arial"/>
                <a:sym typeface="Arial"/>
              </a:rPr>
              <a:t>Dari diagram garis di atas, diperoleh keterangan berikut.</a:t>
            </a:r>
            <a:endParaRPr/>
          </a:p>
          <a:p>
            <a:pPr indent="-457200" lvl="0" marL="457200" marR="0" rtl="0" algn="l">
              <a:lnSpc>
                <a:spcPct val="150000"/>
              </a:lnSpc>
              <a:spcBef>
                <a:spcPts val="0"/>
              </a:spcBef>
              <a:spcAft>
                <a:spcPts val="0"/>
              </a:spcAft>
              <a:buNone/>
            </a:pPr>
            <a:r>
              <a:rPr lang="en-US" sz="2300">
                <a:solidFill>
                  <a:schemeClr val="dk1"/>
                </a:solidFill>
                <a:latin typeface="Arial"/>
                <a:ea typeface="Arial"/>
                <a:cs typeface="Arial"/>
                <a:sym typeface="Arial"/>
              </a:rPr>
              <a:t>1) 	Banyak penerima beasiswa dari siswa kelas I adalah 6 anak.</a:t>
            </a:r>
            <a:endParaRPr/>
          </a:p>
          <a:p>
            <a:pPr indent="-457200" lvl="0" marL="457200" marR="0" rtl="0" algn="l">
              <a:lnSpc>
                <a:spcPct val="150000"/>
              </a:lnSpc>
              <a:spcBef>
                <a:spcPts val="0"/>
              </a:spcBef>
              <a:spcAft>
                <a:spcPts val="0"/>
              </a:spcAft>
              <a:buNone/>
            </a:pPr>
            <a:r>
              <a:rPr lang="en-US" sz="2300">
                <a:solidFill>
                  <a:schemeClr val="dk1"/>
                </a:solidFill>
                <a:latin typeface="Arial"/>
                <a:ea typeface="Arial"/>
                <a:cs typeface="Arial"/>
                <a:sym typeface="Arial"/>
              </a:rPr>
              <a:t>2) 	Banyak penerima beasiswa dari siswa kelas V adalah 7 anak.</a:t>
            </a:r>
            <a:endParaRPr/>
          </a:p>
          <a:p>
            <a:pPr indent="-457200" lvl="0" marL="457200" marR="0" rtl="0" algn="l">
              <a:lnSpc>
                <a:spcPct val="150000"/>
              </a:lnSpc>
              <a:spcBef>
                <a:spcPts val="0"/>
              </a:spcBef>
              <a:spcAft>
                <a:spcPts val="0"/>
              </a:spcAft>
              <a:buNone/>
            </a:pPr>
            <a:r>
              <a:rPr lang="en-US" sz="2300">
                <a:solidFill>
                  <a:schemeClr val="dk1"/>
                </a:solidFill>
                <a:latin typeface="Arial"/>
                <a:ea typeface="Arial"/>
                <a:cs typeface="Arial"/>
                <a:sym typeface="Arial"/>
              </a:rPr>
              <a:t>3) 	Kelas yang paling banyak menerima beasiswa adalah kelas IV, yaitu 12 anak.</a:t>
            </a:r>
            <a:endParaRPr/>
          </a:p>
          <a:p>
            <a:pPr indent="0" lvl="0" marL="0" marR="0" rtl="0" algn="l">
              <a:lnSpc>
                <a:spcPct val="150000"/>
              </a:lnSpc>
              <a:spcBef>
                <a:spcPts val="0"/>
              </a:spcBef>
              <a:spcAft>
                <a:spcPts val="0"/>
              </a:spcAft>
              <a:buNone/>
            </a:pPr>
            <a:r>
              <a:rPr lang="en-US" sz="2300">
                <a:solidFill>
                  <a:schemeClr val="dk1"/>
                </a:solidFill>
                <a:latin typeface="Arial"/>
                <a:ea typeface="Arial"/>
                <a:cs typeface="Arial"/>
                <a:sym typeface="Arial"/>
              </a:rPr>
              <a:t>Cobalah menyebutkan keterangan lain yang dapat diperoleh dari diagram garis di atas.</a:t>
            </a:r>
            <a:endParaRPr/>
          </a:p>
        </p:txBody>
      </p:sp>
    </p:spTree>
  </p:cSld>
  <p:clrMapOvr>
    <a:masterClrMapping/>
  </p:clrMapOvr>
  <p:transition>
    <p:wedge/>
  </p:transition>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6" name="Shape 206"/>
        <p:cNvGrpSpPr/>
        <p:nvPr/>
      </p:nvGrpSpPr>
      <p:grpSpPr>
        <a:xfrm>
          <a:off x="0" y="0"/>
          <a:ext cx="0" cy="0"/>
          <a:chOff x="0" y="0"/>
          <a:chExt cx="0" cy="0"/>
        </a:xfrm>
      </p:grpSpPr>
      <p:pic>
        <p:nvPicPr>
          <p:cNvPr id="207" name="Google Shape;207;p16"/>
          <p:cNvPicPr preferRelativeResize="0"/>
          <p:nvPr/>
        </p:nvPicPr>
        <p:blipFill rotWithShape="1">
          <a:blip r:embed="rId3">
            <a:alphaModFix/>
          </a:blip>
          <a:srcRect b="0" l="0" r="0" t="0"/>
          <a:stretch/>
        </p:blipFill>
        <p:spPr>
          <a:xfrm>
            <a:off x="428596" y="1643050"/>
            <a:ext cx="6138906" cy="5097485"/>
          </a:xfrm>
          <a:prstGeom prst="rect">
            <a:avLst/>
          </a:prstGeom>
          <a:noFill/>
          <a:ln>
            <a:noFill/>
          </a:ln>
        </p:spPr>
      </p:pic>
      <p:sp>
        <p:nvSpPr>
          <p:cNvPr id="208" name="Google Shape;208;p16"/>
          <p:cNvSpPr/>
          <p:nvPr/>
        </p:nvSpPr>
        <p:spPr>
          <a:xfrm>
            <a:off x="500034" y="1138262"/>
            <a:ext cx="2045368" cy="430887"/>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2200">
                <a:solidFill>
                  <a:srgbClr val="00B0F0"/>
                </a:solidFill>
                <a:latin typeface="Arial"/>
                <a:ea typeface="Arial"/>
                <a:cs typeface="Arial"/>
                <a:sym typeface="Arial"/>
              </a:rPr>
              <a:t>Diagram Batang</a:t>
            </a:r>
            <a:endParaRPr b="1" sz="2200">
              <a:solidFill>
                <a:srgbClr val="00B0F0"/>
              </a:solidFill>
              <a:latin typeface="Arial"/>
              <a:ea typeface="Arial"/>
              <a:cs typeface="Arial"/>
              <a:sym typeface="Arial"/>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07"/>
                                        </p:tgtEl>
                                        <p:attrNameLst>
                                          <p:attrName>style.visibility</p:attrName>
                                        </p:attrNameLst>
                                      </p:cBhvr>
                                      <p:to>
                                        <p:strVal val="visible"/>
                                      </p:to>
                                    </p:set>
                                    <p:animEffect filter="fade" transition="in">
                                      <p:cBhvr>
                                        <p:cTn dur="1000"/>
                                        <p:tgtEl>
                                          <p:spTgt spid="207"/>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2" name="Shape 212"/>
        <p:cNvGrpSpPr/>
        <p:nvPr/>
      </p:nvGrpSpPr>
      <p:grpSpPr>
        <a:xfrm>
          <a:off x="0" y="0"/>
          <a:ext cx="0" cy="0"/>
          <a:chOff x="0" y="0"/>
          <a:chExt cx="0" cy="0"/>
        </a:xfrm>
      </p:grpSpPr>
      <p:sp>
        <p:nvSpPr>
          <p:cNvPr id="213" name="Google Shape;213;p17"/>
          <p:cNvSpPr/>
          <p:nvPr/>
        </p:nvSpPr>
        <p:spPr>
          <a:xfrm>
            <a:off x="519138" y="1142984"/>
            <a:ext cx="7410448" cy="4815677"/>
          </a:xfrm>
          <a:prstGeom prst="rect">
            <a:avLst/>
          </a:prstGeom>
          <a:noFill/>
          <a:ln>
            <a:noFill/>
          </a:ln>
        </p:spPr>
        <p:txBody>
          <a:bodyPr anchorCtr="0" anchor="t" bIns="45700" lIns="91425" spcFirstLastPara="1" rIns="91425" wrap="square" tIns="45700">
            <a:spAutoFit/>
          </a:bodyPr>
          <a:lstStyle/>
          <a:p>
            <a:pPr indent="0" lvl="0" marL="0" marR="0" rtl="0" algn="l">
              <a:lnSpc>
                <a:spcPct val="150000"/>
              </a:lnSpc>
              <a:spcBef>
                <a:spcPts val="0"/>
              </a:spcBef>
              <a:spcAft>
                <a:spcPts val="0"/>
              </a:spcAft>
              <a:buNone/>
            </a:pPr>
            <a:r>
              <a:rPr lang="en-US" sz="2300">
                <a:solidFill>
                  <a:schemeClr val="dk1"/>
                </a:solidFill>
                <a:latin typeface="Arial"/>
                <a:ea typeface="Arial"/>
                <a:cs typeface="Arial"/>
                <a:sym typeface="Arial"/>
              </a:rPr>
              <a:t>Perhatikan dengan cermat.</a:t>
            </a:r>
            <a:endParaRPr/>
          </a:p>
          <a:p>
            <a:pPr indent="0" lvl="0" marL="0" marR="0" rtl="0" algn="l">
              <a:lnSpc>
                <a:spcPct val="150000"/>
              </a:lnSpc>
              <a:spcBef>
                <a:spcPts val="0"/>
              </a:spcBef>
              <a:spcAft>
                <a:spcPts val="0"/>
              </a:spcAft>
              <a:buNone/>
            </a:pPr>
            <a:r>
              <a:rPr lang="en-US" sz="2300">
                <a:solidFill>
                  <a:schemeClr val="dk1"/>
                </a:solidFill>
                <a:latin typeface="Arial"/>
                <a:ea typeface="Arial"/>
                <a:cs typeface="Arial"/>
                <a:sym typeface="Arial"/>
              </a:rPr>
              <a:t>Dari diagram batang di atas, dapat diperoleh keterangan sebagai berikut.</a:t>
            </a:r>
            <a:endParaRPr/>
          </a:p>
          <a:p>
            <a:pPr indent="-457200" lvl="0" marL="457200" marR="0" rtl="0" algn="l">
              <a:lnSpc>
                <a:spcPct val="150000"/>
              </a:lnSpc>
              <a:spcBef>
                <a:spcPts val="0"/>
              </a:spcBef>
              <a:spcAft>
                <a:spcPts val="0"/>
              </a:spcAft>
              <a:buNone/>
            </a:pPr>
            <a:r>
              <a:rPr lang="en-US" sz="2300">
                <a:solidFill>
                  <a:schemeClr val="dk1"/>
                </a:solidFill>
                <a:latin typeface="Arial"/>
                <a:ea typeface="Arial"/>
                <a:cs typeface="Arial"/>
                <a:sym typeface="Arial"/>
              </a:rPr>
              <a:t>1) 	Banyak siswa kelas I dari SD Cerdas yang memperoleh beasiswa ada 6 anak.</a:t>
            </a:r>
            <a:endParaRPr/>
          </a:p>
          <a:p>
            <a:pPr indent="-457200" lvl="0" marL="457200" marR="0" rtl="0" algn="l">
              <a:lnSpc>
                <a:spcPct val="150000"/>
              </a:lnSpc>
              <a:spcBef>
                <a:spcPts val="0"/>
              </a:spcBef>
              <a:spcAft>
                <a:spcPts val="0"/>
              </a:spcAft>
              <a:buNone/>
            </a:pPr>
            <a:r>
              <a:rPr lang="en-US" sz="2300">
                <a:solidFill>
                  <a:schemeClr val="dk1"/>
                </a:solidFill>
                <a:latin typeface="Arial"/>
                <a:ea typeface="Arial"/>
                <a:cs typeface="Arial"/>
                <a:sym typeface="Arial"/>
              </a:rPr>
              <a:t>2) 	Banyak siswa penerima beasiswa yang berasal dari SD Cerdas ada 6 + 5 + 9 + 12 + 7 + 5 = 44 anak.</a:t>
            </a:r>
            <a:endParaRPr/>
          </a:p>
          <a:p>
            <a:pPr indent="0" lvl="0" marL="0" marR="0" rtl="0" algn="l">
              <a:lnSpc>
                <a:spcPct val="150000"/>
              </a:lnSpc>
              <a:spcBef>
                <a:spcPts val="0"/>
              </a:spcBef>
              <a:spcAft>
                <a:spcPts val="0"/>
              </a:spcAft>
              <a:buNone/>
            </a:pPr>
            <a:r>
              <a:rPr lang="en-US" sz="2300">
                <a:solidFill>
                  <a:schemeClr val="dk1"/>
                </a:solidFill>
                <a:latin typeface="Arial"/>
                <a:ea typeface="Arial"/>
                <a:cs typeface="Arial"/>
                <a:sym typeface="Arial"/>
              </a:rPr>
              <a:t>Cobalah kamu sebutkan keterangan lain yang dapat kamu peroleh dari diagram batang di atas.</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1" name="Shape 111"/>
        <p:cNvGrpSpPr/>
        <p:nvPr/>
      </p:nvGrpSpPr>
      <p:grpSpPr>
        <a:xfrm>
          <a:off x="0" y="0"/>
          <a:ext cx="0" cy="0"/>
          <a:chOff x="0" y="0"/>
          <a:chExt cx="0" cy="0"/>
        </a:xfrm>
      </p:grpSpPr>
      <p:sp>
        <p:nvSpPr>
          <p:cNvPr id="112" name="Google Shape;112;p2">
            <a:hlinkClick action="ppaction://hlinksldjump" r:id="rId3"/>
          </p:cNvPr>
          <p:cNvSpPr/>
          <p:nvPr/>
        </p:nvSpPr>
        <p:spPr>
          <a:xfrm>
            <a:off x="714348" y="2052630"/>
            <a:ext cx="3084000" cy="4308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2200">
                <a:solidFill>
                  <a:srgbClr val="002060"/>
                </a:solidFill>
                <a:latin typeface="Arial"/>
                <a:ea typeface="Arial"/>
                <a:cs typeface="Arial"/>
                <a:sym typeface="Arial"/>
              </a:rPr>
              <a:t>A.  Mengumpulkan Data</a:t>
            </a:r>
            <a:endParaRPr b="1" sz="2200">
              <a:solidFill>
                <a:srgbClr val="002060"/>
              </a:solidFill>
              <a:latin typeface="Arial"/>
              <a:ea typeface="Arial"/>
              <a:cs typeface="Arial"/>
              <a:sym typeface="Arial"/>
            </a:endParaRPr>
          </a:p>
        </p:txBody>
      </p:sp>
      <p:sp>
        <p:nvSpPr>
          <p:cNvPr id="113" name="Google Shape;113;p2"/>
          <p:cNvSpPr/>
          <p:nvPr/>
        </p:nvSpPr>
        <p:spPr>
          <a:xfrm>
            <a:off x="3071802" y="1357298"/>
            <a:ext cx="2500330" cy="500066"/>
          </a:xfrm>
          <a:prstGeom prst="roundRect">
            <a:avLst>
              <a:gd fmla="val 4459" name="adj"/>
            </a:avLst>
          </a:prstGeom>
          <a:solidFill>
            <a:srgbClr val="E5B8B7">
              <a:alpha val="97647"/>
            </a:srgbClr>
          </a:solidFill>
          <a:ln>
            <a:noFill/>
          </a:ln>
          <a:effectLst>
            <a:outerShdw blurRad="40000" rotWithShape="0" dir="5400000" dist="23000">
              <a:srgbClr val="000000">
                <a:alpha val="34901"/>
              </a:srgbClr>
            </a:outerShdw>
          </a:effectLst>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sp>
        <p:nvSpPr>
          <p:cNvPr id="114" name="Google Shape;114;p2"/>
          <p:cNvSpPr txBox="1"/>
          <p:nvPr/>
        </p:nvSpPr>
        <p:spPr>
          <a:xfrm>
            <a:off x="3544440" y="1384960"/>
            <a:ext cx="1785950" cy="430887"/>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2200">
                <a:solidFill>
                  <a:srgbClr val="002060"/>
                </a:solidFill>
                <a:latin typeface="Arial"/>
                <a:ea typeface="Arial"/>
                <a:cs typeface="Arial"/>
                <a:sym typeface="Arial"/>
              </a:rPr>
              <a:t>Isi Materi</a:t>
            </a:r>
            <a:endParaRPr b="1" sz="2200">
              <a:solidFill>
                <a:srgbClr val="002060"/>
              </a:solidFill>
              <a:latin typeface="Arial"/>
              <a:ea typeface="Arial"/>
              <a:cs typeface="Arial"/>
              <a:sym typeface="Arial"/>
            </a:endParaRPr>
          </a:p>
        </p:txBody>
      </p:sp>
      <p:sp>
        <p:nvSpPr>
          <p:cNvPr id="115" name="Google Shape;115;p2">
            <a:hlinkClick action="ppaction://hlinksldjump" r:id="rId4"/>
          </p:cNvPr>
          <p:cNvSpPr txBox="1"/>
          <p:nvPr/>
        </p:nvSpPr>
        <p:spPr>
          <a:xfrm>
            <a:off x="701902" y="2714620"/>
            <a:ext cx="7286676" cy="430887"/>
          </a:xfrm>
          <a:prstGeom prst="rect">
            <a:avLst/>
          </a:prstGeom>
          <a:noFill/>
          <a:ln>
            <a:noFill/>
          </a:ln>
        </p:spPr>
        <p:txBody>
          <a:bodyPr anchorCtr="0" anchor="t" bIns="45700" lIns="91425" spcFirstLastPara="1" rIns="91425" wrap="square" tIns="45700">
            <a:spAutoFit/>
          </a:bodyPr>
          <a:lstStyle/>
          <a:p>
            <a:pPr indent="-354013" lvl="0" marL="354013" marR="0" rtl="0" algn="l">
              <a:spcBef>
                <a:spcPts val="0"/>
              </a:spcBef>
              <a:spcAft>
                <a:spcPts val="0"/>
              </a:spcAft>
              <a:buNone/>
            </a:pPr>
            <a:r>
              <a:rPr b="1" lang="en-US" sz="2200">
                <a:solidFill>
                  <a:srgbClr val="002060"/>
                </a:solidFill>
                <a:latin typeface="Arial"/>
                <a:ea typeface="Arial"/>
                <a:cs typeface="Arial"/>
                <a:sym typeface="Arial"/>
              </a:rPr>
              <a:t>B. 	Menyajikan Data dalam Bentuk Tabel</a:t>
            </a:r>
            <a:endParaRPr/>
          </a:p>
        </p:txBody>
      </p:sp>
      <p:sp>
        <p:nvSpPr>
          <p:cNvPr id="116" name="Google Shape;116;p2">
            <a:hlinkClick action="ppaction://hlinksldjump" r:id="rId5"/>
          </p:cNvPr>
          <p:cNvSpPr/>
          <p:nvPr/>
        </p:nvSpPr>
        <p:spPr>
          <a:xfrm>
            <a:off x="649340" y="3891424"/>
            <a:ext cx="7203900" cy="4308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2200">
                <a:solidFill>
                  <a:srgbClr val="002060"/>
                </a:solidFill>
                <a:latin typeface="Arial"/>
                <a:ea typeface="Arial"/>
                <a:cs typeface="Arial"/>
                <a:sym typeface="Arial"/>
              </a:rPr>
              <a:t>D.  Membaca dan Menafsirkan Sajian Data</a:t>
            </a:r>
            <a:endParaRPr b="1" sz="2200">
              <a:solidFill>
                <a:srgbClr val="002060"/>
              </a:solidFill>
              <a:latin typeface="Arial"/>
              <a:ea typeface="Arial"/>
              <a:cs typeface="Arial"/>
              <a:sym typeface="Arial"/>
            </a:endParaRPr>
          </a:p>
        </p:txBody>
      </p:sp>
      <p:sp>
        <p:nvSpPr>
          <p:cNvPr id="117" name="Google Shape;117;p2">
            <a:hlinkClick action="ppaction://hlinksldjump" r:id="rId6"/>
          </p:cNvPr>
          <p:cNvSpPr/>
          <p:nvPr/>
        </p:nvSpPr>
        <p:spPr>
          <a:xfrm>
            <a:off x="688756" y="3143248"/>
            <a:ext cx="5316071" cy="430887"/>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2200">
                <a:solidFill>
                  <a:srgbClr val="002060"/>
                </a:solidFill>
                <a:latin typeface="Arial"/>
                <a:ea typeface="Arial"/>
                <a:cs typeface="Arial"/>
                <a:sym typeface="Arial"/>
              </a:rPr>
              <a:t>C.   Menyajikan Data dalam Bentuk Diagram</a:t>
            </a:r>
            <a:endParaRPr b="1" sz="2200">
              <a:solidFill>
                <a:srgbClr val="002060"/>
              </a:solidFill>
              <a:latin typeface="Arial"/>
              <a:ea typeface="Arial"/>
              <a:cs typeface="Arial"/>
              <a:sym typeface="Arial"/>
            </a:endParaRPr>
          </a:p>
        </p:txBody>
      </p:sp>
      <p:sp>
        <p:nvSpPr>
          <p:cNvPr id="118" name="Google Shape;118;p2"/>
          <p:cNvSpPr txBox="1"/>
          <p:nvPr/>
        </p:nvSpPr>
        <p:spPr>
          <a:xfrm>
            <a:off x="4246225" y="1550200"/>
            <a:ext cx="4937100" cy="4002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t/>
            </a:r>
            <a:endParaRPr/>
          </a:p>
        </p:txBody>
      </p:sp>
    </p:spTree>
  </p:cSld>
  <p:clrMapOvr>
    <a:masterClrMapping/>
  </p:clrMapOvr>
  <p:transition>
    <p:wedge/>
  </p:transition>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112"/>
                                        </p:tgtEl>
                                        <p:attrNameLst>
                                          <p:attrName>style.visibility</p:attrName>
                                        </p:attrNameLst>
                                      </p:cBhvr>
                                      <p:to>
                                        <p:strVal val="visible"/>
                                      </p:to>
                                    </p:set>
                                    <p:anim calcmode="lin" valueType="num">
                                      <p:cBhvr additive="base">
                                        <p:cTn dur="500"/>
                                        <p:tgtEl>
                                          <p:spTgt spid="112"/>
                                        </p:tgtEl>
                                        <p:attrNameLst>
                                          <p:attrName>ppt_y</p:attrName>
                                        </p:attrNameLst>
                                      </p:cBhvr>
                                      <p:tavLst>
                                        <p:tav fmla="" tm="0">
                                          <p:val>
                                            <p:strVal val="#ppt_y+1"/>
                                          </p:val>
                                        </p:tav>
                                        <p:tav fmla="" tm="100000">
                                          <p:val>
                                            <p:strVal val="#ppt_y"/>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115"/>
                                        </p:tgtEl>
                                        <p:attrNameLst>
                                          <p:attrName>style.visibility</p:attrName>
                                        </p:attrNameLst>
                                      </p:cBhvr>
                                      <p:to>
                                        <p:strVal val="visible"/>
                                      </p:to>
                                    </p:set>
                                    <p:anim calcmode="lin" valueType="num">
                                      <p:cBhvr additive="base">
                                        <p:cTn dur="500"/>
                                        <p:tgtEl>
                                          <p:spTgt spid="115"/>
                                        </p:tgtEl>
                                        <p:attrNameLst>
                                          <p:attrName>ppt_y</p:attrName>
                                        </p:attrNameLst>
                                      </p:cBhvr>
                                      <p:tavLst>
                                        <p:tav fmla="" tm="0">
                                          <p:val>
                                            <p:strVal val="#ppt_y+1"/>
                                          </p:val>
                                        </p:tav>
                                        <p:tav fmla="" tm="100000">
                                          <p:val>
                                            <p:strVal val="#ppt_y"/>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117"/>
                                        </p:tgtEl>
                                        <p:attrNameLst>
                                          <p:attrName>style.visibility</p:attrName>
                                        </p:attrNameLst>
                                      </p:cBhvr>
                                      <p:to>
                                        <p:strVal val="visible"/>
                                      </p:to>
                                    </p:set>
                                    <p:anim calcmode="lin" valueType="num">
                                      <p:cBhvr additive="base">
                                        <p:cTn dur="500"/>
                                        <p:tgtEl>
                                          <p:spTgt spid="117"/>
                                        </p:tgtEl>
                                        <p:attrNameLst>
                                          <p:attrName>ppt_y</p:attrName>
                                        </p:attrNameLst>
                                      </p:cBhvr>
                                      <p:tavLst>
                                        <p:tav fmla="" tm="0">
                                          <p:val>
                                            <p:strVal val="#ppt_y+1"/>
                                          </p:val>
                                        </p:tav>
                                        <p:tav fmla="" tm="100000">
                                          <p:val>
                                            <p:strVal val="#ppt_y"/>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116"/>
                                        </p:tgtEl>
                                        <p:attrNameLst>
                                          <p:attrName>style.visibility</p:attrName>
                                        </p:attrNameLst>
                                      </p:cBhvr>
                                      <p:to>
                                        <p:strVal val="visible"/>
                                      </p:to>
                                    </p:set>
                                    <p:anim calcmode="lin" valueType="num">
                                      <p:cBhvr additive="base">
                                        <p:cTn dur="500"/>
                                        <p:tgtEl>
                                          <p:spTgt spid="116"/>
                                        </p:tgtEl>
                                        <p:attrNameLst>
                                          <p:attrName>ppt_y</p:attrName>
                                        </p:attrNameLst>
                                      </p:cBhvr>
                                      <p:tavLst>
                                        <p:tav fmla="" tm="0">
                                          <p:val>
                                            <p:strVal val="#ppt_y+1"/>
                                          </p:val>
                                        </p:tav>
                                        <p:tav fmla="" tm="100000">
                                          <p:val>
                                            <p:strVal val="#ppt_y"/>
                                          </p:val>
                                        </p:tav>
                                      </p:tavLst>
                                    </p:anim>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2" name="Shape 122"/>
        <p:cNvGrpSpPr/>
        <p:nvPr/>
      </p:nvGrpSpPr>
      <p:grpSpPr>
        <a:xfrm>
          <a:off x="0" y="0"/>
          <a:ext cx="0" cy="0"/>
          <a:chOff x="0" y="0"/>
          <a:chExt cx="0" cy="0"/>
        </a:xfrm>
      </p:grpSpPr>
      <p:sp>
        <p:nvSpPr>
          <p:cNvPr id="123" name="Google Shape;123;p3"/>
          <p:cNvSpPr/>
          <p:nvPr/>
        </p:nvSpPr>
        <p:spPr>
          <a:xfrm>
            <a:off x="357158" y="1142984"/>
            <a:ext cx="3084114" cy="430887"/>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2200">
                <a:solidFill>
                  <a:srgbClr val="002060"/>
                </a:solidFill>
                <a:latin typeface="Arial"/>
                <a:ea typeface="Arial"/>
                <a:cs typeface="Arial"/>
                <a:sym typeface="Arial"/>
              </a:rPr>
              <a:t>A.   Mengumpulkan Data</a:t>
            </a:r>
            <a:endParaRPr/>
          </a:p>
        </p:txBody>
      </p:sp>
      <p:sp>
        <p:nvSpPr>
          <p:cNvPr id="124" name="Google Shape;124;p3"/>
          <p:cNvSpPr/>
          <p:nvPr/>
        </p:nvSpPr>
        <p:spPr>
          <a:xfrm>
            <a:off x="357158" y="1514688"/>
            <a:ext cx="7715304" cy="4939814"/>
          </a:xfrm>
          <a:prstGeom prst="rect">
            <a:avLst/>
          </a:prstGeom>
          <a:noFill/>
          <a:ln>
            <a:noFill/>
          </a:ln>
        </p:spPr>
        <p:txBody>
          <a:bodyPr anchorCtr="0" anchor="t" bIns="45700" lIns="91425" spcFirstLastPara="1" rIns="91425" wrap="square" tIns="45700">
            <a:spAutoFit/>
          </a:bodyPr>
          <a:lstStyle/>
          <a:p>
            <a:pPr indent="-363538" lvl="0" marL="363538" marR="0" rtl="0" algn="l">
              <a:lnSpc>
                <a:spcPct val="150000"/>
              </a:lnSpc>
              <a:spcBef>
                <a:spcPts val="0"/>
              </a:spcBef>
              <a:spcAft>
                <a:spcPts val="0"/>
              </a:spcAft>
              <a:buClr>
                <a:schemeClr val="dk1"/>
              </a:buClr>
              <a:buSzPts val="2100"/>
              <a:buFont typeface="Arial"/>
              <a:buChar char="•"/>
            </a:pPr>
            <a:r>
              <a:rPr lang="en-US" sz="2100">
                <a:solidFill>
                  <a:schemeClr val="dk1"/>
                </a:solidFill>
                <a:latin typeface="Arial"/>
                <a:ea typeface="Arial"/>
                <a:cs typeface="Arial"/>
                <a:sym typeface="Arial"/>
              </a:rPr>
              <a:t>Mengumpulkan data dapat dilakukan dengan melakukan percobaan, wawancara (menanyai secara langsung), atau mengutip informasi dari sebuah artikel. Misal, kita ingin mengetahui data jumlah penduduk di suatu RT. Kita dapat datang ke ketua RT, ke kantor kepala desa, atau mendatanya langsung.</a:t>
            </a:r>
            <a:endParaRPr/>
          </a:p>
          <a:p>
            <a:pPr indent="-363538" lvl="0" marL="363538" marR="0" rtl="0" algn="l">
              <a:lnSpc>
                <a:spcPct val="150000"/>
              </a:lnSpc>
              <a:spcBef>
                <a:spcPts val="0"/>
              </a:spcBef>
              <a:spcAft>
                <a:spcPts val="0"/>
              </a:spcAft>
              <a:buClr>
                <a:schemeClr val="dk1"/>
              </a:buClr>
              <a:buSzPts val="2100"/>
              <a:buFont typeface="Arial"/>
              <a:buChar char="•"/>
            </a:pPr>
            <a:r>
              <a:rPr lang="en-US" sz="2100">
                <a:solidFill>
                  <a:schemeClr val="dk1"/>
                </a:solidFill>
                <a:latin typeface="Arial"/>
                <a:ea typeface="Arial"/>
                <a:cs typeface="Arial"/>
                <a:sym typeface="Arial"/>
              </a:rPr>
              <a:t>Berikut ini contoh lain dari kegiatan mengumpulkan data</a:t>
            </a:r>
            <a:endParaRPr/>
          </a:p>
          <a:p>
            <a:pPr indent="-363538" lvl="0" marL="363538" marR="0" rtl="0" algn="l">
              <a:lnSpc>
                <a:spcPct val="150000"/>
              </a:lnSpc>
              <a:spcBef>
                <a:spcPts val="0"/>
              </a:spcBef>
              <a:spcAft>
                <a:spcPts val="0"/>
              </a:spcAft>
              <a:buNone/>
            </a:pPr>
            <a:r>
              <a:rPr lang="en-US" sz="2100">
                <a:solidFill>
                  <a:schemeClr val="dk1"/>
                </a:solidFill>
                <a:latin typeface="Arial"/>
                <a:ea typeface="Arial"/>
                <a:cs typeface="Arial"/>
                <a:sym typeface="Arial"/>
              </a:rPr>
              <a:t>	a.	mendata umur siswa;</a:t>
            </a:r>
            <a:endParaRPr/>
          </a:p>
          <a:p>
            <a:pPr indent="-363538" lvl="0" marL="363538" marR="0" rtl="0" algn="l">
              <a:lnSpc>
                <a:spcPct val="150000"/>
              </a:lnSpc>
              <a:spcBef>
                <a:spcPts val="0"/>
              </a:spcBef>
              <a:spcAft>
                <a:spcPts val="0"/>
              </a:spcAft>
              <a:buNone/>
            </a:pPr>
            <a:r>
              <a:rPr lang="en-US" sz="2100">
                <a:solidFill>
                  <a:schemeClr val="dk1"/>
                </a:solidFill>
                <a:latin typeface="Arial"/>
                <a:ea typeface="Arial"/>
                <a:cs typeface="Arial"/>
                <a:sym typeface="Arial"/>
              </a:rPr>
              <a:t>	b.	mendata tinggi badan atau berat badan siswa;</a:t>
            </a:r>
            <a:endParaRPr/>
          </a:p>
          <a:p>
            <a:pPr indent="-363538" lvl="0" marL="363538" marR="0" rtl="0" algn="l">
              <a:lnSpc>
                <a:spcPct val="150000"/>
              </a:lnSpc>
              <a:spcBef>
                <a:spcPts val="0"/>
              </a:spcBef>
              <a:spcAft>
                <a:spcPts val="0"/>
              </a:spcAft>
              <a:buNone/>
            </a:pPr>
            <a:r>
              <a:rPr lang="en-US" sz="2100">
                <a:solidFill>
                  <a:schemeClr val="dk1"/>
                </a:solidFill>
                <a:latin typeface="Arial"/>
                <a:ea typeface="Arial"/>
                <a:cs typeface="Arial"/>
                <a:sym typeface="Arial"/>
              </a:rPr>
              <a:t>	c.	mendata banyak bunga yang ditanam di pekarangan sekolah; dan lain-lain.</a:t>
            </a:r>
            <a:endParaRPr/>
          </a:p>
        </p:txBody>
      </p:sp>
    </p:spTree>
  </p:cSld>
  <p:clrMapOvr>
    <a:masterClrMapping/>
  </p:clrMapOvr>
  <p:transition>
    <p:wedge/>
  </p:transition>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124">
                                            <p:txEl>
                                              <p:pRg end="0" st="0"/>
                                            </p:txEl>
                                          </p:spTgt>
                                        </p:tgtEl>
                                        <p:attrNameLst>
                                          <p:attrName>style.visibility</p:attrName>
                                        </p:attrNameLst>
                                      </p:cBhvr>
                                      <p:to>
                                        <p:strVal val="visible"/>
                                      </p:to>
                                    </p:set>
                                    <p:anim calcmode="lin" valueType="num">
                                      <p:cBhvr additive="base">
                                        <p:cTn dur="500"/>
                                        <p:tgtEl>
                                          <p:spTgt spid="124">
                                            <p:txEl>
                                              <p:pRg end="0" st="0"/>
                                            </p:txEl>
                                          </p:spTgt>
                                        </p:tgtEl>
                                        <p:attrNameLst>
                                          <p:attrName>ppt_y</p:attrName>
                                        </p:attrNameLst>
                                      </p:cBhvr>
                                      <p:tavLst>
                                        <p:tav fmla="" tm="0">
                                          <p:val>
                                            <p:strVal val="#ppt_y+1"/>
                                          </p:val>
                                        </p:tav>
                                        <p:tav fmla="" tm="100000">
                                          <p:val>
                                            <p:strVal val="#ppt_y"/>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124">
                                            <p:txEl>
                                              <p:pRg end="1" st="1"/>
                                            </p:txEl>
                                          </p:spTgt>
                                        </p:tgtEl>
                                        <p:attrNameLst>
                                          <p:attrName>style.visibility</p:attrName>
                                        </p:attrNameLst>
                                      </p:cBhvr>
                                      <p:to>
                                        <p:strVal val="visible"/>
                                      </p:to>
                                    </p:set>
                                    <p:anim calcmode="lin" valueType="num">
                                      <p:cBhvr additive="base">
                                        <p:cTn dur="500"/>
                                        <p:tgtEl>
                                          <p:spTgt spid="124">
                                            <p:txEl>
                                              <p:pRg end="1" st="1"/>
                                            </p:txEl>
                                          </p:spTgt>
                                        </p:tgtEl>
                                        <p:attrNameLst>
                                          <p:attrName>ppt_y</p:attrName>
                                        </p:attrNameLst>
                                      </p:cBhvr>
                                      <p:tavLst>
                                        <p:tav fmla="" tm="0">
                                          <p:val>
                                            <p:strVal val="#ppt_y+1"/>
                                          </p:val>
                                        </p:tav>
                                        <p:tav fmla="" tm="100000">
                                          <p:val>
                                            <p:strVal val="#ppt_y"/>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124">
                                            <p:txEl>
                                              <p:pRg end="2" st="2"/>
                                            </p:txEl>
                                          </p:spTgt>
                                        </p:tgtEl>
                                        <p:attrNameLst>
                                          <p:attrName>style.visibility</p:attrName>
                                        </p:attrNameLst>
                                      </p:cBhvr>
                                      <p:to>
                                        <p:strVal val="visible"/>
                                      </p:to>
                                    </p:set>
                                    <p:anim calcmode="lin" valueType="num">
                                      <p:cBhvr additive="base">
                                        <p:cTn dur="500"/>
                                        <p:tgtEl>
                                          <p:spTgt spid="124">
                                            <p:txEl>
                                              <p:pRg end="2" st="2"/>
                                            </p:txEl>
                                          </p:spTgt>
                                        </p:tgtEl>
                                        <p:attrNameLst>
                                          <p:attrName>ppt_y</p:attrName>
                                        </p:attrNameLst>
                                      </p:cBhvr>
                                      <p:tavLst>
                                        <p:tav fmla="" tm="0">
                                          <p:val>
                                            <p:strVal val="#ppt_y+1"/>
                                          </p:val>
                                        </p:tav>
                                        <p:tav fmla="" tm="100000">
                                          <p:val>
                                            <p:strVal val="#ppt_y"/>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124">
                                            <p:txEl>
                                              <p:pRg end="3" st="3"/>
                                            </p:txEl>
                                          </p:spTgt>
                                        </p:tgtEl>
                                        <p:attrNameLst>
                                          <p:attrName>style.visibility</p:attrName>
                                        </p:attrNameLst>
                                      </p:cBhvr>
                                      <p:to>
                                        <p:strVal val="visible"/>
                                      </p:to>
                                    </p:set>
                                    <p:anim calcmode="lin" valueType="num">
                                      <p:cBhvr additive="base">
                                        <p:cTn dur="500"/>
                                        <p:tgtEl>
                                          <p:spTgt spid="124">
                                            <p:txEl>
                                              <p:pRg end="3" st="3"/>
                                            </p:txEl>
                                          </p:spTgt>
                                        </p:tgtEl>
                                        <p:attrNameLst>
                                          <p:attrName>ppt_y</p:attrName>
                                        </p:attrNameLst>
                                      </p:cBhvr>
                                      <p:tavLst>
                                        <p:tav fmla="" tm="0">
                                          <p:val>
                                            <p:strVal val="#ppt_y+1"/>
                                          </p:val>
                                        </p:tav>
                                        <p:tav fmla="" tm="100000">
                                          <p:val>
                                            <p:strVal val="#ppt_y"/>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124">
                                            <p:txEl>
                                              <p:pRg end="4" st="4"/>
                                            </p:txEl>
                                          </p:spTgt>
                                        </p:tgtEl>
                                        <p:attrNameLst>
                                          <p:attrName>style.visibility</p:attrName>
                                        </p:attrNameLst>
                                      </p:cBhvr>
                                      <p:to>
                                        <p:strVal val="visible"/>
                                      </p:to>
                                    </p:set>
                                    <p:anim calcmode="lin" valueType="num">
                                      <p:cBhvr additive="base">
                                        <p:cTn dur="500"/>
                                        <p:tgtEl>
                                          <p:spTgt spid="124">
                                            <p:txEl>
                                              <p:pRg end="4" st="4"/>
                                            </p:txEl>
                                          </p:spTgt>
                                        </p:tgtEl>
                                        <p:attrNameLst>
                                          <p:attrName>ppt_y</p:attrName>
                                        </p:attrNameLst>
                                      </p:cBhvr>
                                      <p:tavLst>
                                        <p:tav fmla="" tm="0">
                                          <p:val>
                                            <p:strVal val="#ppt_y+1"/>
                                          </p:val>
                                        </p:tav>
                                        <p:tav fmla="" tm="100000">
                                          <p:val>
                                            <p:strVal val="#ppt_y"/>
                                          </p:val>
                                        </p:tav>
                                      </p:tavLst>
                                    </p:anim>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8" name="Shape 128"/>
        <p:cNvGrpSpPr/>
        <p:nvPr/>
      </p:nvGrpSpPr>
      <p:grpSpPr>
        <a:xfrm>
          <a:off x="0" y="0"/>
          <a:ext cx="0" cy="0"/>
          <a:chOff x="0" y="0"/>
          <a:chExt cx="0" cy="0"/>
        </a:xfrm>
      </p:grpSpPr>
      <p:sp>
        <p:nvSpPr>
          <p:cNvPr id="129" name="Google Shape;129;p4"/>
          <p:cNvSpPr/>
          <p:nvPr/>
        </p:nvSpPr>
        <p:spPr>
          <a:xfrm>
            <a:off x="428596" y="1155495"/>
            <a:ext cx="4962705" cy="430887"/>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2200">
                <a:solidFill>
                  <a:srgbClr val="002060"/>
                </a:solidFill>
                <a:latin typeface="Arial"/>
                <a:ea typeface="Arial"/>
                <a:cs typeface="Arial"/>
                <a:sym typeface="Arial"/>
              </a:rPr>
              <a:t>B.   Menyajikan Data dalam Bentuk Tabel</a:t>
            </a:r>
            <a:endParaRPr b="1" sz="2200">
              <a:solidFill>
                <a:srgbClr val="002060"/>
              </a:solidFill>
              <a:latin typeface="Arial"/>
              <a:ea typeface="Arial"/>
              <a:cs typeface="Arial"/>
              <a:sym typeface="Arial"/>
            </a:endParaRPr>
          </a:p>
        </p:txBody>
      </p:sp>
      <p:sp>
        <p:nvSpPr>
          <p:cNvPr id="130" name="Google Shape;130;p4"/>
          <p:cNvSpPr/>
          <p:nvPr/>
        </p:nvSpPr>
        <p:spPr>
          <a:xfrm>
            <a:off x="461962" y="2123771"/>
            <a:ext cx="7610500" cy="4662815"/>
          </a:xfrm>
          <a:prstGeom prst="rect">
            <a:avLst/>
          </a:prstGeom>
          <a:noFill/>
          <a:ln>
            <a:noFill/>
          </a:ln>
        </p:spPr>
        <p:txBody>
          <a:bodyPr anchorCtr="0" anchor="t" bIns="45700" lIns="91425" spcFirstLastPara="1" rIns="91425" wrap="square" tIns="45700">
            <a:spAutoFit/>
          </a:bodyPr>
          <a:lstStyle/>
          <a:p>
            <a:pPr indent="0" lvl="0" marL="0" marR="0" rtl="0" algn="l">
              <a:lnSpc>
                <a:spcPct val="150000"/>
              </a:lnSpc>
              <a:spcBef>
                <a:spcPts val="0"/>
              </a:spcBef>
              <a:spcAft>
                <a:spcPts val="0"/>
              </a:spcAft>
              <a:buNone/>
            </a:pPr>
            <a:r>
              <a:rPr lang="en-US" sz="2200">
                <a:solidFill>
                  <a:schemeClr val="dk1"/>
                </a:solidFill>
                <a:latin typeface="Arial"/>
                <a:ea typeface="Arial"/>
                <a:cs typeface="Arial"/>
                <a:sym typeface="Arial"/>
              </a:rPr>
              <a:t>Sekarang, perhatikan data nilai hasil ulangan Matematika dari 36 siswa berikut.</a:t>
            </a:r>
            <a:endParaRPr/>
          </a:p>
          <a:p>
            <a:pPr indent="0" lvl="0" marL="0" marR="0" rtl="0" algn="l">
              <a:lnSpc>
                <a:spcPct val="150000"/>
              </a:lnSpc>
              <a:spcBef>
                <a:spcPts val="0"/>
              </a:spcBef>
              <a:spcAft>
                <a:spcPts val="0"/>
              </a:spcAft>
              <a:buNone/>
            </a:pPr>
            <a:r>
              <a:rPr lang="en-US" sz="2200">
                <a:solidFill>
                  <a:schemeClr val="dk1"/>
                </a:solidFill>
                <a:latin typeface="Arial"/>
                <a:ea typeface="Arial"/>
                <a:cs typeface="Arial"/>
                <a:sym typeface="Arial"/>
              </a:rPr>
              <a:t>80	50	60	60	90	40</a:t>
            </a:r>
            <a:endParaRPr sz="2200">
              <a:solidFill>
                <a:schemeClr val="dk1"/>
              </a:solidFill>
              <a:latin typeface="Arial"/>
              <a:ea typeface="Arial"/>
              <a:cs typeface="Arial"/>
              <a:sym typeface="Arial"/>
            </a:endParaRPr>
          </a:p>
          <a:p>
            <a:pPr indent="0" lvl="0" marL="0" marR="0" rtl="0" algn="l">
              <a:lnSpc>
                <a:spcPct val="150000"/>
              </a:lnSpc>
              <a:spcBef>
                <a:spcPts val="0"/>
              </a:spcBef>
              <a:spcAft>
                <a:spcPts val="0"/>
              </a:spcAft>
              <a:buNone/>
            </a:pPr>
            <a:r>
              <a:rPr lang="en-US" sz="2200">
                <a:solidFill>
                  <a:schemeClr val="dk1"/>
                </a:solidFill>
                <a:latin typeface="Arial"/>
                <a:ea typeface="Arial"/>
                <a:cs typeface="Arial"/>
                <a:sym typeface="Arial"/>
              </a:rPr>
              <a:t>80	90	80	40	70	80</a:t>
            </a:r>
            <a:endParaRPr sz="2200">
              <a:solidFill>
                <a:schemeClr val="dk1"/>
              </a:solidFill>
              <a:latin typeface="Arial"/>
              <a:ea typeface="Arial"/>
              <a:cs typeface="Arial"/>
              <a:sym typeface="Arial"/>
            </a:endParaRPr>
          </a:p>
          <a:p>
            <a:pPr indent="0" lvl="0" marL="0" marR="0" rtl="0" algn="l">
              <a:lnSpc>
                <a:spcPct val="150000"/>
              </a:lnSpc>
              <a:spcBef>
                <a:spcPts val="0"/>
              </a:spcBef>
              <a:spcAft>
                <a:spcPts val="0"/>
              </a:spcAft>
              <a:buNone/>
            </a:pPr>
            <a:r>
              <a:rPr lang="en-US" sz="2200">
                <a:solidFill>
                  <a:schemeClr val="dk1"/>
                </a:solidFill>
                <a:latin typeface="Arial"/>
                <a:ea typeface="Arial"/>
                <a:cs typeface="Arial"/>
                <a:sym typeface="Arial"/>
              </a:rPr>
              <a:t>90	30	70	90	60	60</a:t>
            </a:r>
            <a:endParaRPr sz="2200">
              <a:solidFill>
                <a:schemeClr val="dk1"/>
              </a:solidFill>
              <a:latin typeface="Arial"/>
              <a:ea typeface="Arial"/>
              <a:cs typeface="Arial"/>
              <a:sym typeface="Arial"/>
            </a:endParaRPr>
          </a:p>
          <a:p>
            <a:pPr indent="0" lvl="0" marL="0" marR="0" rtl="0" algn="l">
              <a:lnSpc>
                <a:spcPct val="150000"/>
              </a:lnSpc>
              <a:spcBef>
                <a:spcPts val="0"/>
              </a:spcBef>
              <a:spcAft>
                <a:spcPts val="0"/>
              </a:spcAft>
              <a:buNone/>
            </a:pPr>
            <a:r>
              <a:rPr lang="en-US" sz="2200">
                <a:solidFill>
                  <a:schemeClr val="dk1"/>
                </a:solidFill>
                <a:latin typeface="Arial"/>
                <a:ea typeface="Arial"/>
                <a:cs typeface="Arial"/>
                <a:sym typeface="Arial"/>
              </a:rPr>
              <a:t>60	 80	70	80	80	50</a:t>
            </a:r>
            <a:endParaRPr sz="2200">
              <a:solidFill>
                <a:schemeClr val="dk1"/>
              </a:solidFill>
              <a:latin typeface="Arial"/>
              <a:ea typeface="Arial"/>
              <a:cs typeface="Arial"/>
              <a:sym typeface="Arial"/>
            </a:endParaRPr>
          </a:p>
          <a:p>
            <a:pPr indent="0" lvl="0" marL="0" marR="0" rtl="0" algn="l">
              <a:lnSpc>
                <a:spcPct val="150000"/>
              </a:lnSpc>
              <a:spcBef>
                <a:spcPts val="0"/>
              </a:spcBef>
              <a:spcAft>
                <a:spcPts val="0"/>
              </a:spcAft>
              <a:buNone/>
            </a:pPr>
            <a:r>
              <a:rPr lang="en-US" sz="2200">
                <a:solidFill>
                  <a:schemeClr val="dk1"/>
                </a:solidFill>
                <a:latin typeface="Arial"/>
                <a:ea typeface="Arial"/>
                <a:cs typeface="Arial"/>
                <a:sym typeface="Arial"/>
              </a:rPr>
              <a:t>50 	70 	80	70 	60	60</a:t>
            </a:r>
            <a:endParaRPr sz="2200">
              <a:solidFill>
                <a:schemeClr val="dk1"/>
              </a:solidFill>
              <a:latin typeface="Arial"/>
              <a:ea typeface="Arial"/>
              <a:cs typeface="Arial"/>
              <a:sym typeface="Arial"/>
            </a:endParaRPr>
          </a:p>
          <a:p>
            <a:pPr indent="0" lvl="0" marL="0" marR="0" rtl="0" algn="l">
              <a:lnSpc>
                <a:spcPct val="150000"/>
              </a:lnSpc>
              <a:spcBef>
                <a:spcPts val="0"/>
              </a:spcBef>
              <a:spcAft>
                <a:spcPts val="0"/>
              </a:spcAft>
              <a:buNone/>
            </a:pPr>
            <a:r>
              <a:rPr lang="en-US" sz="2200">
                <a:solidFill>
                  <a:schemeClr val="dk1"/>
                </a:solidFill>
                <a:latin typeface="Arial"/>
                <a:ea typeface="Arial"/>
                <a:cs typeface="Arial"/>
                <a:sym typeface="Arial"/>
              </a:rPr>
              <a:t>90 	70 	50 	70 	80 	50</a:t>
            </a:r>
            <a:endParaRPr/>
          </a:p>
          <a:p>
            <a:pPr indent="0" lvl="0" marL="0" marR="0" rtl="0" algn="l">
              <a:lnSpc>
                <a:spcPct val="150000"/>
              </a:lnSpc>
              <a:spcBef>
                <a:spcPts val="0"/>
              </a:spcBef>
              <a:spcAft>
                <a:spcPts val="0"/>
              </a:spcAft>
              <a:buNone/>
            </a:pPr>
            <a:r>
              <a:rPr lang="en-US" sz="2200">
                <a:solidFill>
                  <a:schemeClr val="dk1"/>
                </a:solidFill>
                <a:latin typeface="Arial"/>
                <a:ea typeface="Arial"/>
                <a:cs typeface="Arial"/>
                <a:sym typeface="Arial"/>
              </a:rPr>
              <a:t>Data tersebut akan disajikan dalam tebel.</a:t>
            </a:r>
            <a:endParaRPr sz="2200">
              <a:solidFill>
                <a:schemeClr val="dk1"/>
              </a:solidFill>
              <a:latin typeface="Arial"/>
              <a:ea typeface="Arial"/>
              <a:cs typeface="Arial"/>
              <a:sym typeface="Arial"/>
            </a:endParaRPr>
          </a:p>
        </p:txBody>
      </p:sp>
      <p:sp>
        <p:nvSpPr>
          <p:cNvPr id="131" name="Google Shape;131;p4"/>
          <p:cNvSpPr/>
          <p:nvPr/>
        </p:nvSpPr>
        <p:spPr>
          <a:xfrm>
            <a:off x="461962" y="1612695"/>
            <a:ext cx="6248400" cy="430887"/>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2200">
                <a:solidFill>
                  <a:srgbClr val="00B0F0"/>
                </a:solidFill>
                <a:latin typeface="Arial"/>
                <a:ea typeface="Arial"/>
                <a:cs typeface="Arial"/>
                <a:sym typeface="Arial"/>
              </a:rPr>
              <a:t>Sajian Bentuk Tabel</a:t>
            </a:r>
            <a:endParaRPr b="1" sz="2200">
              <a:solidFill>
                <a:srgbClr val="00B0F0"/>
              </a:solidFill>
              <a:latin typeface="Arial"/>
              <a:ea typeface="Arial"/>
              <a:cs typeface="Arial"/>
              <a:sym typeface="Arial"/>
            </a:endParaRPr>
          </a:p>
        </p:txBody>
      </p:sp>
    </p:spTree>
  </p:cSld>
  <p:clrMapOvr>
    <a:masterClrMapping/>
  </p:clrMapOvr>
  <p:transition>
    <p:wedge/>
  </p:transition>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131"/>
                                        </p:tgtEl>
                                        <p:attrNameLst>
                                          <p:attrName>style.visibility</p:attrName>
                                        </p:attrNameLst>
                                      </p:cBhvr>
                                      <p:to>
                                        <p:strVal val="visible"/>
                                      </p:to>
                                    </p:set>
                                    <p:anim calcmode="lin" valueType="num">
                                      <p:cBhvr additive="base">
                                        <p:cTn dur="500"/>
                                        <p:tgtEl>
                                          <p:spTgt spid="131"/>
                                        </p:tgtEl>
                                        <p:attrNameLst>
                                          <p:attrName>ppt_y</p:attrName>
                                        </p:attrNameLst>
                                      </p:cBhvr>
                                      <p:tavLst>
                                        <p:tav fmla="" tm="0">
                                          <p:val>
                                            <p:strVal val="#ppt_y+1"/>
                                          </p:val>
                                        </p:tav>
                                        <p:tav fmla="" tm="100000">
                                          <p:val>
                                            <p:strVal val="#ppt_y"/>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130"/>
                                        </p:tgtEl>
                                        <p:attrNameLst>
                                          <p:attrName>style.visibility</p:attrName>
                                        </p:attrNameLst>
                                      </p:cBhvr>
                                      <p:to>
                                        <p:strVal val="visible"/>
                                      </p:to>
                                    </p:set>
                                    <p:anim calcmode="lin" valueType="num">
                                      <p:cBhvr additive="base">
                                        <p:cTn dur="500"/>
                                        <p:tgtEl>
                                          <p:spTgt spid="130"/>
                                        </p:tgtEl>
                                        <p:attrNameLst>
                                          <p:attrName>ppt_y</p:attrName>
                                        </p:attrNameLst>
                                      </p:cBhvr>
                                      <p:tavLst>
                                        <p:tav fmla="" tm="0">
                                          <p:val>
                                            <p:strVal val="#ppt_y+1"/>
                                          </p:val>
                                        </p:tav>
                                        <p:tav fmla="" tm="100000">
                                          <p:val>
                                            <p:strVal val="#ppt_y"/>
                                          </p:val>
                                        </p:tav>
                                      </p:tavLst>
                                    </p:anim>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5" name="Shape 135"/>
        <p:cNvGrpSpPr/>
        <p:nvPr/>
      </p:nvGrpSpPr>
      <p:grpSpPr>
        <a:xfrm>
          <a:off x="0" y="0"/>
          <a:ext cx="0" cy="0"/>
          <a:chOff x="0" y="0"/>
          <a:chExt cx="0" cy="0"/>
        </a:xfrm>
      </p:grpSpPr>
      <p:sp>
        <p:nvSpPr>
          <p:cNvPr id="136" name="Google Shape;136;p5"/>
          <p:cNvSpPr/>
          <p:nvPr/>
        </p:nvSpPr>
        <p:spPr>
          <a:xfrm>
            <a:off x="762000" y="990600"/>
            <a:ext cx="7310462" cy="1615827"/>
          </a:xfrm>
          <a:prstGeom prst="rect">
            <a:avLst/>
          </a:prstGeom>
          <a:noFill/>
          <a:ln>
            <a:noFill/>
          </a:ln>
        </p:spPr>
        <p:txBody>
          <a:bodyPr anchorCtr="0" anchor="t" bIns="45700" lIns="91425" spcFirstLastPara="1" rIns="91425" wrap="square" tIns="45700">
            <a:spAutoFit/>
          </a:bodyPr>
          <a:lstStyle/>
          <a:p>
            <a:pPr indent="0" lvl="0" marL="0" marR="0" rtl="0" algn="l">
              <a:lnSpc>
                <a:spcPct val="150000"/>
              </a:lnSpc>
              <a:spcBef>
                <a:spcPts val="0"/>
              </a:spcBef>
              <a:spcAft>
                <a:spcPts val="0"/>
              </a:spcAft>
              <a:buNone/>
            </a:pPr>
            <a:r>
              <a:rPr lang="en-US" sz="2200">
                <a:solidFill>
                  <a:schemeClr val="dk1"/>
                </a:solidFill>
                <a:latin typeface="Arial"/>
                <a:ea typeface="Arial"/>
                <a:cs typeface="Arial"/>
                <a:sym typeface="Arial"/>
              </a:rPr>
              <a:t>Tampak bahwa nilai ulangan terendah adalah 30. Nilai ulangan tertinggi adalah 90. Artinya, nilai yang harus kamu tulis adalah 30 sampai 90.</a:t>
            </a:r>
            <a:endParaRPr/>
          </a:p>
        </p:txBody>
      </p:sp>
      <p:pic>
        <p:nvPicPr>
          <p:cNvPr id="137" name="Google Shape;137;p5"/>
          <p:cNvPicPr preferRelativeResize="0"/>
          <p:nvPr/>
        </p:nvPicPr>
        <p:blipFill rotWithShape="1">
          <a:blip r:embed="rId3">
            <a:alphaModFix/>
          </a:blip>
          <a:srcRect b="0" l="0" r="0" t="0"/>
          <a:stretch/>
        </p:blipFill>
        <p:spPr>
          <a:xfrm>
            <a:off x="762000" y="2590800"/>
            <a:ext cx="6491116" cy="3338530"/>
          </a:xfrm>
          <a:prstGeom prst="rect">
            <a:avLst/>
          </a:prstGeom>
          <a:noFill/>
          <a:ln>
            <a:noFill/>
          </a:ln>
        </p:spPr>
      </p:pic>
      <p:sp>
        <p:nvSpPr>
          <p:cNvPr id="138" name="Google Shape;138;p5"/>
          <p:cNvSpPr/>
          <p:nvPr/>
        </p:nvSpPr>
        <p:spPr>
          <a:xfrm>
            <a:off x="762000" y="6055433"/>
            <a:ext cx="5334089" cy="430887"/>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2200">
                <a:solidFill>
                  <a:schemeClr val="dk1"/>
                </a:solidFill>
                <a:latin typeface="Arial"/>
                <a:ea typeface="Arial"/>
                <a:cs typeface="Arial"/>
                <a:sym typeface="Arial"/>
              </a:rPr>
              <a:t>Kolom Turus merupakan kolom bantuan saja.</a:t>
            </a:r>
            <a:endParaRPr/>
          </a:p>
        </p:txBody>
      </p:sp>
    </p:spTree>
  </p:cSld>
  <p:clrMapOvr>
    <a:masterClrMapping/>
  </p:clrMapOvr>
  <p:transition>
    <p:wedge/>
  </p:transition>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37"/>
                                        </p:tgtEl>
                                        <p:attrNameLst>
                                          <p:attrName>style.visibility</p:attrName>
                                        </p:attrNameLst>
                                      </p:cBhvr>
                                      <p:to>
                                        <p:strVal val="visible"/>
                                      </p:to>
                                    </p:set>
                                    <p:animEffect filter="fade" transition="in">
                                      <p:cBhvr>
                                        <p:cTn dur="1000"/>
                                        <p:tgtEl>
                                          <p:spTgt spid="137"/>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38"/>
                                        </p:tgtEl>
                                        <p:attrNameLst>
                                          <p:attrName>style.visibility</p:attrName>
                                        </p:attrNameLst>
                                      </p:cBhvr>
                                      <p:to>
                                        <p:strVal val="visible"/>
                                      </p:to>
                                    </p:set>
                                    <p:animEffect filter="fade" transition="in">
                                      <p:cBhvr>
                                        <p:cTn dur="1000"/>
                                        <p:tgtEl>
                                          <p:spTgt spid="138"/>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2" name="Shape 142"/>
        <p:cNvGrpSpPr/>
        <p:nvPr/>
      </p:nvGrpSpPr>
      <p:grpSpPr>
        <a:xfrm>
          <a:off x="0" y="0"/>
          <a:ext cx="0" cy="0"/>
          <a:chOff x="0" y="0"/>
          <a:chExt cx="0" cy="0"/>
        </a:xfrm>
      </p:grpSpPr>
      <p:sp>
        <p:nvSpPr>
          <p:cNvPr id="143" name="Google Shape;143;p6"/>
          <p:cNvSpPr/>
          <p:nvPr/>
        </p:nvSpPr>
        <p:spPr>
          <a:xfrm>
            <a:off x="428596" y="1191227"/>
            <a:ext cx="5316071" cy="430887"/>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2200">
                <a:solidFill>
                  <a:srgbClr val="002060"/>
                </a:solidFill>
                <a:latin typeface="Arial"/>
                <a:ea typeface="Arial"/>
                <a:cs typeface="Arial"/>
                <a:sym typeface="Arial"/>
              </a:rPr>
              <a:t>C.   Menyajikan Data dalam Bentuk Diagram</a:t>
            </a:r>
            <a:endParaRPr/>
          </a:p>
        </p:txBody>
      </p:sp>
      <p:sp>
        <p:nvSpPr>
          <p:cNvPr id="144" name="Google Shape;144;p6"/>
          <p:cNvSpPr/>
          <p:nvPr/>
        </p:nvSpPr>
        <p:spPr>
          <a:xfrm>
            <a:off x="428596" y="1648427"/>
            <a:ext cx="2170979" cy="430887"/>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2200">
                <a:solidFill>
                  <a:srgbClr val="00B0F0"/>
                </a:solidFill>
                <a:latin typeface="Arial"/>
                <a:ea typeface="Arial"/>
                <a:cs typeface="Arial"/>
                <a:sym typeface="Arial"/>
              </a:rPr>
              <a:t>Diagram Gambar</a:t>
            </a:r>
            <a:endParaRPr b="1" sz="2200">
              <a:solidFill>
                <a:srgbClr val="00B0F0"/>
              </a:solidFill>
              <a:latin typeface="Arial"/>
              <a:ea typeface="Arial"/>
              <a:cs typeface="Arial"/>
              <a:sym typeface="Arial"/>
            </a:endParaRPr>
          </a:p>
        </p:txBody>
      </p:sp>
      <p:sp>
        <p:nvSpPr>
          <p:cNvPr id="145" name="Google Shape;145;p6"/>
          <p:cNvSpPr/>
          <p:nvPr/>
        </p:nvSpPr>
        <p:spPr>
          <a:xfrm>
            <a:off x="428596" y="2057164"/>
            <a:ext cx="3185886" cy="4662815"/>
          </a:xfrm>
          <a:prstGeom prst="rect">
            <a:avLst/>
          </a:prstGeom>
          <a:noFill/>
          <a:ln>
            <a:noFill/>
          </a:ln>
        </p:spPr>
        <p:txBody>
          <a:bodyPr anchorCtr="0" anchor="t" bIns="45700" lIns="91425" spcFirstLastPara="1" rIns="91425" wrap="square" tIns="45700">
            <a:spAutoFit/>
          </a:bodyPr>
          <a:lstStyle/>
          <a:p>
            <a:pPr indent="0" lvl="0" marL="0" marR="0" rtl="0" algn="l">
              <a:lnSpc>
                <a:spcPct val="150000"/>
              </a:lnSpc>
              <a:spcBef>
                <a:spcPts val="0"/>
              </a:spcBef>
              <a:spcAft>
                <a:spcPts val="0"/>
              </a:spcAft>
              <a:buNone/>
            </a:pPr>
            <a:r>
              <a:rPr lang="en-US" sz="2200">
                <a:solidFill>
                  <a:schemeClr val="dk1"/>
                </a:solidFill>
                <a:latin typeface="Arial"/>
                <a:ea typeface="Arial"/>
                <a:cs typeface="Arial"/>
                <a:sym typeface="Arial"/>
              </a:rPr>
              <a:t>Diagram gambar disebut juga diagram lambang atau piktogram. Diagram ini biasanya digunakan untuk menyajikan jumlah data yang bentuknya besar. Berikut ini contoh data jumlah penduduk di lima kota.</a:t>
            </a:r>
            <a:endParaRPr/>
          </a:p>
        </p:txBody>
      </p:sp>
      <p:pic>
        <p:nvPicPr>
          <p:cNvPr id="146" name="Google Shape;146;p6"/>
          <p:cNvPicPr preferRelativeResize="0"/>
          <p:nvPr/>
        </p:nvPicPr>
        <p:blipFill rotWithShape="1">
          <a:blip r:embed="rId3">
            <a:alphaModFix/>
          </a:blip>
          <a:srcRect b="0" l="0" r="0" t="0"/>
          <a:stretch/>
        </p:blipFill>
        <p:spPr>
          <a:xfrm>
            <a:off x="3428992" y="2208079"/>
            <a:ext cx="4500594" cy="4507069"/>
          </a:xfrm>
          <a:prstGeom prst="rect">
            <a:avLst/>
          </a:prstGeom>
          <a:noFill/>
          <a:ln>
            <a:noFill/>
          </a:ln>
        </p:spPr>
      </p:pic>
    </p:spTree>
  </p:cSld>
  <p:clrMapOvr>
    <a:masterClrMapping/>
  </p:clrMapOvr>
  <p:transition>
    <p:wedge/>
  </p:transition>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44"/>
                                        </p:tgtEl>
                                        <p:attrNameLst>
                                          <p:attrName>style.visibility</p:attrName>
                                        </p:attrNameLst>
                                      </p:cBhvr>
                                      <p:to>
                                        <p:strVal val="visible"/>
                                      </p:to>
                                    </p:set>
                                    <p:animEffect filter="fade" transition="in">
                                      <p:cBhvr>
                                        <p:cTn dur="1000"/>
                                        <p:tgtEl>
                                          <p:spTgt spid="144"/>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45"/>
                                        </p:tgtEl>
                                        <p:attrNameLst>
                                          <p:attrName>style.visibility</p:attrName>
                                        </p:attrNameLst>
                                      </p:cBhvr>
                                      <p:to>
                                        <p:strVal val="visible"/>
                                      </p:to>
                                    </p:set>
                                    <p:animEffect filter="fade" transition="in">
                                      <p:cBhvr>
                                        <p:cTn dur="1000"/>
                                        <p:tgtEl>
                                          <p:spTgt spid="145"/>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46"/>
                                        </p:tgtEl>
                                        <p:attrNameLst>
                                          <p:attrName>style.visibility</p:attrName>
                                        </p:attrNameLst>
                                      </p:cBhvr>
                                      <p:to>
                                        <p:strVal val="visible"/>
                                      </p:to>
                                    </p:set>
                                    <p:animEffect filter="fade" transition="in">
                                      <p:cBhvr>
                                        <p:cTn dur="1000"/>
                                        <p:tgtEl>
                                          <p:spTgt spid="146"/>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0" name="Shape 150"/>
        <p:cNvGrpSpPr/>
        <p:nvPr/>
      </p:nvGrpSpPr>
      <p:grpSpPr>
        <a:xfrm>
          <a:off x="0" y="0"/>
          <a:ext cx="0" cy="0"/>
          <a:chOff x="0" y="0"/>
          <a:chExt cx="0" cy="0"/>
        </a:xfrm>
      </p:grpSpPr>
      <p:sp>
        <p:nvSpPr>
          <p:cNvPr id="151" name="Google Shape;151;p7"/>
          <p:cNvSpPr/>
          <p:nvPr/>
        </p:nvSpPr>
        <p:spPr>
          <a:xfrm>
            <a:off x="428596" y="1212163"/>
            <a:ext cx="1832746" cy="430887"/>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2200">
                <a:solidFill>
                  <a:srgbClr val="00B0F0"/>
                </a:solidFill>
                <a:latin typeface="Arial"/>
                <a:ea typeface="Arial"/>
                <a:cs typeface="Arial"/>
                <a:sym typeface="Arial"/>
              </a:rPr>
              <a:t>Diagram Garis</a:t>
            </a:r>
            <a:endParaRPr b="1" sz="2200">
              <a:solidFill>
                <a:srgbClr val="00B0F0"/>
              </a:solidFill>
              <a:latin typeface="Arial"/>
              <a:ea typeface="Arial"/>
              <a:cs typeface="Arial"/>
              <a:sym typeface="Arial"/>
            </a:endParaRPr>
          </a:p>
        </p:txBody>
      </p:sp>
      <p:pic>
        <p:nvPicPr>
          <p:cNvPr id="152" name="Google Shape;152;p7"/>
          <p:cNvPicPr preferRelativeResize="0"/>
          <p:nvPr/>
        </p:nvPicPr>
        <p:blipFill rotWithShape="1">
          <a:blip r:embed="rId3">
            <a:alphaModFix/>
          </a:blip>
          <a:srcRect b="0" l="0" r="0" t="0"/>
          <a:stretch/>
        </p:blipFill>
        <p:spPr>
          <a:xfrm>
            <a:off x="571472" y="2357430"/>
            <a:ext cx="5436787" cy="4143404"/>
          </a:xfrm>
          <a:prstGeom prst="rect">
            <a:avLst/>
          </a:prstGeom>
          <a:noFill/>
          <a:ln>
            <a:noFill/>
          </a:ln>
        </p:spPr>
      </p:pic>
      <p:sp>
        <p:nvSpPr>
          <p:cNvPr id="153" name="Google Shape;153;p7"/>
          <p:cNvSpPr/>
          <p:nvPr/>
        </p:nvSpPr>
        <p:spPr>
          <a:xfrm>
            <a:off x="457200" y="1618344"/>
            <a:ext cx="7472386" cy="600164"/>
          </a:xfrm>
          <a:prstGeom prst="rect">
            <a:avLst/>
          </a:prstGeom>
          <a:noFill/>
          <a:ln>
            <a:noFill/>
          </a:ln>
        </p:spPr>
        <p:txBody>
          <a:bodyPr anchorCtr="0" anchor="t" bIns="45700" lIns="91425" spcFirstLastPara="1" rIns="91425" wrap="square" tIns="45700">
            <a:spAutoFit/>
          </a:bodyPr>
          <a:lstStyle/>
          <a:p>
            <a:pPr indent="0" lvl="0" marL="0" marR="0" rtl="0" algn="l">
              <a:lnSpc>
                <a:spcPct val="150000"/>
              </a:lnSpc>
              <a:spcBef>
                <a:spcPts val="0"/>
              </a:spcBef>
              <a:spcAft>
                <a:spcPts val="0"/>
              </a:spcAft>
              <a:buNone/>
            </a:pPr>
            <a:r>
              <a:rPr lang="en-US" sz="2200">
                <a:solidFill>
                  <a:schemeClr val="dk1"/>
                </a:solidFill>
                <a:latin typeface="Arial"/>
                <a:ea typeface="Arial"/>
                <a:cs typeface="Arial"/>
                <a:sym typeface="Arial"/>
              </a:rPr>
              <a:t>Kita akan menggambarkan data berikut ke dalam diagram garis.</a:t>
            </a:r>
            <a:endParaRPr sz="2200">
              <a:solidFill>
                <a:schemeClr val="dk1"/>
              </a:solidFill>
              <a:latin typeface="Arial"/>
              <a:ea typeface="Arial"/>
              <a:cs typeface="Arial"/>
              <a:sym typeface="Arial"/>
            </a:endParaRPr>
          </a:p>
        </p:txBody>
      </p:sp>
    </p:spTree>
  </p:cSld>
  <p:clrMapOvr>
    <a:masterClrMapping/>
  </p:clrMapOvr>
  <p:transition>
    <p:wedge/>
  </p:transition>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53"/>
                                        </p:tgtEl>
                                        <p:attrNameLst>
                                          <p:attrName>style.visibility</p:attrName>
                                        </p:attrNameLst>
                                      </p:cBhvr>
                                      <p:to>
                                        <p:strVal val="visible"/>
                                      </p:to>
                                    </p:set>
                                    <p:animEffect filter="fade" transition="in">
                                      <p:cBhvr>
                                        <p:cTn dur="1000"/>
                                        <p:tgtEl>
                                          <p:spTgt spid="153"/>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52"/>
                                        </p:tgtEl>
                                        <p:attrNameLst>
                                          <p:attrName>style.visibility</p:attrName>
                                        </p:attrNameLst>
                                      </p:cBhvr>
                                      <p:to>
                                        <p:strVal val="visible"/>
                                      </p:to>
                                    </p:set>
                                    <p:animEffect filter="fade" transition="in">
                                      <p:cBhvr>
                                        <p:cTn dur="1000"/>
                                        <p:tgtEl>
                                          <p:spTgt spid="152"/>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7" name="Shape 157"/>
        <p:cNvGrpSpPr/>
        <p:nvPr/>
      </p:nvGrpSpPr>
      <p:grpSpPr>
        <a:xfrm>
          <a:off x="0" y="0"/>
          <a:ext cx="0" cy="0"/>
          <a:chOff x="0" y="0"/>
          <a:chExt cx="0" cy="0"/>
        </a:xfrm>
      </p:grpSpPr>
      <p:sp>
        <p:nvSpPr>
          <p:cNvPr id="158" name="Google Shape;158;p8"/>
          <p:cNvSpPr/>
          <p:nvPr/>
        </p:nvSpPr>
        <p:spPr>
          <a:xfrm>
            <a:off x="357158" y="950690"/>
            <a:ext cx="7715304" cy="5748625"/>
          </a:xfrm>
          <a:prstGeom prst="rect">
            <a:avLst/>
          </a:prstGeom>
          <a:noFill/>
          <a:ln>
            <a:noFill/>
          </a:ln>
        </p:spPr>
        <p:txBody>
          <a:bodyPr anchorCtr="0" anchor="t" bIns="45700" lIns="91425" spcFirstLastPara="1" rIns="91425" wrap="square" tIns="45700">
            <a:spAutoFit/>
          </a:bodyPr>
          <a:lstStyle/>
          <a:p>
            <a:pPr indent="-465138" lvl="0" marL="465138" marR="0" rtl="0" algn="l">
              <a:lnSpc>
                <a:spcPct val="150000"/>
              </a:lnSpc>
              <a:spcBef>
                <a:spcPts val="0"/>
              </a:spcBef>
              <a:spcAft>
                <a:spcPts val="0"/>
              </a:spcAft>
              <a:buNone/>
            </a:pPr>
            <a:r>
              <a:rPr lang="en-US" sz="1900">
                <a:solidFill>
                  <a:schemeClr val="dk1"/>
                </a:solidFill>
                <a:latin typeface="Arial"/>
                <a:ea typeface="Arial"/>
                <a:cs typeface="Arial"/>
                <a:sym typeface="Arial"/>
              </a:rPr>
              <a:t>Langkah-Langkah:</a:t>
            </a:r>
            <a:endParaRPr/>
          </a:p>
          <a:p>
            <a:pPr indent="-465138" lvl="0" marL="465138" marR="0" rtl="0" algn="l">
              <a:lnSpc>
                <a:spcPct val="150000"/>
              </a:lnSpc>
              <a:spcBef>
                <a:spcPts val="0"/>
              </a:spcBef>
              <a:spcAft>
                <a:spcPts val="0"/>
              </a:spcAft>
              <a:buNone/>
            </a:pPr>
            <a:r>
              <a:rPr lang="en-US" sz="1900">
                <a:solidFill>
                  <a:schemeClr val="dk1"/>
                </a:solidFill>
                <a:latin typeface="Arial"/>
                <a:ea typeface="Arial"/>
                <a:cs typeface="Arial"/>
                <a:sym typeface="Arial"/>
              </a:rPr>
              <a:t>1. 	Buatlah sumbu mendatar dan sumbu tegak dengan memberi ukuran sesuai data pada tabel.</a:t>
            </a:r>
            <a:endParaRPr/>
          </a:p>
          <a:p>
            <a:pPr indent="-465138" lvl="0" marL="465138" marR="0" rtl="0" algn="l">
              <a:lnSpc>
                <a:spcPct val="150000"/>
              </a:lnSpc>
              <a:spcBef>
                <a:spcPts val="0"/>
              </a:spcBef>
              <a:spcAft>
                <a:spcPts val="0"/>
              </a:spcAft>
              <a:buNone/>
            </a:pPr>
            <a:r>
              <a:rPr lang="en-US" sz="1900">
                <a:solidFill>
                  <a:schemeClr val="dk1"/>
                </a:solidFill>
                <a:latin typeface="Arial"/>
                <a:ea typeface="Arial"/>
                <a:cs typeface="Arial"/>
                <a:sym typeface="Arial"/>
              </a:rPr>
              <a:t>2. 	Nilai 4 sebanyak 1 siswa.  Pada garis mendatar, ambillah titik 4. Kemudian, tariklah ke atas secara tegak dan hubungkan dengan angka 1 yang ditarik mendatar dari sumbu tegak. Tandai titik  pertemuannya dengan noktah.</a:t>
            </a:r>
            <a:endParaRPr/>
          </a:p>
          <a:p>
            <a:pPr indent="-465138" lvl="0" marL="465138" marR="0" rtl="0" algn="l">
              <a:lnSpc>
                <a:spcPct val="150000"/>
              </a:lnSpc>
              <a:spcBef>
                <a:spcPts val="0"/>
              </a:spcBef>
              <a:spcAft>
                <a:spcPts val="0"/>
              </a:spcAft>
              <a:buNone/>
            </a:pPr>
            <a:r>
              <a:rPr lang="en-US" sz="1900">
                <a:solidFill>
                  <a:schemeClr val="dk1"/>
                </a:solidFill>
                <a:latin typeface="Arial"/>
                <a:ea typeface="Arial"/>
                <a:cs typeface="Arial"/>
                <a:sym typeface="Arial"/>
              </a:rPr>
              <a:t>3. 	Nilai 5 sebanyak 6 siswa. Pada garis mendatar, ambillah titik 5. Kemudian, tarik ke atas secara tegak dan hubungkan dengan angka 6 yang ditarik mendatar dari sumbu tegak. Tandai titik pertemuannya dengan noktah.</a:t>
            </a:r>
            <a:endParaRPr/>
          </a:p>
          <a:p>
            <a:pPr indent="-465138" lvl="0" marL="465138" marR="0" rtl="0" algn="l">
              <a:lnSpc>
                <a:spcPct val="150000"/>
              </a:lnSpc>
              <a:spcBef>
                <a:spcPts val="0"/>
              </a:spcBef>
              <a:spcAft>
                <a:spcPts val="0"/>
              </a:spcAft>
              <a:buNone/>
            </a:pPr>
            <a:r>
              <a:rPr lang="en-US" sz="1900">
                <a:solidFill>
                  <a:schemeClr val="dk1"/>
                </a:solidFill>
                <a:latin typeface="Arial"/>
                <a:ea typeface="Arial"/>
                <a:cs typeface="Arial"/>
                <a:sym typeface="Arial"/>
              </a:rPr>
              <a:t>4. 	Lakukan seperti langkah 2 dan 3 untuk nilai 6, 7, 8, 9, dan 10.</a:t>
            </a:r>
            <a:endParaRPr/>
          </a:p>
          <a:p>
            <a:pPr indent="-465138" lvl="0" marL="465138" marR="0" rtl="0" algn="l">
              <a:lnSpc>
                <a:spcPct val="150000"/>
              </a:lnSpc>
              <a:spcBef>
                <a:spcPts val="0"/>
              </a:spcBef>
              <a:spcAft>
                <a:spcPts val="0"/>
              </a:spcAft>
              <a:buNone/>
            </a:pPr>
            <a:r>
              <a:rPr lang="en-US" sz="1900">
                <a:solidFill>
                  <a:schemeClr val="dk1"/>
                </a:solidFill>
                <a:latin typeface="Arial"/>
                <a:ea typeface="Arial"/>
                <a:cs typeface="Arial"/>
                <a:sym typeface="Arial"/>
              </a:rPr>
              <a:t>5. 	Hubungkan noktah yang ada dengan garis.</a:t>
            </a:r>
            <a:endParaRPr/>
          </a:p>
        </p:txBody>
      </p:sp>
    </p:spTree>
  </p:cSld>
  <p:clrMapOvr>
    <a:masterClrMapping/>
  </p:clrMapOvr>
  <p:transition>
    <p:wedge/>
  </p:transition>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2" name="Shape 162"/>
        <p:cNvGrpSpPr/>
        <p:nvPr/>
      </p:nvGrpSpPr>
      <p:grpSpPr>
        <a:xfrm>
          <a:off x="0" y="0"/>
          <a:ext cx="0" cy="0"/>
          <a:chOff x="0" y="0"/>
          <a:chExt cx="0" cy="0"/>
        </a:xfrm>
      </p:grpSpPr>
      <p:sp>
        <p:nvSpPr>
          <p:cNvPr id="163" name="Google Shape;163;p9"/>
          <p:cNvSpPr/>
          <p:nvPr/>
        </p:nvSpPr>
        <p:spPr>
          <a:xfrm>
            <a:off x="285720" y="1503447"/>
            <a:ext cx="7786742" cy="4916731"/>
          </a:xfrm>
          <a:prstGeom prst="rect">
            <a:avLst/>
          </a:prstGeom>
          <a:noFill/>
          <a:ln>
            <a:noFill/>
          </a:ln>
        </p:spPr>
        <p:txBody>
          <a:bodyPr anchorCtr="0" anchor="t" bIns="45700" lIns="91425" spcFirstLastPara="1" rIns="91425" wrap="square" tIns="45700">
            <a:spAutoFit/>
          </a:bodyPr>
          <a:lstStyle/>
          <a:p>
            <a:pPr indent="0" lvl="0" marL="0" marR="0" rtl="0" algn="l">
              <a:lnSpc>
                <a:spcPct val="150000"/>
              </a:lnSpc>
              <a:spcBef>
                <a:spcPts val="0"/>
              </a:spcBef>
              <a:spcAft>
                <a:spcPts val="0"/>
              </a:spcAft>
              <a:buNone/>
            </a:pPr>
            <a:r>
              <a:rPr lang="en-US" sz="1900">
                <a:solidFill>
                  <a:schemeClr val="dk1"/>
                </a:solidFill>
                <a:latin typeface="Arial"/>
                <a:ea typeface="Arial"/>
                <a:cs typeface="Arial"/>
                <a:sym typeface="Arial"/>
              </a:rPr>
              <a:t>Kita akan menyajikan data nilai siswa pada contoh diagram garis ke dalam diagram batang. Langkah-langkah adalah sebagai berikut.</a:t>
            </a:r>
            <a:endParaRPr sz="1900">
              <a:solidFill>
                <a:schemeClr val="dk1"/>
              </a:solidFill>
              <a:latin typeface="Arial"/>
              <a:ea typeface="Arial"/>
              <a:cs typeface="Arial"/>
              <a:sym typeface="Arial"/>
            </a:endParaRPr>
          </a:p>
          <a:p>
            <a:pPr indent="-406400" lvl="0" marL="406400" marR="0" rtl="0" algn="l">
              <a:lnSpc>
                <a:spcPct val="150000"/>
              </a:lnSpc>
              <a:spcBef>
                <a:spcPts val="0"/>
              </a:spcBef>
              <a:spcAft>
                <a:spcPts val="0"/>
              </a:spcAft>
              <a:buNone/>
            </a:pPr>
            <a:r>
              <a:rPr lang="en-US" sz="1900">
                <a:solidFill>
                  <a:schemeClr val="dk1"/>
                </a:solidFill>
                <a:latin typeface="Arial"/>
                <a:ea typeface="Arial"/>
                <a:cs typeface="Arial"/>
                <a:sym typeface="Arial"/>
              </a:rPr>
              <a:t>1.	Buatlah sumbu mendatar dan sumbu tegak dengan memberi ukuran sesuai data pada tabel.</a:t>
            </a:r>
            <a:endParaRPr/>
          </a:p>
          <a:p>
            <a:pPr indent="-406400" lvl="0" marL="406400" marR="0" rtl="0" algn="l">
              <a:lnSpc>
                <a:spcPct val="150000"/>
              </a:lnSpc>
              <a:spcBef>
                <a:spcPts val="0"/>
              </a:spcBef>
              <a:spcAft>
                <a:spcPts val="0"/>
              </a:spcAft>
              <a:buNone/>
            </a:pPr>
            <a:r>
              <a:rPr lang="en-US" sz="1900">
                <a:solidFill>
                  <a:schemeClr val="dk1"/>
                </a:solidFill>
                <a:latin typeface="Arial"/>
                <a:ea typeface="Arial"/>
                <a:cs typeface="Arial"/>
                <a:sym typeface="Arial"/>
              </a:rPr>
              <a:t>2.	Nilai 4 sebanyak 3 siswa. Pada garis mendatar, ambillah titik 4. Kemudian, tariklah ke atas secara tegak berupa persegi panjang dan hubungkan dengan angka 3 yang ditarik mendatar dari sumbu tegak.</a:t>
            </a:r>
            <a:endParaRPr/>
          </a:p>
          <a:p>
            <a:pPr indent="-406400" lvl="0" marL="406400" marR="0" rtl="0" algn="l">
              <a:lnSpc>
                <a:spcPct val="150000"/>
              </a:lnSpc>
              <a:spcBef>
                <a:spcPts val="0"/>
              </a:spcBef>
              <a:spcAft>
                <a:spcPts val="0"/>
              </a:spcAft>
              <a:buNone/>
            </a:pPr>
            <a:r>
              <a:rPr lang="en-US" sz="1900">
                <a:solidFill>
                  <a:schemeClr val="dk1"/>
                </a:solidFill>
                <a:latin typeface="Arial"/>
                <a:ea typeface="Arial"/>
                <a:cs typeface="Arial"/>
                <a:sym typeface="Arial"/>
              </a:rPr>
              <a:t>3.	Nilai 5 sebanyak 9 siswa. Pada garis mendatar, ambillah titik 5. Kemudian, tariklah ke atas secara tegak berupa persegi panjang dan hubungkan dengan angka 9 yang ditarik mendatar dari sumbu tegak.</a:t>
            </a:r>
            <a:endParaRPr/>
          </a:p>
          <a:p>
            <a:pPr indent="-406400" lvl="0" marL="406400" marR="0" rtl="0" algn="l">
              <a:lnSpc>
                <a:spcPct val="150000"/>
              </a:lnSpc>
              <a:spcBef>
                <a:spcPts val="0"/>
              </a:spcBef>
              <a:spcAft>
                <a:spcPts val="0"/>
              </a:spcAft>
              <a:buNone/>
            </a:pPr>
            <a:r>
              <a:rPr lang="en-US" sz="1900">
                <a:solidFill>
                  <a:schemeClr val="dk1"/>
                </a:solidFill>
                <a:latin typeface="Arial"/>
                <a:ea typeface="Arial"/>
                <a:cs typeface="Arial"/>
                <a:sym typeface="Arial"/>
              </a:rPr>
              <a:t>4.	Lakukan seperti langkah 2 dan 3 untuk nilai 6, 7, 8, dan 9.</a:t>
            </a:r>
            <a:endParaRPr/>
          </a:p>
        </p:txBody>
      </p:sp>
      <p:sp>
        <p:nvSpPr>
          <p:cNvPr id="164" name="Google Shape;164;p9"/>
          <p:cNvSpPr/>
          <p:nvPr/>
        </p:nvSpPr>
        <p:spPr>
          <a:xfrm>
            <a:off x="285720" y="1093419"/>
            <a:ext cx="2045368" cy="430887"/>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2200">
                <a:solidFill>
                  <a:srgbClr val="00B0F0"/>
                </a:solidFill>
                <a:latin typeface="Arial"/>
                <a:ea typeface="Arial"/>
                <a:cs typeface="Arial"/>
                <a:sym typeface="Arial"/>
              </a:rPr>
              <a:t>Diagram Batang</a:t>
            </a:r>
            <a:endParaRPr b="1" sz="2200">
              <a:solidFill>
                <a:srgbClr val="00B0F0"/>
              </a:solidFill>
              <a:latin typeface="Arial"/>
              <a:ea typeface="Arial"/>
              <a:cs typeface="Arial"/>
              <a:sym typeface="Arial"/>
            </a:endParaRPr>
          </a:p>
        </p:txBody>
      </p:sp>
    </p:spTree>
  </p:cSld>
  <p:clrMapOvr>
    <a:masterClrMapping/>
  </p:clrMapOvr>
  <p:transition>
    <p:wedge/>
  </p:transition>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63">
                                            <p:txEl>
                                              <p:pRg end="0" st="0"/>
                                            </p:txEl>
                                          </p:spTgt>
                                        </p:tgtEl>
                                        <p:attrNameLst>
                                          <p:attrName>style.visibility</p:attrName>
                                        </p:attrNameLst>
                                      </p:cBhvr>
                                      <p:to>
                                        <p:strVal val="visible"/>
                                      </p:to>
                                    </p:set>
                                    <p:animEffect filter="fade" transition="in">
                                      <p:cBhvr>
                                        <p:cTn dur="1000"/>
                                        <p:tgtEl>
                                          <p:spTgt spid="163">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63">
                                            <p:txEl>
                                              <p:pRg end="1" st="1"/>
                                            </p:txEl>
                                          </p:spTgt>
                                        </p:tgtEl>
                                        <p:attrNameLst>
                                          <p:attrName>style.visibility</p:attrName>
                                        </p:attrNameLst>
                                      </p:cBhvr>
                                      <p:to>
                                        <p:strVal val="visible"/>
                                      </p:to>
                                    </p:set>
                                    <p:animEffect filter="fade" transition="in">
                                      <p:cBhvr>
                                        <p:cTn dur="1000"/>
                                        <p:tgtEl>
                                          <p:spTgt spid="163">
                                            <p:txEl>
                                              <p:pRg end="1" st="1"/>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63">
                                            <p:txEl>
                                              <p:pRg end="2" st="2"/>
                                            </p:txEl>
                                          </p:spTgt>
                                        </p:tgtEl>
                                        <p:attrNameLst>
                                          <p:attrName>style.visibility</p:attrName>
                                        </p:attrNameLst>
                                      </p:cBhvr>
                                      <p:to>
                                        <p:strVal val="visible"/>
                                      </p:to>
                                    </p:set>
                                    <p:animEffect filter="fade" transition="in">
                                      <p:cBhvr>
                                        <p:cTn dur="1000"/>
                                        <p:tgtEl>
                                          <p:spTgt spid="163">
                                            <p:txEl>
                                              <p:pRg end="2" st="2"/>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63">
                                            <p:txEl>
                                              <p:pRg end="3" st="3"/>
                                            </p:txEl>
                                          </p:spTgt>
                                        </p:tgtEl>
                                        <p:attrNameLst>
                                          <p:attrName>style.visibility</p:attrName>
                                        </p:attrNameLst>
                                      </p:cBhvr>
                                      <p:to>
                                        <p:strVal val="visible"/>
                                      </p:to>
                                    </p:set>
                                    <p:animEffect filter="fade" transition="in">
                                      <p:cBhvr>
                                        <p:cTn dur="1000"/>
                                        <p:tgtEl>
                                          <p:spTgt spid="163">
                                            <p:txEl>
                                              <p:pRg end="3" st="3"/>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63">
                                            <p:txEl>
                                              <p:pRg end="4" st="4"/>
                                            </p:txEl>
                                          </p:spTgt>
                                        </p:tgtEl>
                                        <p:attrNameLst>
                                          <p:attrName>style.visibility</p:attrName>
                                        </p:attrNameLst>
                                      </p:cBhvr>
                                      <p:to>
                                        <p:strVal val="visible"/>
                                      </p:to>
                                    </p:set>
                                    <p:animEffect filter="fade" transition="in">
                                      <p:cBhvr>
                                        <p:cTn dur="1000"/>
                                        <p:tgtEl>
                                          <p:spTgt spid="163">
                                            <p:txEl>
                                              <p:pRg end="4" st="4"/>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theme/theme1.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2008-12-31T17:37:56Z</dcterms:created>
  <dc:creator>User</dc:creator>
</cp:coreProperties>
</file>