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5" r:id="rId5"/>
    <p:sldId id="266" r:id="rId6"/>
    <p:sldId id="267" r:id="rId7"/>
    <p:sldId id="268" r:id="rId8"/>
    <p:sldId id="261" r:id="rId9"/>
    <p:sldId id="269" r:id="rId10"/>
    <p:sldId id="270" r:id="rId11"/>
    <p:sldId id="271" r:id="rId12"/>
    <p:sldId id="272" r:id="rId13"/>
    <p:sldId id="273" r:id="rId14"/>
    <p:sldId id="274" r:id="rId15"/>
    <p:sldId id="262" r:id="rId16"/>
    <p:sldId id="275" r:id="rId17"/>
    <p:sldId id="263" r:id="rId18"/>
    <p:sldId id="276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99"/>
    <a:srgbClr val="CCFF66"/>
    <a:srgbClr val="66CCFF"/>
    <a:srgbClr val="FF7C80"/>
    <a:srgbClr val="CC66FF"/>
    <a:srgbClr val="FF9999"/>
    <a:srgbClr val="FFCC66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7" autoAdjust="0"/>
    <p:restoredTop sz="93178" autoAdjust="0"/>
  </p:normalViewPr>
  <p:slideViewPr>
    <p:cSldViewPr>
      <p:cViewPr>
        <p:scale>
          <a:sx n="80" d="100"/>
          <a:sy n="80" d="100"/>
        </p:scale>
        <p:origin x="-57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C9C011"/>
                </a:solidFill>
                <a:cs typeface="Arial" pitchFamily="34" charset="0"/>
              </a:rPr>
              <a:t>Matematika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7599"/>
            <a:ext cx="2362200" cy="31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5750"/>
            <a:ext cx="520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Membandingkan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Bilangan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dengan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Nilai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Tempat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819150"/>
            <a:ext cx="278319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276350"/>
            <a:ext cx="439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41				78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44390" y="1982509"/>
            <a:ext cx="0" cy="498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44390" y="2481262"/>
            <a:ext cx="36848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1040" y="1984236"/>
            <a:ext cx="0" cy="498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5392" y="2111930"/>
            <a:ext cx="158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err="1" smtClean="0">
                <a:solidFill>
                  <a:srgbClr val="FF0000"/>
                </a:solidFill>
              </a:rPr>
              <a:t>kurang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1765994"/>
            <a:ext cx="234423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41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/>
              <a:t>78.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967038"/>
            <a:ext cx="439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82				33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44390" y="3673197"/>
            <a:ext cx="0" cy="498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44390" y="4171950"/>
            <a:ext cx="36848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1040" y="3674924"/>
            <a:ext cx="0" cy="498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5392" y="380261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456682"/>
            <a:ext cx="216918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82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/>
              <a:t>33.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7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0" grpId="0"/>
      <p:bldP spid="11" grpId="0" animBg="1"/>
      <p:bldP spid="12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373618"/>
            <a:ext cx="260635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7224" y="742950"/>
            <a:ext cx="5225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angka</a:t>
            </a:r>
            <a:r>
              <a:rPr lang="en-US" sz="1600" dirty="0" smtClean="0"/>
              <a:t> </a:t>
            </a:r>
            <a:r>
              <a:rPr lang="en-US" sz="1600" dirty="0" err="1" smtClean="0"/>
              <a:t>puluhan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,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 smtClean="0"/>
              <a:t>bandingkan</a:t>
            </a:r>
            <a:r>
              <a:rPr lang="en-US" sz="1600" dirty="0" smtClean="0"/>
              <a:t> </a:t>
            </a:r>
            <a:r>
              <a:rPr lang="en-US" sz="1600" dirty="0" err="1" smtClean="0"/>
              <a:t>angka</a:t>
            </a:r>
            <a:r>
              <a:rPr lang="en-US" sz="1600" dirty="0" smtClean="0"/>
              <a:t> </a:t>
            </a:r>
            <a:r>
              <a:rPr lang="en-US" sz="1600" dirty="0" err="1" smtClean="0"/>
              <a:t>satuannya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276350"/>
            <a:ext cx="439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23				28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01565" y="1982509"/>
            <a:ext cx="0" cy="498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1565" y="2481262"/>
            <a:ext cx="36848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78215" y="1984236"/>
            <a:ext cx="0" cy="498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2111930"/>
            <a:ext cx="158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err="1" smtClean="0">
                <a:solidFill>
                  <a:srgbClr val="FF0000"/>
                </a:solidFill>
              </a:rPr>
              <a:t>kurang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765994"/>
            <a:ext cx="234423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23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/>
              <a:t>28.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967038"/>
            <a:ext cx="439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85				83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01565" y="3673197"/>
            <a:ext cx="0" cy="498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1565" y="4171950"/>
            <a:ext cx="36848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78215" y="3674924"/>
            <a:ext cx="0" cy="498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52567" y="380261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456682"/>
            <a:ext cx="216918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85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/>
              <a:t>83.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4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 animBg="1"/>
      <p:bldP spid="10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640"/>
            <a:ext cx="320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Mengurutkan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Banyak</a:t>
            </a:r>
            <a:r>
              <a:rPr lang="en-US" sz="2000" b="1" dirty="0" smtClean="0">
                <a:solidFill>
                  <a:srgbClr val="C00000"/>
                </a:solidFill>
              </a:rPr>
              <a:t> Benda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56947" y="809625"/>
            <a:ext cx="7613953" cy="1828800"/>
            <a:chOff x="677468" y="819150"/>
            <a:chExt cx="7613953" cy="1828800"/>
          </a:xfrm>
        </p:grpSpPr>
        <p:grpSp>
          <p:nvGrpSpPr>
            <p:cNvPr id="14" name="Group 13"/>
            <p:cNvGrpSpPr/>
            <p:nvPr/>
          </p:nvGrpSpPr>
          <p:grpSpPr>
            <a:xfrm>
              <a:off x="677468" y="819150"/>
              <a:ext cx="1616014" cy="1828800"/>
              <a:chOff x="685800" y="971550"/>
              <a:chExt cx="1616014" cy="18288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971550"/>
                <a:ext cx="808007" cy="9144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07" y="971550"/>
                <a:ext cx="808007" cy="9144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885950"/>
                <a:ext cx="808007" cy="914400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647018" y="2354293"/>
                <a:ext cx="620974" cy="308036"/>
                <a:chOff x="1647018" y="2419350"/>
                <a:chExt cx="620974" cy="308036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7018" y="2419350"/>
                  <a:ext cx="154018" cy="154018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8132" y="2419350"/>
                  <a:ext cx="149397" cy="154018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8984" y="2419350"/>
                  <a:ext cx="152492" cy="154018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074" y="2419350"/>
                  <a:ext cx="147918" cy="154018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6" y="2573368"/>
                  <a:ext cx="154018" cy="154018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2830" y="2573368"/>
                  <a:ext cx="149397" cy="154018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3682" y="2573368"/>
                  <a:ext cx="152492" cy="1540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Group 25"/>
            <p:cNvGrpSpPr/>
            <p:nvPr/>
          </p:nvGrpSpPr>
          <p:grpSpPr>
            <a:xfrm>
              <a:off x="3200400" y="819150"/>
              <a:ext cx="1622364" cy="1613770"/>
              <a:chOff x="3200400" y="737531"/>
              <a:chExt cx="1622364" cy="161377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737531"/>
                <a:ext cx="808007" cy="914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4757" y="737531"/>
                <a:ext cx="808007" cy="914400"/>
              </a:xfrm>
              <a:prstGeom prst="rect">
                <a:avLst/>
              </a:prstGeom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3786387" y="2043265"/>
                <a:ext cx="632373" cy="308036"/>
                <a:chOff x="3786387" y="2043265"/>
                <a:chExt cx="632373" cy="308036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6387" y="2043265"/>
                  <a:ext cx="154018" cy="154018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7501" y="2043265"/>
                  <a:ext cx="149397" cy="154018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98353" y="2043265"/>
                  <a:ext cx="152492" cy="154018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9443" y="2043265"/>
                  <a:ext cx="147918" cy="154018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786" y="2197283"/>
                  <a:ext cx="154018" cy="15401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8900" y="2197283"/>
                  <a:ext cx="149397" cy="154018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9752" y="2197283"/>
                  <a:ext cx="152492" cy="154018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0842" y="2197283"/>
                  <a:ext cx="147918" cy="1540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5867400" y="819150"/>
              <a:ext cx="2424021" cy="1828800"/>
              <a:chOff x="5867400" y="819150"/>
              <a:chExt cx="2424021" cy="182880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819150"/>
                <a:ext cx="808007" cy="9144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5407" y="819150"/>
                <a:ext cx="808007" cy="9144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3414" y="819150"/>
                <a:ext cx="808007" cy="9144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1733550"/>
                <a:ext cx="808007" cy="9144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9360" y="1733550"/>
                <a:ext cx="808007" cy="914400"/>
              </a:xfrm>
              <a:prstGeom prst="rect">
                <a:avLst/>
              </a:prstGeom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7726303" y="2354293"/>
                <a:ext cx="464458" cy="154018"/>
                <a:chOff x="7726303" y="2354293"/>
                <a:chExt cx="464458" cy="154018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6303" y="2354293"/>
                  <a:ext cx="154018" cy="154018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7417" y="2354293"/>
                  <a:ext cx="149397" cy="154018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8269" y="2354293"/>
                  <a:ext cx="152492" cy="15401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Rounded Rectangle 37"/>
          <p:cNvSpPr/>
          <p:nvPr/>
        </p:nvSpPr>
        <p:spPr>
          <a:xfrm>
            <a:off x="1036700" y="2714625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29137" y="2714625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04203" y="2714625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7996" y="3568184"/>
            <a:ext cx="454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kelereng</a:t>
            </a:r>
            <a:r>
              <a:rPr lang="en-US" dirty="0" smtClean="0"/>
              <a:t> </a:t>
            </a:r>
            <a:r>
              <a:rPr lang="en-US" dirty="0" err="1" smtClean="0"/>
              <a:t>diurutkan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paling </a:t>
            </a:r>
            <a:r>
              <a:rPr lang="en-US" dirty="0" err="1" smtClean="0"/>
              <a:t>sedikit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5678292" y="3486150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71805" y="3486150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065319" y="3486150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7996" y="4253984"/>
            <a:ext cx="459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kelereng</a:t>
            </a:r>
            <a:r>
              <a:rPr lang="en-US" dirty="0" smtClean="0"/>
              <a:t> </a:t>
            </a:r>
            <a:r>
              <a:rPr lang="en-US" dirty="0" err="1" smtClean="0"/>
              <a:t>diurutkan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paling </a:t>
            </a:r>
            <a:r>
              <a:rPr lang="en-US" dirty="0" err="1" smtClean="0"/>
              <a:t>banyak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715696" y="4171950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09209" y="4171950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102723" y="4171950"/>
            <a:ext cx="517277" cy="533400"/>
          </a:xfrm>
          <a:prstGeom prst="round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8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815" y="529114"/>
            <a:ext cx="26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Mengurutkan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Bilangan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9350" y="1428750"/>
            <a:ext cx="4382990" cy="685800"/>
            <a:chOff x="1580405" y="976312"/>
            <a:chExt cx="4382990" cy="685800"/>
          </a:xfrm>
        </p:grpSpPr>
        <p:sp>
          <p:nvSpPr>
            <p:cNvPr id="3" name="Rounded Rectangle 2"/>
            <p:cNvSpPr/>
            <p:nvPr/>
          </p:nvSpPr>
          <p:spPr>
            <a:xfrm>
              <a:off x="1580405" y="976312"/>
              <a:ext cx="629395" cy="685800"/>
            </a:xfrm>
            <a:prstGeom prst="roundRect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34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518804" y="976312"/>
              <a:ext cx="629395" cy="685800"/>
            </a:xfrm>
            <a:prstGeom prst="roundRect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52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57203" y="976312"/>
              <a:ext cx="629395" cy="685800"/>
            </a:xfrm>
            <a:prstGeom prst="roundRect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67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95602" y="976312"/>
              <a:ext cx="629395" cy="685800"/>
            </a:xfrm>
            <a:prstGeom prst="roundRect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62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0" y="976312"/>
              <a:ext cx="629395" cy="685800"/>
            </a:xfrm>
            <a:prstGeom prst="roundRect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44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4014" y="2681824"/>
            <a:ext cx="528356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terbesar</a:t>
            </a:r>
            <a:r>
              <a:rPr lang="en-US" dirty="0" smtClean="0"/>
              <a:t> : 34, 44, 52, 62, </a:t>
            </a:r>
            <a:r>
              <a:rPr lang="en-US" dirty="0" smtClean="0"/>
              <a:t>67.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014" y="3215224"/>
            <a:ext cx="518154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terkecil</a:t>
            </a:r>
            <a:r>
              <a:rPr lang="en-US" dirty="0" smtClean="0"/>
              <a:t> : 67, 62, 52, 44, </a:t>
            </a:r>
            <a:r>
              <a:rPr lang="en-US" dirty="0" smtClean="0"/>
              <a:t>34.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0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078" y="422166"/>
            <a:ext cx="21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Membilang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Loncat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0074" y="1826657"/>
            <a:ext cx="457200" cy="533400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839" y="929164"/>
            <a:ext cx="6069226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 rot="5400000" flipV="1">
            <a:off x="2817775" y="1826658"/>
            <a:ext cx="533402" cy="1371601"/>
          </a:xfrm>
          <a:prstGeom prst="arc">
            <a:avLst>
              <a:gd name="adj1" fmla="val 16200000"/>
              <a:gd name="adj2" fmla="val 540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5122" y="19086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41674" y="1826657"/>
            <a:ext cx="457200" cy="533400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6722" y="19086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13274" y="1826657"/>
            <a:ext cx="457200" cy="533400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8322" y="19086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84874" y="1826657"/>
            <a:ext cx="457200" cy="533400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5122" y="2779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3" name="Arc 12"/>
          <p:cNvSpPr/>
          <p:nvPr/>
        </p:nvSpPr>
        <p:spPr>
          <a:xfrm rot="5400000" flipV="1">
            <a:off x="4190275" y="1832496"/>
            <a:ext cx="533402" cy="1371601"/>
          </a:xfrm>
          <a:prstGeom prst="arc">
            <a:avLst>
              <a:gd name="adj1" fmla="val 16200000"/>
              <a:gd name="adj2" fmla="val 540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47622" y="27849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 rot="5400000" flipV="1">
            <a:off x="5561877" y="1826659"/>
            <a:ext cx="533402" cy="1371601"/>
          </a:xfrm>
          <a:prstGeom prst="arc">
            <a:avLst>
              <a:gd name="adj1" fmla="val 16200000"/>
              <a:gd name="adj2" fmla="val 540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19224" y="2779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60474" y="3503057"/>
            <a:ext cx="592739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Bilangan</a:t>
            </a:r>
            <a:r>
              <a:rPr lang="en-US" dirty="0" smtClean="0"/>
              <a:t> 41, 43, 45, 47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</a:t>
            </a:r>
            <a:r>
              <a:rPr lang="en-US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4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7070"/>
            <a:ext cx="5769699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Penjumlahan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Dua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Angka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" y="854782"/>
            <a:ext cx="5316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Penjumlahan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lebih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mudah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cara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bersusun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2925" y="1273942"/>
            <a:ext cx="23142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Cara </a:t>
            </a:r>
            <a:r>
              <a:rPr lang="en-US" dirty="0" err="1" smtClean="0">
                <a:latin typeface="+mj-lt"/>
              </a:rPr>
              <a:t>Bersusun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Panjang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" y="234315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+ 27 = 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" y="28326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  =   30   +  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1727" y="30993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   =   20   +   7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2925" y="3468648"/>
            <a:ext cx="174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71668" y="32744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38532" y="344007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50   +   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34463" y="369939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59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29000" y="234315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 + 31 = . . . 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28326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   =   20   +   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27802" y="30993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  =   30   +   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3468648"/>
            <a:ext cx="174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57743" y="32744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24607" y="344007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50   +   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20538" y="369939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53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11498" y="234315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 + 31 = . . . 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11498" y="28326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   =   40   +   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10300" y="30993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  =   30   +   1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211498" y="3468648"/>
            <a:ext cx="174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40241" y="32744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07105" y="344007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70   +   7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03036" y="369939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77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" y="1777484"/>
            <a:ext cx="3516284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/>
              <a:t>Pisahkan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5" grpId="0" animBg="1"/>
      <p:bldP spid="6" grpId="0"/>
      <p:bldP spid="18" grpId="0"/>
      <p:bldP spid="19" grpId="0"/>
      <p:bldP spid="14" grpId="0"/>
      <p:bldP spid="24" grpId="0"/>
      <p:bldP spid="27" grpId="0"/>
      <p:bldP spid="28" grpId="0"/>
      <p:bldP spid="29" grpId="0"/>
      <p:bldP spid="30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169" y="475125"/>
            <a:ext cx="22648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Cara </a:t>
            </a:r>
            <a:r>
              <a:rPr lang="en-US" dirty="0" err="1" smtClean="0">
                <a:latin typeface="+mj-lt"/>
              </a:rPr>
              <a:t>Bersusun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Pendek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169" y="154433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+ 27 = . . .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6230" y="20006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5032" y="22673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2 7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46230" y="2636705"/>
            <a:ext cx="4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2553" y="24345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7621" y="267935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0169" y="978667"/>
            <a:ext cx="4546373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umlahkan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tempatnya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66800" y="3085240"/>
            <a:ext cx="0" cy="4771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6852" y="3528596"/>
            <a:ext cx="323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puluhan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ditambah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puluhan</a:t>
            </a:r>
            <a:r>
              <a:rPr lang="en-US" sz="1600" dirty="0" smtClean="0">
                <a:solidFill>
                  <a:srgbClr val="0070C0"/>
                </a:solidFill>
              </a:rPr>
              <a:t>, 3 + 2 = 5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57300" y="3085240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5412" y="3225040"/>
            <a:ext cx="3034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satuan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ditambah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satuan</a:t>
            </a:r>
            <a:r>
              <a:rPr lang="en-US" sz="1600" dirty="0" smtClean="0">
                <a:solidFill>
                  <a:srgbClr val="FF0000"/>
                </a:solidFill>
              </a:rPr>
              <a:t>, 2 + 7 = 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30387" y="154433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 + 31 = . . . 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06448" y="20006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05250" y="22673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3 1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906448" y="2636705"/>
            <a:ext cx="4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2771" y="24345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07839" y="267935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19800" y="154433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 + 31 = . . . 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95861" y="20006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94663" y="22673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3 1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495861" y="2636705"/>
            <a:ext cx="4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2184" y="24345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97252" y="267935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6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24" grpId="0" animBg="1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7070"/>
            <a:ext cx="5769699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Pengurangan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Dua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Angka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854782"/>
            <a:ext cx="6371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Hasil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pengurangan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juga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lebih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mudah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cara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bersusun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" y="1273942"/>
            <a:ext cx="23142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Cara </a:t>
            </a:r>
            <a:r>
              <a:rPr lang="en-US" dirty="0" err="1" smtClean="0">
                <a:latin typeface="+mj-lt"/>
              </a:rPr>
              <a:t>Bersusun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Panjang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" y="234315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– 27 = . . . 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2925" y="28326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  =   40   +   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727" y="30993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   =   20   +   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42925" y="3468648"/>
            <a:ext cx="174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71668" y="32744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8532" y="344007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20   +   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34463" y="369939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21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234315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 </a:t>
            </a:r>
            <a:r>
              <a:rPr lang="en-US" dirty="0"/>
              <a:t>–</a:t>
            </a:r>
            <a:r>
              <a:rPr lang="en-US" dirty="0" smtClean="0"/>
              <a:t> 32 = . . . 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28326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   =   50   +   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27802" y="30993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  =   30   +   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429000" y="3468648"/>
            <a:ext cx="174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57743" y="32744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24607" y="344007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20   +   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820538" y="369939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24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11498" y="234315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 </a:t>
            </a:r>
            <a:r>
              <a:rPr lang="en-US" dirty="0"/>
              <a:t>–</a:t>
            </a:r>
            <a:r>
              <a:rPr lang="en-US" dirty="0" smtClean="0"/>
              <a:t> 34 = . . . 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11498" y="28326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   =   80   +   9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10300" y="309931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   =   30   +   4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211498" y="3468648"/>
            <a:ext cx="174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40241" y="32744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7105" y="344007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50   +   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603036" y="369939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55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2925" y="1777484"/>
            <a:ext cx="3516284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/>
              <a:t>Pisahkan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5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  <p:bldP spid="24" grpId="0"/>
      <p:bldP spid="27" grpId="0"/>
      <p:bldP spid="28" grpId="0"/>
      <p:bldP spid="29" grpId="0"/>
      <p:bldP spid="30" grpId="0"/>
      <p:bldP spid="31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169" y="475125"/>
            <a:ext cx="22648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Cara </a:t>
            </a:r>
            <a:r>
              <a:rPr lang="en-US" dirty="0" err="1" smtClean="0">
                <a:latin typeface="+mj-lt"/>
              </a:rPr>
              <a:t>Bersusun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Pendek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169" y="154433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 – 27 </a:t>
            </a:r>
            <a:r>
              <a:rPr lang="en-US" dirty="0" smtClean="0"/>
              <a:t>= . . .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6230" y="20006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5032" y="22673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2 7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46230" y="2636705"/>
            <a:ext cx="4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2553" y="24345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621" y="267935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0169" y="978667"/>
            <a:ext cx="4493538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kurangkan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tempatnya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66800" y="3085240"/>
            <a:ext cx="0" cy="4771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6852" y="3528596"/>
            <a:ext cx="3162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puluhan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dikurangi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puluhan</a:t>
            </a:r>
            <a:r>
              <a:rPr lang="en-US" sz="1600" dirty="0" smtClean="0">
                <a:solidFill>
                  <a:srgbClr val="0070C0"/>
                </a:solidFill>
              </a:rPr>
              <a:t>, 4 </a:t>
            </a:r>
            <a:r>
              <a:rPr lang="en-US" sz="1600" dirty="0">
                <a:solidFill>
                  <a:srgbClr val="0070C0"/>
                </a:solidFill>
              </a:rPr>
              <a:t>– </a:t>
            </a:r>
            <a:r>
              <a:rPr lang="en-US" sz="1600" dirty="0" smtClean="0">
                <a:solidFill>
                  <a:srgbClr val="0070C0"/>
                </a:solidFill>
              </a:rPr>
              <a:t>2= 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57300" y="3085240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5412" y="3225040"/>
            <a:ext cx="296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satuan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dikurangi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satuan</a:t>
            </a:r>
            <a:r>
              <a:rPr lang="en-US" sz="1600" dirty="0" smtClean="0">
                <a:solidFill>
                  <a:srgbClr val="FF0000"/>
                </a:solidFill>
              </a:rPr>
              <a:t>, 8 </a:t>
            </a:r>
            <a:r>
              <a:rPr lang="en-US" sz="1600" dirty="0">
                <a:solidFill>
                  <a:srgbClr val="FF0000"/>
                </a:solidFill>
              </a:rPr>
              <a:t>– </a:t>
            </a:r>
            <a:r>
              <a:rPr lang="en-US" sz="1600" dirty="0" smtClean="0">
                <a:solidFill>
                  <a:srgbClr val="FF0000"/>
                </a:solidFill>
              </a:rPr>
              <a:t>7 = 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30387" y="154433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– 32 </a:t>
            </a:r>
            <a:r>
              <a:rPr lang="en-US" dirty="0" smtClean="0"/>
              <a:t>= . . . 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06448" y="20006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05250" y="22673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906448" y="2636705"/>
            <a:ext cx="4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2771" y="24345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07839" y="267935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19800" y="154433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89 – 34 </a:t>
            </a:r>
            <a:r>
              <a:rPr lang="en-US" dirty="0" smtClean="0"/>
              <a:t>= . . . 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95861" y="20006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8 9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94663" y="226737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3 4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495861" y="2636705"/>
            <a:ext cx="4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2184" y="24345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252" y="267935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9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24" grpId="0" animBg="1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70"/>
            <a:ext cx="76962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999" y="324662"/>
            <a:ext cx="7512043" cy="4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Menyelesaikan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Soal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Cerita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Penjumlahan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Pengurangan</a:t>
            </a:r>
            <a:endParaRPr lang="en-US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" y="854782"/>
            <a:ext cx="297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Perhatikan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berikut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9" y="1306294"/>
            <a:ext cx="3988400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Deni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membeli</a:t>
            </a:r>
            <a:r>
              <a:rPr lang="en-US" dirty="0" smtClean="0">
                <a:latin typeface="+mj-lt"/>
              </a:rPr>
              <a:t> 15 </a:t>
            </a:r>
            <a:r>
              <a:rPr lang="en-US" dirty="0" err="1" smtClean="0">
                <a:latin typeface="+mj-lt"/>
              </a:rPr>
              <a:t>permen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stroberi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Deni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juga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membeli</a:t>
            </a:r>
            <a:r>
              <a:rPr lang="en-US" dirty="0" smtClean="0">
                <a:latin typeface="+mj-lt"/>
              </a:rPr>
              <a:t> 12 </a:t>
            </a:r>
            <a:r>
              <a:rPr lang="en-US" dirty="0" err="1" smtClean="0">
                <a:latin typeface="+mj-lt"/>
              </a:rPr>
              <a:t>permen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mangga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Berapa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jumlah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permen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dibeli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Deni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3" y="2229624"/>
            <a:ext cx="151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Penyelesaian</a:t>
            </a:r>
            <a:r>
              <a:rPr lang="en-US" i="1" dirty="0" smtClean="0"/>
              <a:t>: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3829" y="266733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2631" y="293403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1 2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93829" y="3303369"/>
            <a:ext cx="4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0152" y="3101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5220" y="334602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" y="3754219"/>
            <a:ext cx="40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permen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Deni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27 </a:t>
            </a:r>
            <a:r>
              <a:rPr lang="en-US" dirty="0" err="1" smtClean="0"/>
              <a:t>buah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1312042"/>
            <a:ext cx="3686009" cy="92333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Ibu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memiliki</a:t>
            </a:r>
            <a:r>
              <a:rPr lang="en-US" dirty="0" smtClean="0">
                <a:latin typeface="+mj-lt"/>
              </a:rPr>
              <a:t> 56 </a:t>
            </a:r>
            <a:r>
              <a:rPr lang="en-US" dirty="0" err="1" smtClean="0">
                <a:latin typeface="+mj-lt"/>
              </a:rPr>
              <a:t>salak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ditaruh</a:t>
            </a:r>
            <a:r>
              <a:rPr lang="en-US" dirty="0" smtClean="0">
                <a:latin typeface="+mj-lt"/>
              </a:rPr>
              <a:t> di </a:t>
            </a:r>
            <a:r>
              <a:rPr lang="en-US" dirty="0" err="1" smtClean="0">
                <a:latin typeface="+mj-lt"/>
              </a:rPr>
              <a:t>meja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Setelah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dimakan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tersisa</a:t>
            </a:r>
            <a:r>
              <a:rPr lang="en-US" dirty="0" smtClean="0">
                <a:latin typeface="+mj-lt"/>
              </a:rPr>
              <a:t> 31 </a:t>
            </a:r>
            <a:r>
              <a:rPr lang="en-US" dirty="0" err="1" smtClean="0">
                <a:latin typeface="+mj-lt"/>
              </a:rPr>
              <a:t>salak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Berapa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salak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dimakan</a:t>
            </a:r>
            <a:r>
              <a:rPr lang="en-US" dirty="0" smtClean="0">
                <a:latin typeface="+mj-lt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7274" y="2235372"/>
            <a:ext cx="151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Penyelesaian</a:t>
            </a:r>
            <a:r>
              <a:rPr lang="en-US" i="1" dirty="0" smtClean="0"/>
              <a:t>: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213430" y="267308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12232" y="293978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3 1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213430" y="3309117"/>
            <a:ext cx="4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19753" y="31069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14821" y="33517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1" y="3759967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salak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/>
              <a:t>25 </a:t>
            </a:r>
            <a:r>
              <a:rPr lang="en-US" dirty="0" err="1" smtClean="0"/>
              <a:t>buah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854782"/>
            <a:ext cx="0" cy="355151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3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7" grpId="0" animBg="1"/>
      <p:bldP spid="6" grpId="0"/>
      <p:bldP spid="19" grpId="0"/>
      <p:bldP spid="20" grpId="0"/>
      <p:bldP spid="22" grpId="0"/>
      <p:bldP spid="24" grpId="0"/>
      <p:bldP spid="27" grpId="0"/>
      <p:bldP spid="28" grpId="0" animBg="1"/>
      <p:bldP spid="29" grpId="0"/>
      <p:bldP spid="30" grpId="0"/>
      <p:bldP spid="31" grpId="0"/>
      <p:bldP spid="34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51" t="-3829" r="6067" b="-10157"/>
          <a:stretch/>
        </p:blipFill>
        <p:spPr>
          <a:xfrm>
            <a:off x="3932699" y="350496"/>
            <a:ext cx="5184582" cy="50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0083" y="1585182"/>
            <a:ext cx="4643439" cy="2818898"/>
            <a:chOff x="157161" y="1419727"/>
            <a:chExt cx="4643439" cy="2818898"/>
          </a:xfrm>
        </p:grpSpPr>
        <p:sp>
          <p:nvSpPr>
            <p:cNvPr id="10" name="Isosceles Triangle 9"/>
            <p:cNvSpPr/>
            <p:nvPr/>
          </p:nvSpPr>
          <p:spPr>
            <a:xfrm rot="3600000">
              <a:off x="3123480" y="1440955"/>
              <a:ext cx="425053" cy="38259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7161" y="1428750"/>
              <a:ext cx="4643439" cy="2809875"/>
              <a:chOff x="157161" y="1733550"/>
              <a:chExt cx="4643439" cy="280987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165705" y="1733550"/>
                <a:ext cx="289675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id-ID" sz="2000" b="1" noProof="1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TUJUAN PEMBELAJARAN:</a:t>
                </a:r>
                <a:endParaRPr lang="en-US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165705" y="2235101"/>
                <a:ext cx="4634895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 smtClean="0">
                    <a:latin typeface="+mj-lt"/>
                  </a:rPr>
                  <a:t>Membilang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banyak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benda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sampai</a:t>
                </a:r>
                <a:r>
                  <a:rPr lang="en-US" altLang="id-ID" sz="1600" dirty="0" smtClean="0">
                    <a:latin typeface="+mj-lt"/>
                  </a:rPr>
                  <a:t> 99.</a:t>
                </a: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 smtClean="0">
                    <a:latin typeface="+mj-lt"/>
                  </a:rPr>
                  <a:t>Membandingkan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dan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mengurutkan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bilangan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sampai</a:t>
                </a:r>
                <a:r>
                  <a:rPr lang="en-US" altLang="id-ID" sz="1600" dirty="0" smtClean="0">
                    <a:latin typeface="+mj-lt"/>
                  </a:rPr>
                  <a:t> 99.</a:t>
                </a: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 smtClean="0">
                    <a:latin typeface="+mj-lt"/>
                  </a:rPr>
                  <a:t>Melengkapi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pola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bilangan</a:t>
                </a:r>
                <a:r>
                  <a:rPr lang="en-US" altLang="id-ID" sz="1600" dirty="0" smtClean="0">
                    <a:latin typeface="+mj-lt"/>
                  </a:rPr>
                  <a:t>.</a:t>
                </a: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 smtClean="0">
                    <a:latin typeface="+mj-lt"/>
                  </a:rPr>
                  <a:t>Menentukan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nilai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tempat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bilangan</a:t>
                </a:r>
                <a:r>
                  <a:rPr lang="en-US" altLang="id-ID" sz="1600" dirty="0" smtClean="0">
                    <a:latin typeface="+mj-lt"/>
                  </a:rPr>
                  <a:t>.</a:t>
                </a: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 smtClean="0">
                    <a:latin typeface="+mj-lt"/>
                  </a:rPr>
                  <a:t>Menyelesaikan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operasi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penjumlahan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dan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pengurangan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dengan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hasil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sampai</a:t>
                </a:r>
                <a:r>
                  <a:rPr lang="en-US" altLang="id-ID" sz="1600" dirty="0" smtClean="0">
                    <a:latin typeface="+mj-lt"/>
                  </a:rPr>
                  <a:t> 99.</a:t>
                </a: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 smtClean="0">
                    <a:latin typeface="+mj-lt"/>
                  </a:rPr>
                  <a:t>Menyelesaikan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soal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cerita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penjumlahan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dan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pengurangan</a:t>
                </a:r>
                <a:r>
                  <a:rPr lang="en-US" altLang="id-ID" sz="1600" dirty="0" smtClean="0">
                    <a:latin typeface="+mj-lt"/>
                  </a:rPr>
                  <a:t>.</a:t>
                </a:r>
                <a:endParaRPr lang="en-US" altLang="id-ID" sz="1600" dirty="0">
                  <a:latin typeface="+mj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031415" y="326139"/>
            <a:ext cx="4988385" cy="770059"/>
            <a:chOff x="1611544" y="3332396"/>
            <a:chExt cx="4913732" cy="629144"/>
          </a:xfrm>
        </p:grpSpPr>
        <p:sp>
          <p:nvSpPr>
            <p:cNvPr id="39" name="Parallelogram 38"/>
            <p:cNvSpPr/>
            <p:nvPr/>
          </p:nvSpPr>
          <p:spPr>
            <a:xfrm>
              <a:off x="1611544" y="3352296"/>
              <a:ext cx="4688553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40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033594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000" b="1" dirty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BILANGAN </a:t>
              </a:r>
              <a:r>
                <a:rPr lang="en-US" sz="30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SAMPAI 99</a:t>
              </a:r>
              <a:endParaRPr lang="id-ID" sz="30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42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43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45" name="Group 44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046282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Membilang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99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71550"/>
            <a:ext cx="795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99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pengelompokan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17941" y="1733551"/>
            <a:ext cx="6393480" cy="1295400"/>
            <a:chOff x="1517941" y="1733551"/>
            <a:chExt cx="6393480" cy="1295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941" y="1733551"/>
              <a:ext cx="1144676" cy="1295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733551"/>
              <a:ext cx="1144676" cy="1295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733551"/>
              <a:ext cx="1144676" cy="1295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733551"/>
              <a:ext cx="1144676" cy="12954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6493042" y="2454130"/>
              <a:ext cx="1418379" cy="498620"/>
              <a:chOff x="6725184" y="2331417"/>
              <a:chExt cx="1856232" cy="65254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5184" y="2676113"/>
                <a:ext cx="1856232" cy="307848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086600" y="2331417"/>
                <a:ext cx="1090021" cy="307875"/>
                <a:chOff x="7086600" y="2331417"/>
                <a:chExt cx="1090021" cy="307875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90937" y="2331417"/>
                  <a:ext cx="285684" cy="285684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01399" y="2341249"/>
                  <a:ext cx="279564" cy="28821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6600" y="2331417"/>
                  <a:ext cx="304826" cy="30787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8" name="TextBox 17"/>
          <p:cNvSpPr txBox="1"/>
          <p:nvPr/>
        </p:nvSpPr>
        <p:spPr>
          <a:xfrm>
            <a:off x="1880927" y="31168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05348" y="31168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03887" y="31168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44586" y="31168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92879" y="3116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4572028" y="755714"/>
            <a:ext cx="190502" cy="5651370"/>
          </a:xfrm>
          <a:prstGeom prst="leftBrace">
            <a:avLst>
              <a:gd name="adj1" fmla="val 2875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85032" y="3702678"/>
            <a:ext cx="356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 </a:t>
            </a:r>
            <a:r>
              <a:rPr lang="en-US" b="1" dirty="0" err="1" smtClean="0">
                <a:solidFill>
                  <a:srgbClr val="FF0000"/>
                </a:solidFill>
              </a:rPr>
              <a:t>empat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puluh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delapan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kelereng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17546" y="4171950"/>
            <a:ext cx="319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Empat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puluh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delapan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48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1" y="133350"/>
            <a:ext cx="6523209" cy="1012662"/>
            <a:chOff x="304801" y="438149"/>
            <a:chExt cx="6523209" cy="10126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1" y="438150"/>
              <a:ext cx="1828800" cy="101266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38150"/>
              <a:ext cx="1828800" cy="101266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456" y="438149"/>
              <a:ext cx="1828800" cy="101266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91200" y="895350"/>
              <a:ext cx="1036810" cy="555461"/>
              <a:chOff x="5791200" y="895350"/>
              <a:chExt cx="1036810" cy="55546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200" y="895350"/>
                <a:ext cx="479901" cy="55546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9760" y="923833"/>
                <a:ext cx="598250" cy="526978"/>
              </a:xfrm>
              <a:prstGeom prst="rect">
                <a:avLst/>
              </a:prstGeom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009849" y="1208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62448" y="1208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4504" y="1208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9114" y="1208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3435878" y="-1443555"/>
            <a:ext cx="216530" cy="6170514"/>
          </a:xfrm>
          <a:prstGeom prst="leftBrace">
            <a:avLst>
              <a:gd name="adj1" fmla="val 2875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1749967"/>
            <a:ext cx="266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 </a:t>
            </a:r>
            <a:r>
              <a:rPr lang="en-US" b="1" dirty="0" err="1" smtClean="0">
                <a:solidFill>
                  <a:srgbClr val="FF0000"/>
                </a:solidFill>
              </a:rPr>
              <a:t>tiga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puluh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bunga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42314" y="2038350"/>
            <a:ext cx="255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Tiga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puluh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32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3400" y="2733203"/>
            <a:ext cx="4924662" cy="1298015"/>
            <a:chOff x="811712" y="2724150"/>
            <a:chExt cx="4013090" cy="10577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12" y="2724150"/>
              <a:ext cx="396274" cy="10577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645" y="2724150"/>
              <a:ext cx="396274" cy="10577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578" y="2724150"/>
              <a:ext cx="396274" cy="10577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511" y="2724150"/>
              <a:ext cx="396274" cy="10577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444" y="2724150"/>
              <a:ext cx="396274" cy="10577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377" y="2724150"/>
              <a:ext cx="396274" cy="10577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308" y="2876550"/>
              <a:ext cx="545494" cy="90534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67192" y="40312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76402" y="40312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85613" y="40312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94823" y="40312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04033" y="40312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13243" y="40312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991973" y="40312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5697580" y="3257550"/>
            <a:ext cx="369650" cy="3810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90089" y="302895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 </a:t>
            </a:r>
            <a:r>
              <a:rPr lang="en-US" b="1" dirty="0" err="1" smtClean="0">
                <a:solidFill>
                  <a:srgbClr val="FF0000"/>
                </a:solidFill>
              </a:rPr>
              <a:t>enam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puluh</a:t>
            </a:r>
            <a:r>
              <a:rPr lang="en-US" b="1" dirty="0" smtClean="0">
                <a:solidFill>
                  <a:srgbClr val="FF0000"/>
                </a:solidFill>
              </a:rPr>
              <a:t> lima </a:t>
            </a:r>
            <a:r>
              <a:rPr lang="en-US" dirty="0" err="1" smtClean="0"/>
              <a:t>pensil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271101" y="3408689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Enam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puluh</a:t>
            </a:r>
            <a:r>
              <a:rPr lang="en-US" b="1" dirty="0" smtClean="0">
                <a:solidFill>
                  <a:srgbClr val="FF0000"/>
                </a:solidFill>
              </a:rPr>
              <a:t> lima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65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4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4609" y="285750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68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4651" y="285750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59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973" y="1733550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Enam</a:t>
            </a:r>
            <a:r>
              <a:rPr lang="en-US" sz="2400" dirty="0" smtClean="0"/>
              <a:t> </a:t>
            </a:r>
            <a:r>
              <a:rPr lang="en-US" sz="2400" dirty="0" err="1" smtClean="0"/>
              <a:t>puluh</a:t>
            </a:r>
            <a:r>
              <a:rPr lang="en-US" sz="2400" dirty="0" smtClean="0"/>
              <a:t> </a:t>
            </a:r>
            <a:r>
              <a:rPr lang="en-US" sz="2400" dirty="0" err="1" smtClean="0"/>
              <a:t>delapan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7802" y="1733550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Lima </a:t>
            </a:r>
            <a:r>
              <a:rPr lang="en-US" sz="2400" dirty="0" err="1" smtClean="0"/>
              <a:t>puluh</a:t>
            </a:r>
            <a:r>
              <a:rPr lang="en-US" sz="2400" dirty="0" smtClean="0"/>
              <a:t> </a:t>
            </a:r>
            <a:r>
              <a:rPr lang="en-US" sz="2400" dirty="0" err="1" smtClean="0"/>
              <a:t>sembilan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04609" y="2343150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888" y="3681976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puluh</a:t>
            </a:r>
            <a:r>
              <a:rPr lang="en-US" sz="2400" dirty="0" smtClean="0"/>
              <a:t> </a:t>
            </a:r>
            <a:r>
              <a:rPr lang="en-US" sz="2400" dirty="0" err="1" smtClean="0"/>
              <a:t>tujuh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694651" y="2343148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44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3586" y="3805135"/>
            <a:ext cx="265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puluh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034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55" y="285750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Nilai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Tempat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Puluhan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Satuan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6064" y="742950"/>
            <a:ext cx="5766880" cy="1828800"/>
            <a:chOff x="1986064" y="742950"/>
            <a:chExt cx="5766880" cy="1828800"/>
          </a:xfrm>
        </p:grpSpPr>
        <p:grpSp>
          <p:nvGrpSpPr>
            <p:cNvPr id="9" name="Group 8"/>
            <p:cNvGrpSpPr/>
            <p:nvPr/>
          </p:nvGrpSpPr>
          <p:grpSpPr>
            <a:xfrm>
              <a:off x="1986064" y="742950"/>
              <a:ext cx="3391284" cy="1828800"/>
              <a:chOff x="1524000" y="837389"/>
              <a:chExt cx="3391284" cy="18288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837389"/>
                <a:ext cx="1690778" cy="914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506" y="837389"/>
                <a:ext cx="1690778" cy="914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9158" y="1751789"/>
                <a:ext cx="1690778" cy="9144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6178208" y="1426292"/>
              <a:ext cx="1574736" cy="755425"/>
              <a:chOff x="5721008" y="1426292"/>
              <a:chExt cx="1574736" cy="75542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008" y="1426292"/>
                <a:ext cx="253968" cy="27854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752" y="1435431"/>
                <a:ext cx="253968" cy="27854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032" y="1426292"/>
                <a:ext cx="253968" cy="27854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1776" y="1435431"/>
                <a:ext cx="253968" cy="2785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288" y="1894032"/>
                <a:ext cx="253968" cy="27854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032" y="1903171"/>
                <a:ext cx="253968" cy="278546"/>
              </a:xfrm>
              <a:prstGeom prst="rect">
                <a:avLst/>
              </a:prstGeom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1009849" y="2571750"/>
            <a:ext cx="646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      =                     3 </a:t>
            </a:r>
            <a:r>
              <a:rPr lang="en-US" dirty="0" err="1" smtClean="0"/>
              <a:t>puluhan</a:t>
            </a:r>
            <a:r>
              <a:rPr lang="en-US" dirty="0" smtClean="0"/>
              <a:t>                               +                   6 </a:t>
            </a:r>
            <a:r>
              <a:rPr lang="en-US" dirty="0" err="1" smtClean="0"/>
              <a:t>satuan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15284" y="3001009"/>
            <a:ext cx="552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                          30                                    +                         6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89366" y="328981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36</a:t>
            </a:r>
            <a:endParaRPr lang="en-US" sz="4000" b="1" cap="none" spc="0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66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467770" y="3899416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67770" y="4204216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0" y="4019550"/>
            <a:ext cx="22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puluhan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30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52600" y="3899416"/>
            <a:ext cx="0" cy="6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52600" y="4511416"/>
            <a:ext cx="115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38418" y="4305300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satuan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4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300" y="971550"/>
            <a:ext cx="6886573" cy="1143000"/>
            <a:chOff x="1638300" y="971550"/>
            <a:chExt cx="6886573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971550"/>
              <a:ext cx="1147843" cy="1143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971550"/>
              <a:ext cx="1147843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243" y="971550"/>
              <a:ext cx="1147843" cy="1143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343" y="971550"/>
              <a:ext cx="1147843" cy="11430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781801" y="1692678"/>
              <a:ext cx="1743072" cy="421871"/>
              <a:chOff x="6781801" y="1692678"/>
              <a:chExt cx="1743072" cy="42187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801" y="1903238"/>
                <a:ext cx="838199" cy="21131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6674" y="1898810"/>
                <a:ext cx="838199" cy="21573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8589" y="1692678"/>
                <a:ext cx="814307" cy="20613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6674" y="1692678"/>
                <a:ext cx="838199" cy="211311"/>
              </a:xfrm>
              <a:prstGeom prst="rect">
                <a:avLst/>
              </a:prstGeom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798350" y="2389484"/>
            <a:ext cx="752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       =                                         4 </a:t>
            </a:r>
            <a:r>
              <a:rPr lang="en-US" dirty="0" err="1" smtClean="0"/>
              <a:t>puluhan</a:t>
            </a:r>
            <a:r>
              <a:rPr lang="en-US" dirty="0" smtClean="0"/>
              <a:t>                               +                   4 </a:t>
            </a:r>
            <a:r>
              <a:rPr lang="en-US" dirty="0" err="1" smtClean="0"/>
              <a:t>satuan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3785" y="2818743"/>
            <a:ext cx="658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                                             40                                     +                         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77867" y="3107550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44</a:t>
            </a:r>
            <a:endParaRPr lang="en-US" sz="4000" b="1" cap="none" spc="0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66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56271" y="371715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56271" y="402195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6501" y="3837284"/>
            <a:ext cx="22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puluhan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40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41101" y="3717150"/>
            <a:ext cx="0" cy="6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41101" y="4329150"/>
            <a:ext cx="115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919" y="4123034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satuan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5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67070"/>
            <a:ext cx="70104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85750"/>
            <a:ext cx="685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Membandingkan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Mengurutkan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24" y="876240"/>
            <a:ext cx="3558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Membandingkan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Banyak</a:t>
            </a:r>
            <a:r>
              <a:rPr lang="en-US" sz="2000" b="1" dirty="0" smtClean="0">
                <a:solidFill>
                  <a:srgbClr val="C00000"/>
                </a:solidFill>
              </a:rPr>
              <a:t> Benda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191" y="1266825"/>
            <a:ext cx="2563522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Ada 47 </a:t>
            </a:r>
            <a:r>
              <a:rPr lang="en-US" dirty="0" err="1" smtClean="0">
                <a:latin typeface="+mj-lt"/>
              </a:rPr>
              <a:t>telur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53 </a:t>
            </a:r>
            <a:r>
              <a:rPr lang="en-US" dirty="0" err="1" smtClean="0">
                <a:latin typeface="+mj-lt"/>
              </a:rPr>
              <a:t>kue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Mana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627" y="2235338"/>
            <a:ext cx="91634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47 </a:t>
            </a:r>
            <a:r>
              <a:rPr lang="en-US" dirty="0" err="1" smtClean="0">
                <a:latin typeface="+mj-lt"/>
              </a:rPr>
              <a:t>telur</a:t>
            </a:r>
            <a:endParaRPr lang="en-US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05966" y="2095821"/>
            <a:ext cx="6204650" cy="542474"/>
            <a:chOff x="1405966" y="2180145"/>
            <a:chExt cx="6204650" cy="5424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66" y="2264469"/>
              <a:ext cx="1223872" cy="37382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264469"/>
              <a:ext cx="1223872" cy="37382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264469"/>
              <a:ext cx="1223872" cy="37382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264469"/>
              <a:ext cx="1223872" cy="37382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543626" y="2180145"/>
              <a:ext cx="1066990" cy="542474"/>
              <a:chOff x="6543626" y="2180145"/>
              <a:chExt cx="1066990" cy="54247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3626" y="2180145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334" y="2180145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5042" y="2180145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750" y="2180145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843" y="2451382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9551" y="2451382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0259" y="2451382"/>
                <a:ext cx="224866" cy="271237"/>
              </a:xfrm>
              <a:prstGeom prst="rect">
                <a:avLst/>
              </a:prstGeom>
            </p:spPr>
          </p:pic>
        </p:grpSp>
      </p:grpSp>
      <p:sp>
        <p:nvSpPr>
          <p:cNvPr id="57" name="TextBox 56"/>
          <p:cNvSpPr txBox="1"/>
          <p:nvPr/>
        </p:nvSpPr>
        <p:spPr>
          <a:xfrm>
            <a:off x="293750" y="3333750"/>
            <a:ext cx="81009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53 </a:t>
            </a:r>
            <a:r>
              <a:rPr lang="en-US" dirty="0" err="1" smtClean="0">
                <a:latin typeface="+mj-lt"/>
              </a:rPr>
              <a:t>kue</a:t>
            </a:r>
            <a:endParaRPr lang="en-US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01685" y="3238992"/>
            <a:ext cx="6665736" cy="421212"/>
            <a:chOff x="1501685" y="3238992"/>
            <a:chExt cx="6665736" cy="4212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685" y="3238992"/>
              <a:ext cx="1032434" cy="42121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043" y="3238992"/>
              <a:ext cx="1032434" cy="42121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401" y="3238992"/>
              <a:ext cx="1032434" cy="42121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759" y="3238992"/>
              <a:ext cx="1032434" cy="42121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117" y="3238992"/>
              <a:ext cx="1032434" cy="4212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704" y="3243749"/>
              <a:ext cx="308421" cy="41645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852" y="3243749"/>
              <a:ext cx="308421" cy="41645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000" y="3243749"/>
              <a:ext cx="308421" cy="416455"/>
            </a:xfrm>
            <a:prstGeom prst="rect">
              <a:avLst/>
            </a:prstGeom>
          </p:spPr>
        </p:pic>
      </p:grpSp>
      <p:cxnSp>
        <p:nvCxnSpPr>
          <p:cNvPr id="23" name="Straight Arrow Connector 22"/>
          <p:cNvCxnSpPr/>
          <p:nvPr/>
        </p:nvCxnSpPr>
        <p:spPr>
          <a:xfrm>
            <a:off x="2046477" y="2695445"/>
            <a:ext cx="0" cy="466855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132387" y="2695445"/>
            <a:ext cx="0" cy="466855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267200" y="2695445"/>
            <a:ext cx="0" cy="466855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486400" y="2695444"/>
            <a:ext cx="0" cy="466855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592889" y="4046147"/>
            <a:ext cx="534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telur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sedikit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kue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>
                <a:latin typeface="+mj-lt"/>
                <a:cs typeface="Calibri"/>
              </a:rPr>
              <a:t>47 </a:t>
            </a:r>
            <a:r>
              <a:rPr lang="en-US" dirty="0" err="1" smtClean="0">
                <a:latin typeface="+mj-lt"/>
                <a:cs typeface="Calibri"/>
              </a:rPr>
              <a:t>kurang</a:t>
            </a:r>
            <a:r>
              <a:rPr lang="en-US" dirty="0" smtClean="0">
                <a:latin typeface="+mj-lt"/>
                <a:cs typeface="Calibri"/>
              </a:rPr>
              <a:t> </a:t>
            </a:r>
            <a:r>
              <a:rPr lang="en-US" dirty="0" err="1" smtClean="0">
                <a:latin typeface="+mj-lt"/>
                <a:cs typeface="Calibri"/>
              </a:rPr>
              <a:t>dari</a:t>
            </a:r>
            <a:r>
              <a:rPr lang="en-US" dirty="0" smtClean="0">
                <a:latin typeface="+mj-lt"/>
                <a:cs typeface="Calibri"/>
              </a:rPr>
              <a:t> </a:t>
            </a:r>
            <a:r>
              <a:rPr lang="en-US" dirty="0" smtClean="0">
                <a:latin typeface="+mj-lt"/>
                <a:cs typeface="Calibri"/>
              </a:rPr>
              <a:t>53.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40" grpId="0" animBg="1"/>
      <p:bldP spid="57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780" y="710558"/>
            <a:ext cx="2563522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Ada 34 </a:t>
            </a:r>
            <a:r>
              <a:rPr lang="en-US" dirty="0" err="1" smtClean="0">
                <a:latin typeface="+mj-lt"/>
              </a:rPr>
              <a:t>telur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28 </a:t>
            </a:r>
            <a:r>
              <a:rPr lang="en-US" dirty="0" err="1" smtClean="0">
                <a:latin typeface="+mj-lt"/>
              </a:rPr>
              <a:t>kue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Mana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216" y="1679071"/>
            <a:ext cx="91634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34 </a:t>
            </a:r>
            <a:r>
              <a:rPr lang="en-US" dirty="0" err="1" smtClean="0">
                <a:latin typeface="+mj-lt"/>
              </a:rPr>
              <a:t>telur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2555" y="1539553"/>
            <a:ext cx="4656368" cy="542474"/>
            <a:chOff x="1405966" y="2180144"/>
            <a:chExt cx="4656368" cy="5424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66" y="2264469"/>
              <a:ext cx="1223872" cy="3738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264469"/>
              <a:ext cx="1223872" cy="3738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264469"/>
              <a:ext cx="1223872" cy="37382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421543" y="2180144"/>
              <a:ext cx="640791" cy="542474"/>
              <a:chOff x="5421543" y="2180144"/>
              <a:chExt cx="640791" cy="54247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543" y="2180144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2251" y="2180144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760" y="2451381"/>
                <a:ext cx="224866" cy="27123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7468" y="2451381"/>
                <a:ext cx="224866" cy="271237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520339" y="2962149"/>
            <a:ext cx="81009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28 </a:t>
            </a:r>
            <a:r>
              <a:rPr lang="en-US" dirty="0" err="1" smtClean="0">
                <a:latin typeface="+mj-lt"/>
              </a:rPr>
              <a:t>kue</a:t>
            </a:r>
            <a:endParaRPr lang="en-US" dirty="0"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63541" y="2216020"/>
            <a:ext cx="0" cy="466855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77497" y="2216020"/>
            <a:ext cx="0" cy="466855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19478" y="3726418"/>
            <a:ext cx="522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telur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banyak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kue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>
                <a:latin typeface="+mj-lt"/>
                <a:cs typeface="Calibri"/>
              </a:rPr>
              <a:t>34 </a:t>
            </a:r>
            <a:r>
              <a:rPr lang="en-US" dirty="0" err="1" smtClean="0">
                <a:latin typeface="+mj-lt"/>
                <a:cs typeface="Calibri"/>
              </a:rPr>
              <a:t>lebih</a:t>
            </a:r>
            <a:r>
              <a:rPr lang="en-US" dirty="0" smtClean="0">
                <a:latin typeface="+mj-lt"/>
                <a:cs typeface="Calibri"/>
              </a:rPr>
              <a:t> </a:t>
            </a:r>
            <a:r>
              <a:rPr lang="en-US" dirty="0" err="1" smtClean="0">
                <a:latin typeface="+mj-lt"/>
                <a:cs typeface="Calibri"/>
              </a:rPr>
              <a:t>dari</a:t>
            </a:r>
            <a:r>
              <a:rPr lang="en-US" dirty="0" smtClean="0">
                <a:latin typeface="+mj-lt"/>
                <a:cs typeface="Calibri"/>
              </a:rPr>
              <a:t> </a:t>
            </a:r>
            <a:r>
              <a:rPr lang="en-US" dirty="0" smtClean="0">
                <a:latin typeface="+mj-lt"/>
                <a:cs typeface="Calibri"/>
              </a:rPr>
              <a:t>28.</a:t>
            </a:r>
            <a:endParaRPr lang="en-US" dirty="0">
              <a:latin typeface="+mj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54922" y="2682875"/>
            <a:ext cx="3826094" cy="634945"/>
            <a:chOff x="1754922" y="2682875"/>
            <a:chExt cx="3826094" cy="6349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922" y="2845315"/>
              <a:ext cx="1032434" cy="4212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280" y="2845315"/>
              <a:ext cx="1032434" cy="421212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4416305" y="2682875"/>
              <a:ext cx="1164711" cy="634945"/>
              <a:chOff x="4237341" y="2592027"/>
              <a:chExt cx="1164711" cy="63494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7341" y="2592027"/>
                <a:ext cx="238244" cy="32169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3376" y="2592027"/>
                <a:ext cx="238244" cy="32169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411" y="2592027"/>
                <a:ext cx="238244" cy="32169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447" y="2592027"/>
                <a:ext cx="238244" cy="32169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5702" y="2905275"/>
                <a:ext cx="238244" cy="321697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1737" y="2905275"/>
                <a:ext cx="238244" cy="32169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7772" y="2905275"/>
                <a:ext cx="238244" cy="32169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3808" y="2905275"/>
                <a:ext cx="238244" cy="321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806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849</Words>
  <Application>Microsoft Office PowerPoint</Application>
  <PresentationFormat>On-screen Show (16:9)</PresentationFormat>
  <Paragraphs>219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150</cp:revision>
  <dcterms:created xsi:type="dcterms:W3CDTF">2022-01-17T01:37:52Z</dcterms:created>
  <dcterms:modified xsi:type="dcterms:W3CDTF">2022-04-25T07:09:20Z</dcterms:modified>
</cp:coreProperties>
</file>