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78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8E52-BB9B-4C41-8108-2EF53945E411}" type="datetimeFigureOut">
              <a:rPr lang="en-ID" smtClean="0"/>
              <a:t>6/4/2022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01D5B-63CE-4314-8D9B-D4A1AF39B61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20834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8E52-BB9B-4C41-8108-2EF53945E411}" type="datetimeFigureOut">
              <a:rPr lang="en-ID" smtClean="0"/>
              <a:t>6/4/2022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01D5B-63CE-4314-8D9B-D4A1AF39B61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96905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8E52-BB9B-4C41-8108-2EF53945E411}" type="datetimeFigureOut">
              <a:rPr lang="en-ID" smtClean="0"/>
              <a:t>6/4/2022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01D5B-63CE-4314-8D9B-D4A1AF39B61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26257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8E52-BB9B-4C41-8108-2EF53945E411}" type="datetimeFigureOut">
              <a:rPr lang="en-ID" smtClean="0"/>
              <a:t>6/4/2022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01D5B-63CE-4314-8D9B-D4A1AF39B61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59532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8E52-BB9B-4C41-8108-2EF53945E411}" type="datetimeFigureOut">
              <a:rPr lang="en-ID" smtClean="0"/>
              <a:t>6/4/2022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01D5B-63CE-4314-8D9B-D4A1AF39B61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5088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8E52-BB9B-4C41-8108-2EF53945E411}" type="datetimeFigureOut">
              <a:rPr lang="en-ID" smtClean="0"/>
              <a:t>6/4/2022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01D5B-63CE-4314-8D9B-D4A1AF39B61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32022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8E52-BB9B-4C41-8108-2EF53945E411}" type="datetimeFigureOut">
              <a:rPr lang="en-ID" smtClean="0"/>
              <a:t>6/4/2022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01D5B-63CE-4314-8D9B-D4A1AF39B61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24354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8E52-BB9B-4C41-8108-2EF53945E411}" type="datetimeFigureOut">
              <a:rPr lang="en-ID" smtClean="0"/>
              <a:t>6/4/2022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01D5B-63CE-4314-8D9B-D4A1AF39B61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34761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8E52-BB9B-4C41-8108-2EF53945E411}" type="datetimeFigureOut">
              <a:rPr lang="en-ID" smtClean="0"/>
              <a:t>6/4/2022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01D5B-63CE-4314-8D9B-D4A1AF39B61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4238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8E52-BB9B-4C41-8108-2EF53945E411}" type="datetimeFigureOut">
              <a:rPr lang="en-ID" smtClean="0"/>
              <a:t>6/4/2022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01D5B-63CE-4314-8D9B-D4A1AF39B61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9786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8E52-BB9B-4C41-8108-2EF53945E411}" type="datetimeFigureOut">
              <a:rPr lang="en-ID" smtClean="0"/>
              <a:t>6/4/2022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01D5B-63CE-4314-8D9B-D4A1AF39B61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24986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08E52-BB9B-4C41-8108-2EF53945E411}" type="datetimeFigureOut">
              <a:rPr lang="en-ID" smtClean="0"/>
              <a:t>6/4/2022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01D5B-63CE-4314-8D9B-D4A1AF39B61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43660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4E2530B-9604-4E93-995A-427B2919E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42450" y="2491827"/>
            <a:ext cx="5279015" cy="385322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45429" y="2110383"/>
            <a:ext cx="3616724" cy="27015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More Sugar Thin"/>
              </a:rPr>
              <a:t>I like mangoes.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More Sugar Thin"/>
              </a:rPr>
              <a:t>Mango is my favorite fruit.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More Sugar Thin"/>
              </a:rPr>
              <a:t>I like avocados.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More Sugar Thin"/>
              </a:rPr>
              <a:t>Avocado is my favorite fruit too.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79" r="15977"/>
          <a:stretch/>
        </p:blipFill>
        <p:spPr>
          <a:xfrm>
            <a:off x="0" y="630620"/>
            <a:ext cx="7683062" cy="12770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4649" y="2318971"/>
            <a:ext cx="5279015" cy="385322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620787" y="4113823"/>
            <a:ext cx="4523213" cy="809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80"/>
              </a:lnSpc>
            </a:pPr>
            <a:r>
              <a:rPr lang="en-US" sz="2343">
                <a:solidFill>
                  <a:srgbClr val="000000"/>
                </a:solidFill>
                <a:latin typeface="More Sugar Thin"/>
              </a:rPr>
              <a:t>What fruit do you like?</a:t>
            </a:r>
          </a:p>
          <a:p>
            <a:pPr>
              <a:lnSpc>
                <a:spcPts val="3280"/>
              </a:lnSpc>
            </a:pPr>
            <a:r>
              <a:rPr lang="en-US" sz="2343">
                <a:solidFill>
                  <a:srgbClr val="000000"/>
                </a:solidFill>
                <a:latin typeface="More Sugar Thin"/>
              </a:rPr>
              <a:t>What fruit do you dislike?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620787" y="3113979"/>
            <a:ext cx="4523213" cy="690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05"/>
              </a:lnSpc>
            </a:pPr>
            <a:r>
              <a:rPr lang="en-US" sz="4219" b="1" dirty="0">
                <a:solidFill>
                  <a:srgbClr val="000000"/>
                </a:solidFill>
                <a:latin typeface="More Sugar"/>
              </a:rPr>
              <a:t>Fruit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7" t="2348" r="18563" b="78183"/>
          <a:stretch/>
        </p:blipFill>
        <p:spPr>
          <a:xfrm>
            <a:off x="536028" y="582719"/>
            <a:ext cx="5964620" cy="13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34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1291" y="2824058"/>
            <a:ext cx="4368438" cy="318858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911731" y="2396099"/>
            <a:ext cx="4213419" cy="307543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976055">
            <a:off x="2537572" y="1762796"/>
            <a:ext cx="2386188" cy="226470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953444" y="2396099"/>
            <a:ext cx="1597576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90"/>
              </a:lnSpc>
            </a:pPr>
            <a:r>
              <a:rPr lang="en-US" sz="2343" dirty="0">
                <a:solidFill>
                  <a:srgbClr val="000000"/>
                </a:solidFill>
                <a:latin typeface="More Sugar Thin"/>
              </a:rPr>
              <a:t>What fruit</a:t>
            </a:r>
          </a:p>
          <a:p>
            <a:pPr algn="ctr">
              <a:lnSpc>
                <a:spcPts val="2390"/>
              </a:lnSpc>
            </a:pPr>
            <a:r>
              <a:rPr lang="en-US" sz="2343" dirty="0">
                <a:solidFill>
                  <a:srgbClr val="000000"/>
                </a:solidFill>
                <a:latin typeface="More Sugar Thin"/>
              </a:rPr>
              <a:t>do you like?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8801169">
            <a:off x="6309396" y="4175923"/>
            <a:ext cx="2049308" cy="194497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6802033" y="4895031"/>
            <a:ext cx="1323117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87"/>
              </a:lnSpc>
            </a:pPr>
            <a:r>
              <a:rPr lang="en-US" sz="2430" dirty="0">
                <a:solidFill>
                  <a:srgbClr val="000000"/>
                </a:solidFill>
                <a:latin typeface="More Sugar Thin"/>
              </a:rPr>
              <a:t>I like</a:t>
            </a:r>
          </a:p>
          <a:p>
            <a:pPr algn="ctr">
              <a:lnSpc>
                <a:spcPts val="2187"/>
              </a:lnSpc>
            </a:pPr>
            <a:r>
              <a:rPr lang="en-US" sz="2430" dirty="0">
                <a:solidFill>
                  <a:srgbClr val="000000"/>
                </a:solidFill>
                <a:latin typeface="More Sugar Thin"/>
              </a:rPr>
              <a:t>o</a:t>
            </a:r>
            <a:r>
              <a:rPr lang="en-US" sz="2430" dirty="0" smtClean="0">
                <a:solidFill>
                  <a:srgbClr val="000000"/>
                </a:solidFill>
                <a:latin typeface="More Sugar Thin"/>
              </a:rPr>
              <a:t>ranges</a:t>
            </a:r>
            <a:r>
              <a:rPr lang="en-US" sz="2430" dirty="0" smtClean="0">
                <a:solidFill>
                  <a:srgbClr val="000000"/>
                </a:solidFill>
                <a:latin typeface="More Sugar Thin"/>
              </a:rPr>
              <a:t>.</a:t>
            </a:r>
            <a:endParaRPr lang="en-US" sz="2430" dirty="0">
              <a:solidFill>
                <a:srgbClr val="000000"/>
              </a:solidFill>
              <a:latin typeface="More Sugar Thin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" t="61197" r="18334" b="19334"/>
          <a:stretch/>
        </p:blipFill>
        <p:spPr>
          <a:xfrm>
            <a:off x="0" y="582720"/>
            <a:ext cx="7446579" cy="13352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1291" y="2824058"/>
            <a:ext cx="4368438" cy="318858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911731" y="2396099"/>
            <a:ext cx="4213419" cy="307543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976055">
            <a:off x="2537572" y="1762796"/>
            <a:ext cx="2386188" cy="226470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974424" y="2500661"/>
            <a:ext cx="1597576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90"/>
              </a:lnSpc>
            </a:pPr>
            <a:r>
              <a:rPr lang="en-US" sz="2343" dirty="0">
                <a:solidFill>
                  <a:srgbClr val="000000"/>
                </a:solidFill>
                <a:latin typeface="More Sugar Thin"/>
              </a:rPr>
              <a:t>What fruit</a:t>
            </a:r>
          </a:p>
          <a:p>
            <a:pPr algn="ctr">
              <a:lnSpc>
                <a:spcPts val="2390"/>
              </a:lnSpc>
            </a:pPr>
            <a:r>
              <a:rPr lang="en-US" sz="2343" dirty="0">
                <a:solidFill>
                  <a:srgbClr val="000000"/>
                </a:solidFill>
                <a:latin typeface="More Sugar Thin"/>
              </a:rPr>
              <a:t>do you like?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8801169">
            <a:off x="6309396" y="4175923"/>
            <a:ext cx="2049308" cy="194497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6763409" y="4866059"/>
            <a:ext cx="1440571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87"/>
              </a:lnSpc>
            </a:pPr>
            <a:r>
              <a:rPr lang="en-US" sz="2430" dirty="0">
                <a:solidFill>
                  <a:srgbClr val="000000"/>
                </a:solidFill>
                <a:latin typeface="More Sugar Thin"/>
              </a:rPr>
              <a:t>I like</a:t>
            </a:r>
          </a:p>
          <a:p>
            <a:pPr algn="ctr">
              <a:lnSpc>
                <a:spcPts val="2187"/>
              </a:lnSpc>
            </a:pPr>
            <a:r>
              <a:rPr lang="en-US" sz="2430" dirty="0">
                <a:solidFill>
                  <a:srgbClr val="000000"/>
                </a:solidFill>
                <a:latin typeface="More Sugar Thin"/>
              </a:rPr>
              <a:t>b</a:t>
            </a:r>
            <a:r>
              <a:rPr lang="en-US" sz="2430" dirty="0" smtClean="0">
                <a:solidFill>
                  <a:srgbClr val="000000"/>
                </a:solidFill>
                <a:latin typeface="More Sugar Thin"/>
              </a:rPr>
              <a:t>ananas</a:t>
            </a:r>
            <a:r>
              <a:rPr lang="en-US" sz="2430" dirty="0" smtClean="0">
                <a:solidFill>
                  <a:srgbClr val="000000"/>
                </a:solidFill>
                <a:latin typeface="More Sugar Thin"/>
              </a:rPr>
              <a:t>.</a:t>
            </a:r>
            <a:endParaRPr lang="en-US" sz="2430" dirty="0">
              <a:solidFill>
                <a:srgbClr val="000000"/>
              </a:solidFill>
              <a:latin typeface="More Sugar Thin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" t="61197" r="18334" b="19334"/>
          <a:stretch/>
        </p:blipFill>
        <p:spPr>
          <a:xfrm>
            <a:off x="0" y="582720"/>
            <a:ext cx="7446579" cy="13352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4649" y="3230998"/>
            <a:ext cx="4368438" cy="318858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529056" y="1642755"/>
            <a:ext cx="4213419" cy="307543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976055">
            <a:off x="2098493" y="2048117"/>
            <a:ext cx="2386188" cy="226470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466964" y="2771816"/>
            <a:ext cx="177127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90"/>
              </a:lnSpc>
            </a:pPr>
            <a:r>
              <a:rPr lang="en-US" sz="2343" dirty="0">
                <a:solidFill>
                  <a:srgbClr val="000000"/>
                </a:solidFill>
                <a:latin typeface="More Sugar Thin"/>
              </a:rPr>
              <a:t>What fruit</a:t>
            </a:r>
          </a:p>
          <a:p>
            <a:pPr algn="ctr">
              <a:lnSpc>
                <a:spcPts val="2390"/>
              </a:lnSpc>
            </a:pPr>
            <a:r>
              <a:rPr lang="en-US" sz="2343" dirty="0">
                <a:solidFill>
                  <a:srgbClr val="000000"/>
                </a:solidFill>
                <a:latin typeface="More Sugar Thin"/>
              </a:rPr>
              <a:t>do you like?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8801169">
            <a:off x="6008666" y="3733058"/>
            <a:ext cx="2810245" cy="2667178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6538525" y="4430851"/>
            <a:ext cx="2019895" cy="1128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7"/>
              </a:lnSpc>
            </a:pPr>
            <a:r>
              <a:rPr lang="en-US" sz="2430" dirty="0">
                <a:solidFill>
                  <a:srgbClr val="000000"/>
                </a:solidFill>
                <a:latin typeface="More Sugar Thin"/>
              </a:rPr>
              <a:t>I like pineapples,</a:t>
            </a:r>
          </a:p>
          <a:p>
            <a:pPr algn="ctr">
              <a:lnSpc>
                <a:spcPts val="2187"/>
              </a:lnSpc>
            </a:pPr>
            <a:r>
              <a:rPr lang="en-US" sz="2430" dirty="0">
                <a:solidFill>
                  <a:srgbClr val="000000"/>
                </a:solidFill>
                <a:latin typeface="More Sugar Thin"/>
              </a:rPr>
              <a:t>and I like</a:t>
            </a:r>
          </a:p>
          <a:p>
            <a:pPr algn="ctr">
              <a:lnSpc>
                <a:spcPts val="2187"/>
              </a:lnSpc>
            </a:pPr>
            <a:r>
              <a:rPr lang="en-US" sz="2430" dirty="0">
                <a:solidFill>
                  <a:srgbClr val="000000"/>
                </a:solidFill>
                <a:latin typeface="More Sugar Thin"/>
              </a:rPr>
              <a:t>mangoes too.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" t="61197" r="18334" b="19334"/>
          <a:stretch/>
        </p:blipFill>
        <p:spPr>
          <a:xfrm>
            <a:off x="0" y="582720"/>
            <a:ext cx="7446579" cy="13352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64018" y="1814861"/>
            <a:ext cx="6525707" cy="476320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13133">
            <a:off x="781255" y="2048117"/>
            <a:ext cx="2386188" cy="226470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8801169">
            <a:off x="6309396" y="4175923"/>
            <a:ext cx="2049308" cy="194497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94031" y="2943922"/>
            <a:ext cx="155465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90"/>
              </a:lnSpc>
            </a:pPr>
            <a:r>
              <a:rPr lang="en-US" sz="2343" dirty="0">
                <a:solidFill>
                  <a:srgbClr val="000000"/>
                </a:solidFill>
                <a:latin typeface="More Sugar Thin"/>
              </a:rPr>
              <a:t>Do you like</a:t>
            </a:r>
          </a:p>
          <a:p>
            <a:pPr algn="ctr">
              <a:lnSpc>
                <a:spcPts val="2390"/>
              </a:lnSpc>
            </a:pPr>
            <a:r>
              <a:rPr lang="en-US" sz="2343" dirty="0">
                <a:solidFill>
                  <a:srgbClr val="000000"/>
                </a:solidFill>
                <a:latin typeface="More Sugar Thin"/>
              </a:rPr>
              <a:t>mangoes?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687228" y="5007123"/>
            <a:ext cx="1497996" cy="282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87"/>
              </a:lnSpc>
            </a:pPr>
            <a:r>
              <a:rPr lang="en-US" sz="2430" dirty="0">
                <a:solidFill>
                  <a:srgbClr val="000000"/>
                </a:solidFill>
                <a:latin typeface="More Sugar Thin"/>
              </a:rPr>
              <a:t>Yes, I do.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14" r="15977" b="40465"/>
          <a:stretch/>
        </p:blipFill>
        <p:spPr>
          <a:xfrm>
            <a:off x="35190" y="677917"/>
            <a:ext cx="7683062" cy="12770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44333" y="2318971"/>
            <a:ext cx="5279015" cy="385322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13133">
            <a:off x="781255" y="2048117"/>
            <a:ext cx="2386188" cy="226470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8801169">
            <a:off x="6309396" y="4175923"/>
            <a:ext cx="2049308" cy="194497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91007" y="2872694"/>
            <a:ext cx="1607659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90"/>
              </a:lnSpc>
            </a:pPr>
            <a:r>
              <a:rPr lang="en-US" sz="2343" dirty="0">
                <a:solidFill>
                  <a:srgbClr val="000000"/>
                </a:solidFill>
                <a:latin typeface="More Sugar Thin"/>
              </a:rPr>
              <a:t>Do you like</a:t>
            </a:r>
          </a:p>
          <a:p>
            <a:pPr algn="ctr">
              <a:lnSpc>
                <a:spcPts val="2390"/>
              </a:lnSpc>
            </a:pPr>
            <a:r>
              <a:rPr lang="en-US" sz="2343" dirty="0" smtClean="0">
                <a:solidFill>
                  <a:srgbClr val="000000"/>
                </a:solidFill>
                <a:latin typeface="More Sugar Thin"/>
              </a:rPr>
              <a:t>pineapples?</a:t>
            </a:r>
            <a:endParaRPr lang="en-US" sz="2343" dirty="0">
              <a:solidFill>
                <a:srgbClr val="000000"/>
              </a:solidFill>
              <a:latin typeface="More Sugar Thin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537282" y="5026209"/>
            <a:ext cx="1772131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87"/>
              </a:lnSpc>
            </a:pPr>
            <a:r>
              <a:rPr lang="en-US" sz="2430" dirty="0">
                <a:solidFill>
                  <a:srgbClr val="000000"/>
                </a:solidFill>
                <a:latin typeface="More Sugar Thin"/>
              </a:rPr>
              <a:t>No, I </a:t>
            </a:r>
            <a:r>
              <a:rPr lang="en-US" sz="2430" dirty="0" smtClean="0">
                <a:solidFill>
                  <a:srgbClr val="000000"/>
                </a:solidFill>
                <a:latin typeface="More Sugar Thin"/>
              </a:rPr>
              <a:t>don't.</a:t>
            </a:r>
            <a:endParaRPr lang="en-US" sz="2430" dirty="0">
              <a:solidFill>
                <a:srgbClr val="000000"/>
              </a:solidFill>
              <a:latin typeface="More Sugar Thin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14" r="15977" b="40465"/>
          <a:stretch/>
        </p:blipFill>
        <p:spPr>
          <a:xfrm>
            <a:off x="35190" y="677917"/>
            <a:ext cx="7683062" cy="12770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99915" y="3966455"/>
            <a:ext cx="3425090" cy="250002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015911" y="1744056"/>
            <a:ext cx="3415215" cy="255697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042985" y="4301028"/>
            <a:ext cx="3415215" cy="255697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694452" y="1568814"/>
            <a:ext cx="3425090" cy="250002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46209" y="1571790"/>
            <a:ext cx="3425090" cy="250002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295792" y="3867048"/>
            <a:ext cx="3425090" cy="25000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14" r="15977" b="40465"/>
          <a:stretch/>
        </p:blipFill>
        <p:spPr>
          <a:xfrm>
            <a:off x="35190" y="677917"/>
            <a:ext cx="7683062" cy="12770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628862" y="1821064"/>
            <a:ext cx="3181309" cy="232208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822204" y="3886004"/>
            <a:ext cx="3344399" cy="244112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205376" y="1995615"/>
            <a:ext cx="2411452" cy="1890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19"/>
              </a:lnSpc>
            </a:pPr>
            <a:r>
              <a:rPr lang="en-US" sz="2000" dirty="0">
                <a:solidFill>
                  <a:srgbClr val="000000"/>
                </a:solidFill>
                <a:latin typeface="More Sugar Thin"/>
              </a:rPr>
              <a:t>I like mangoes,</a:t>
            </a:r>
          </a:p>
          <a:p>
            <a:pPr>
              <a:lnSpc>
                <a:spcPts val="3019"/>
              </a:lnSpc>
            </a:pPr>
            <a:r>
              <a:rPr lang="en-US" sz="2000" dirty="0">
                <a:solidFill>
                  <a:srgbClr val="000000"/>
                </a:solidFill>
                <a:latin typeface="More Sugar Thin"/>
              </a:rPr>
              <a:t>I like mangoes</a:t>
            </a:r>
          </a:p>
          <a:p>
            <a:pPr>
              <a:lnSpc>
                <a:spcPts val="3019"/>
              </a:lnSpc>
            </a:pPr>
            <a:endParaRPr lang="en-US" sz="2000" dirty="0">
              <a:solidFill>
                <a:srgbClr val="000000"/>
              </a:solidFill>
              <a:latin typeface="More Sugar Thin"/>
            </a:endParaRPr>
          </a:p>
          <a:p>
            <a:pPr>
              <a:lnSpc>
                <a:spcPts val="3019"/>
              </a:lnSpc>
            </a:pPr>
            <a:r>
              <a:rPr lang="en-US" sz="2000" dirty="0">
                <a:solidFill>
                  <a:srgbClr val="000000"/>
                </a:solidFill>
                <a:latin typeface="More Sugar Thin"/>
              </a:rPr>
              <a:t>Yup </a:t>
            </a:r>
            <a:r>
              <a:rPr lang="en-US" sz="2000" dirty="0" err="1">
                <a:solidFill>
                  <a:srgbClr val="000000"/>
                </a:solidFill>
                <a:latin typeface="More Sugar Thin"/>
              </a:rPr>
              <a:t>yup</a:t>
            </a:r>
            <a:r>
              <a:rPr lang="en-US" sz="2000" dirty="0">
                <a:solidFill>
                  <a:srgbClr val="000000"/>
                </a:solidFill>
                <a:latin typeface="More Sugar Thi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ore Sugar Thin"/>
              </a:rPr>
              <a:t>yup</a:t>
            </a:r>
            <a:r>
              <a:rPr lang="en-US" sz="2000" dirty="0">
                <a:solidFill>
                  <a:srgbClr val="000000"/>
                </a:solidFill>
                <a:latin typeface="More Sugar Thin"/>
              </a:rPr>
              <a:t>,</a:t>
            </a:r>
          </a:p>
          <a:p>
            <a:pPr>
              <a:lnSpc>
                <a:spcPts val="3019"/>
              </a:lnSpc>
            </a:pPr>
            <a:r>
              <a:rPr lang="en-US" sz="2000" dirty="0">
                <a:solidFill>
                  <a:srgbClr val="000000"/>
                </a:solidFill>
                <a:latin typeface="More Sugar Thin"/>
              </a:rPr>
              <a:t>yup </a:t>
            </a:r>
            <a:r>
              <a:rPr lang="en-US" sz="2000" dirty="0" err="1">
                <a:solidFill>
                  <a:srgbClr val="000000"/>
                </a:solidFill>
                <a:latin typeface="More Sugar Thin"/>
              </a:rPr>
              <a:t>yup</a:t>
            </a:r>
            <a:r>
              <a:rPr lang="en-US" sz="2000" dirty="0">
                <a:solidFill>
                  <a:srgbClr val="000000"/>
                </a:solidFill>
                <a:latin typeface="More Sugar Thi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ore Sugar Thin"/>
              </a:rPr>
              <a:t>yup</a:t>
            </a:r>
            <a:r>
              <a:rPr lang="en-US" sz="2000" dirty="0">
                <a:solidFill>
                  <a:srgbClr val="000000"/>
                </a:solidFill>
                <a:latin typeface="More Sugar Thin"/>
              </a:rPr>
              <a:t>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250415" y="4336949"/>
            <a:ext cx="3238261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19"/>
              </a:lnSpc>
            </a:pPr>
            <a:r>
              <a:rPr lang="en-US" sz="2000" dirty="0">
                <a:solidFill>
                  <a:srgbClr val="000000"/>
                </a:solidFill>
                <a:latin typeface="More Sugar Thin"/>
              </a:rPr>
              <a:t>I don't like pineapples,</a:t>
            </a:r>
          </a:p>
          <a:p>
            <a:pPr>
              <a:lnSpc>
                <a:spcPts val="3019"/>
              </a:lnSpc>
            </a:pPr>
            <a:r>
              <a:rPr lang="en-US" sz="2000" dirty="0">
                <a:solidFill>
                  <a:srgbClr val="000000"/>
                </a:solidFill>
                <a:latin typeface="More Sugar Thin"/>
              </a:rPr>
              <a:t>I don't like pineapples.</a:t>
            </a:r>
          </a:p>
          <a:p>
            <a:pPr>
              <a:lnSpc>
                <a:spcPts val="3019"/>
              </a:lnSpc>
            </a:pPr>
            <a:endParaRPr lang="en-US" sz="2000" dirty="0">
              <a:solidFill>
                <a:srgbClr val="000000"/>
              </a:solidFill>
              <a:latin typeface="More Sugar Thin"/>
            </a:endParaRPr>
          </a:p>
          <a:p>
            <a:pPr>
              <a:lnSpc>
                <a:spcPts val="3019"/>
              </a:lnSpc>
            </a:pPr>
            <a:r>
              <a:rPr lang="en-US" sz="2000" dirty="0">
                <a:solidFill>
                  <a:srgbClr val="000000"/>
                </a:solidFill>
                <a:latin typeface="More Sugar Thin"/>
              </a:rPr>
              <a:t>No </a:t>
            </a:r>
            <a:r>
              <a:rPr lang="en-US" sz="2000" dirty="0" err="1">
                <a:solidFill>
                  <a:srgbClr val="000000"/>
                </a:solidFill>
                <a:latin typeface="More Sugar Thin"/>
              </a:rPr>
              <a:t>no</a:t>
            </a:r>
            <a:r>
              <a:rPr lang="en-US" sz="2000" dirty="0">
                <a:solidFill>
                  <a:srgbClr val="000000"/>
                </a:solidFill>
                <a:latin typeface="More Sugar Thi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ore Sugar Thin"/>
              </a:rPr>
              <a:t>no</a:t>
            </a:r>
            <a:endParaRPr lang="en-US" sz="2000" dirty="0">
              <a:solidFill>
                <a:srgbClr val="000000"/>
              </a:solidFill>
              <a:latin typeface="More Sugar Thin"/>
            </a:endParaRPr>
          </a:p>
          <a:p>
            <a:pPr>
              <a:lnSpc>
                <a:spcPts val="3019"/>
              </a:lnSpc>
            </a:pPr>
            <a:r>
              <a:rPr lang="en-US" sz="2000" dirty="0">
                <a:solidFill>
                  <a:srgbClr val="000000"/>
                </a:solidFill>
                <a:latin typeface="More Sugar Thin"/>
              </a:rPr>
              <a:t>No </a:t>
            </a:r>
            <a:r>
              <a:rPr lang="en-US" sz="2000" dirty="0" err="1">
                <a:solidFill>
                  <a:srgbClr val="000000"/>
                </a:solidFill>
                <a:latin typeface="More Sugar Thin"/>
              </a:rPr>
              <a:t>no</a:t>
            </a:r>
            <a:r>
              <a:rPr lang="en-US" sz="2000" dirty="0">
                <a:solidFill>
                  <a:srgbClr val="000000"/>
                </a:solidFill>
                <a:latin typeface="More Sugar Thi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ore Sugar Thin"/>
              </a:rPr>
              <a:t>no</a:t>
            </a:r>
            <a:endParaRPr lang="en-US" sz="2000" dirty="0">
              <a:solidFill>
                <a:srgbClr val="000000"/>
              </a:solidFill>
              <a:latin typeface="More Sugar Thin"/>
            </a:endParaRPr>
          </a:p>
          <a:p>
            <a:pPr>
              <a:lnSpc>
                <a:spcPts val="3019"/>
              </a:lnSpc>
            </a:pPr>
            <a:endParaRPr lang="en-US" dirty="0">
              <a:solidFill>
                <a:srgbClr val="000000"/>
              </a:solidFill>
              <a:latin typeface="More Sugar Thin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75" r="15977" b="59004"/>
          <a:stretch/>
        </p:blipFill>
        <p:spPr>
          <a:xfrm>
            <a:off x="0" y="480847"/>
            <a:ext cx="7683062" cy="12770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</TotalTime>
  <Words>121</Words>
  <Application>Microsoft Office PowerPoint</Application>
  <PresentationFormat>On-screen Show (4:3)</PresentationFormat>
  <Paragraphs>36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More Sugar</vt:lpstr>
      <vt:lpstr>More Sugar Thin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Marsha Mayra</dc:creator>
  <cp:lastModifiedBy>Tania Saraswati Saraswati</cp:lastModifiedBy>
  <cp:revision>8</cp:revision>
  <dcterms:created xsi:type="dcterms:W3CDTF">2022-05-30T16:26:18Z</dcterms:created>
  <dcterms:modified xsi:type="dcterms:W3CDTF">2022-06-04T03:45:21Z</dcterms:modified>
</cp:coreProperties>
</file>