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7" r:id="rId2"/>
    <p:sldId id="268" r:id="rId3"/>
    <p:sldId id="262" r:id="rId4"/>
    <p:sldId id="261" r:id="rId5"/>
    <p:sldId id="263" r:id="rId6"/>
    <p:sldId id="264" r:id="rId7"/>
    <p:sldId id="265" r:id="rId8"/>
    <p:sldId id="266" r:id="rId9"/>
    <p:sldId id="2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D3624-9C68-4C46-9F64-BB3F5422704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75CE0-4442-4C0F-BBFA-51EF4699E2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1667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“PAI” </a:t>
            </a:r>
            <a:r>
              <a:rPr lang="en-US" dirty="0" err="1"/>
              <a:t>diubah</a:t>
            </a:r>
            <a:r>
              <a:rPr lang="en-US" baseline="0" dirty="0"/>
              <a:t> </a:t>
            </a:r>
            <a:r>
              <a:rPr lang="en-US" baseline="0" dirty="0" err="1"/>
              <a:t>sesuai</a:t>
            </a:r>
            <a:r>
              <a:rPr lang="en-US" baseline="0" dirty="0"/>
              <a:t> cover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tingkat</a:t>
            </a:r>
            <a:r>
              <a:rPr lang="en-US" baseline="0" dirty="0"/>
              <a:t> </a:t>
            </a:r>
            <a:r>
              <a:rPr lang="en-US" baseline="0" dirty="0" err="1"/>
              <a:t>kelas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BAACA-9CD2-DECC-42C5-3871E83DA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57E70E-A598-72A9-7E2D-E14FA7315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6F80E6-07E2-82B0-F6A4-1557FB93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780E-1AE1-4E15-98B9-43771587031E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9EB022-48CF-3D6D-6C1A-BF1DE1876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FD0452-4BA9-66EE-223F-D28DF14D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E8EB-FE41-415D-A947-F33435659D6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7885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B7599C-6F8A-04F1-142A-EA3CDAD1A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6E5ADB-D3BB-C27F-879A-563EA78D4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67BC5F-62D8-3D82-8BEB-D7BBDE81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780E-1AE1-4E15-98B9-43771587031E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0DA4C2-FD1D-7CA8-88AE-7557C034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E9A0E3-1420-D8A2-E2DD-0D3AC2C23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E8EB-FE41-415D-A947-F33435659D6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669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C00FD5A-A111-5232-0946-57127D3AF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B7A09D6-A8D3-2919-88EC-6890D78CC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F227BE-A6C6-CEE2-9DAB-39D59D62D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780E-1AE1-4E15-98B9-43771587031E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A6A1FE-E71D-1883-9C57-4A5273B59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82DA25-E9AE-7828-B41E-32C31B6A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E8EB-FE41-415D-A947-F33435659D6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3687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311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4329AA-3887-EF36-7D2D-9F7B86B5D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39A0A3-965B-962C-B416-6F3BE0B1F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182843-2C1F-9DD0-1D31-3BEFE4D91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780E-1AE1-4E15-98B9-43771587031E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CD2BEC-F097-5BE4-61FC-3A59B70C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6F0603-3908-9CF0-F1C8-B80FFE73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E8EB-FE41-415D-A947-F33435659D6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790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EC1517-85A0-03E7-EDBD-E38F17AF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A67F62-2D10-C91A-B36F-AB300C23B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439964-B8A1-B5EE-2AF7-84204141F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780E-1AE1-4E15-98B9-43771587031E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815802-E607-CBAF-8482-87E18EC7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2EB95C-47AF-7E46-B3E8-A3AA6F81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E8EB-FE41-415D-A947-F33435659D6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20129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55EF60-37FE-7F84-F6EE-C2133922B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015E5D-8B99-6280-9DF2-3A33294035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7D0814-6BC3-2906-FCDC-7EF37E54D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253A90-81B8-22E2-1BB1-1ADDB151B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780E-1AE1-4E15-98B9-43771587031E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3AE159-04D5-866C-B55C-67632E7C7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D66E56-1F63-3366-500C-7628FB62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E8EB-FE41-415D-A947-F33435659D6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8517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0719E-3DC6-751A-F7FC-82D1BED10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DB66F9-DA2E-EF69-9627-CD613DFB6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0CD79F-C5F3-4E36-4BC5-8F6D7D642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30E7CB-266F-818F-9792-4F608520F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45BFAC-F0DA-3C65-3A3C-98651DA77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A323D23-FCEC-713E-43DE-BD598145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780E-1AE1-4E15-98B9-43771587031E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DC0052-1879-F31A-F628-B658A28E6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FFEF4DF-6BD5-5E9A-A482-9AEC7608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E8EB-FE41-415D-A947-F33435659D6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274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35EEC5-FA04-324F-2FA8-A475785BB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2B8B7F-E2A4-19CC-4BD1-0AEC78A9B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780E-1AE1-4E15-98B9-43771587031E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5D7A72-A92E-4C27-100C-1161BC423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E0896B0-8F9B-5F85-6557-398897FD9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E8EB-FE41-415D-A947-F33435659D6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905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3C141E3-EA09-40A1-F66C-80E2CBCF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780E-1AE1-4E15-98B9-43771587031E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AE842C-C473-D3C0-51F1-34CF94A19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9CCF5D-3EE1-428F-FB46-E6B109CF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E8EB-FE41-415D-A947-F33435659D6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948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79B51-ADC2-1370-A8D7-CDF27EC6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175B98-A270-A4EF-CF07-CC71E61F7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98E46A-AE8B-7082-C303-8DAAA66C7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E0CCF8-92D0-017D-EDCB-A8D5AC4F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780E-1AE1-4E15-98B9-43771587031E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660D05-F03E-30B6-C8DE-C90AF8D7D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2BD3D6-D6B2-86DB-787D-7893AE22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E8EB-FE41-415D-A947-F33435659D6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81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A86C8-F734-AB10-EEAC-4758B1B7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E00175-57A5-9060-81B9-0B83AE96A3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8DFDEFA-16AD-0BA5-D835-E26C543E5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A2FAE5-7373-C72F-DD5B-7C27F78A9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780E-1AE1-4E15-98B9-43771587031E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B044DE-54E3-D93A-917E-780CA8C6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3526CB-9182-8290-E3E1-E9B9B15E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E8EB-FE41-415D-A947-F33435659D6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27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F035D45-BBDB-AAB7-DFE4-2CBE05CD5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3E844-621D-6E4F-5957-BBE4D73F7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D7F602-172C-6C63-5DE8-1F92EFF6F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8780E-1AE1-4E15-98B9-43771587031E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5231F2-7793-EDA9-05E7-D076FFE83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14F5A7-4FAC-4966-900C-10A587314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8E8EB-FE41-415D-A947-F33435659D6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103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5080034" y="3835400"/>
            <a:ext cx="5994367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4694638" y="1592458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1673" y="3969802"/>
            <a:ext cx="233108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</a:t>
            </a: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</a:rPr>
              <a:t>KELAS II</a:t>
            </a:r>
            <a:endParaRPr lang="id-ID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080034" y="2327617"/>
            <a:ext cx="5994367" cy="9576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Pendidikan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Agama Islam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dan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Budi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Pekerti</a:t>
            </a:r>
            <a:endParaRPr lang="en-US" sz="4267" b="1" dirty="0">
              <a:solidFill>
                <a:srgbClr val="36B449"/>
              </a:solidFill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45298" y="1295401"/>
            <a:ext cx="2949340" cy="4165601"/>
            <a:chOff x="1308973" y="971550"/>
            <a:chExt cx="2212005" cy="3124201"/>
          </a:xfrm>
        </p:grpSpPr>
        <p:sp>
          <p:nvSpPr>
            <p:cNvPr id="13" name="Cube 12"/>
            <p:cNvSpPr/>
            <p:nvPr/>
          </p:nvSpPr>
          <p:spPr>
            <a:xfrm>
              <a:off x="1308973" y="971550"/>
              <a:ext cx="2212005" cy="3124201"/>
            </a:xfrm>
            <a:prstGeom prst="cube">
              <a:avLst>
                <a:gd name="adj" fmla="val 3711"/>
              </a:avLst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973" y="1068648"/>
              <a:ext cx="2120027" cy="3027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4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02189" y="634899"/>
            <a:ext cx="8320238" cy="1257679"/>
            <a:chOff x="1611542" y="3336030"/>
            <a:chExt cx="5805252" cy="72782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" name="Parallelogram 16"/>
            <p:cNvSpPr/>
            <p:nvPr/>
          </p:nvSpPr>
          <p:spPr>
            <a:xfrm>
              <a:off x="1611542" y="3352296"/>
              <a:ext cx="5805252" cy="711563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362753" y="3336030"/>
              <a:ext cx="4776203" cy="727828"/>
            </a:xfrm>
            <a:prstGeom prst="rect">
              <a:avLst/>
            </a:prstGeom>
            <a:noFill/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79413" indent="0">
                <a:buNone/>
              </a:pPr>
              <a:r>
                <a:rPr lang="en-ID" sz="2800" b="1" dirty="0" err="1">
                  <a:solidFill>
                    <a:schemeClr val="tx1"/>
                  </a:solidFill>
                </a:rPr>
                <a:t>Sikap</a:t>
              </a:r>
              <a:r>
                <a:rPr lang="en-ID" sz="2800" b="1" dirty="0">
                  <a:solidFill>
                    <a:schemeClr val="tx1"/>
                  </a:solidFill>
                </a:rPr>
                <a:t> </a:t>
              </a:r>
              <a:r>
                <a:rPr lang="en-ID" sz="2800" b="1" dirty="0" err="1">
                  <a:solidFill>
                    <a:schemeClr val="tx1"/>
                  </a:solidFill>
                </a:rPr>
                <a:t>Percaya</a:t>
              </a:r>
              <a:r>
                <a:rPr lang="en-ID" sz="2800" b="1" dirty="0">
                  <a:solidFill>
                    <a:schemeClr val="tx1"/>
                  </a:solidFill>
                </a:rPr>
                <a:t> </a:t>
              </a:r>
              <a:r>
                <a:rPr lang="en-ID" sz="2800" b="1" dirty="0" err="1">
                  <a:solidFill>
                    <a:schemeClr val="tx1"/>
                  </a:solidFill>
                </a:rPr>
                <a:t>Diri</a:t>
              </a:r>
              <a:r>
                <a:rPr lang="en-ID" sz="2800" b="1" dirty="0">
                  <a:solidFill>
                    <a:schemeClr val="tx1"/>
                  </a:solidFill>
                </a:rPr>
                <a:t> dan </a:t>
              </a:r>
              <a:r>
                <a:rPr lang="en-ID" sz="2800" b="1" dirty="0" err="1">
                  <a:solidFill>
                    <a:schemeClr val="tx1"/>
                  </a:solidFill>
                </a:rPr>
                <a:t>Saling</a:t>
              </a:r>
              <a:r>
                <a:rPr lang="en-ID" sz="2800" b="1" dirty="0">
                  <a:solidFill>
                    <a:schemeClr val="tx1"/>
                  </a:solidFill>
                </a:rPr>
                <a:t> </a:t>
              </a:r>
              <a:r>
                <a:rPr lang="en-ID" sz="2800" b="1" dirty="0" err="1">
                  <a:solidFill>
                    <a:schemeClr val="tx1"/>
                  </a:solidFill>
                </a:rPr>
                <a:t>Menghargai</a:t>
              </a:r>
              <a:endParaRPr lang="en-ID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2" cy="1339140"/>
            <a:chOff x="2895601" y="-542991"/>
            <a:chExt cx="960519" cy="961895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531" y="-488577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50" y="-119089"/>
              <a:ext cx="331842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4267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23200" y="5732513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62DC5C-519E-FA59-113B-DBE067A3F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8" b="93980" l="9918" r="93378">
                        <a14:foregroundMark x1="53737" y1="46949" x2="53737" y2="46949"/>
                        <a14:foregroundMark x1="56416" y1="46303" x2="56416" y2="46303"/>
                        <a14:foregroundMark x1="60948" y1="60283" x2="60948" y2="60283"/>
                        <a14:foregroundMark x1="63920" y1="54263" x2="63920" y2="54263"/>
                        <a14:foregroundMark x1="69865" y1="60040" x2="69865" y2="60040"/>
                        <a14:foregroundMark x1="67363" y1="61576" x2="67363" y2="61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789" y="1563882"/>
            <a:ext cx="6806099" cy="49573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F4B947-B8B7-F758-4D66-DF9536A76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240" y="1489076"/>
            <a:ext cx="7787640" cy="435133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ID" dirty="0" err="1"/>
              <a:t>Percaya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percaya</a:t>
            </a:r>
            <a:r>
              <a:rPr lang="en-ID" dirty="0"/>
              <a:t> pada </a:t>
            </a:r>
            <a:r>
              <a:rPr lang="en-ID" dirty="0" err="1"/>
              <a:t>kemampuan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kelebihan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dirty="0" err="1"/>
              <a:t>Percaya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berarti</a:t>
            </a:r>
            <a:r>
              <a:rPr lang="en-ID" dirty="0"/>
              <a:t> </a:t>
            </a:r>
            <a:r>
              <a:rPr lang="en-ID" dirty="0" err="1"/>
              <a:t>yakin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mengerjakan</a:t>
            </a:r>
            <a:r>
              <a:rPr lang="en-ID" dirty="0"/>
              <a:t> </a:t>
            </a:r>
            <a:r>
              <a:rPr lang="en-ID" dirty="0" err="1"/>
              <a:t>sesuatu</a:t>
            </a:r>
            <a:r>
              <a:rPr lang="en-ID" dirty="0"/>
              <a:t>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kemampuan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dirty="0" err="1"/>
              <a:t>percaya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juga </a:t>
            </a:r>
            <a:r>
              <a:rPr lang="en-ID" dirty="0" err="1"/>
              <a:t>berarti</a:t>
            </a:r>
            <a:r>
              <a:rPr lang="en-ID" dirty="0"/>
              <a:t> </a:t>
            </a:r>
            <a:r>
              <a:rPr lang="en-ID" dirty="0" err="1"/>
              <a:t>berani</a:t>
            </a:r>
            <a:r>
              <a:rPr lang="en-ID" dirty="0"/>
              <a:t>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kemampuan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di </a:t>
            </a:r>
            <a:r>
              <a:rPr lang="en-ID" dirty="0" err="1"/>
              <a:t>depan</a:t>
            </a:r>
            <a:r>
              <a:rPr lang="en-ID" dirty="0"/>
              <a:t> orang lain.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dirty="0" err="1"/>
              <a:t>Lawan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percaya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rendah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dirty="0" err="1"/>
              <a:t>Percaya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sama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sombong</a:t>
            </a:r>
            <a:r>
              <a:rPr lang="en-ID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41DDF3-41F0-BD46-7673-9EF2C3FD8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1028" name="Picture 4" descr="Muslim girl in safari uniform on white background">
            <a:extLst>
              <a:ext uri="{FF2B5EF4-FFF2-40B4-BE49-F238E27FC236}">
                <a16:creationId xmlns:a16="http://schemas.microsoft.com/office/drawing/2014/main" xmlns="" id="{93997A67-E078-4F93-C1A0-60AA172DC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9" b="990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41" y="374645"/>
            <a:ext cx="2502097" cy="52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oogle Shape;3422;p64">
            <a:extLst>
              <a:ext uri="{FF2B5EF4-FFF2-40B4-BE49-F238E27FC236}">
                <a16:creationId xmlns:a16="http://schemas.microsoft.com/office/drawing/2014/main" xmlns="" id="{4F199A0D-856E-37F7-E75D-26C581B9304A}"/>
              </a:ext>
            </a:extLst>
          </p:cNvPr>
          <p:cNvGrpSpPr/>
          <p:nvPr/>
        </p:nvGrpSpPr>
        <p:grpSpPr>
          <a:xfrm>
            <a:off x="3675238" y="290641"/>
            <a:ext cx="3655931" cy="1101061"/>
            <a:chOff x="4411970" y="2726085"/>
            <a:chExt cx="643107" cy="193659"/>
          </a:xfrm>
        </p:grpSpPr>
        <p:sp>
          <p:nvSpPr>
            <p:cNvPr id="11" name="Google Shape;3423;p64">
              <a:extLst>
                <a:ext uri="{FF2B5EF4-FFF2-40B4-BE49-F238E27FC236}">
                  <a16:creationId xmlns:a16="http://schemas.microsoft.com/office/drawing/2014/main" xmlns="" id="{92629C60-8FA1-4492-AFD0-727315C0302D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24;p64">
              <a:extLst>
                <a:ext uri="{FF2B5EF4-FFF2-40B4-BE49-F238E27FC236}">
                  <a16:creationId xmlns:a16="http://schemas.microsoft.com/office/drawing/2014/main" xmlns="" id="{378A88D9-D8BF-8F4A-9653-1FF4F7391D9A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25;p64">
              <a:extLst>
                <a:ext uri="{FF2B5EF4-FFF2-40B4-BE49-F238E27FC236}">
                  <a16:creationId xmlns:a16="http://schemas.microsoft.com/office/drawing/2014/main" xmlns="" id="{CF1A25C2-6BE6-266D-E7DE-70D9BD112F82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0652C8-B939-4C4A-B11A-D300CAE8EECA}"/>
              </a:ext>
            </a:extLst>
          </p:cNvPr>
          <p:cNvSpPr txBox="1"/>
          <p:nvPr/>
        </p:nvSpPr>
        <p:spPr>
          <a:xfrm rot="16200000">
            <a:off x="-189726" y="3898057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7BAAC9-27C1-4148-BD30-AE37733AFE82}"/>
              </a:ext>
            </a:extLst>
          </p:cNvPr>
          <p:cNvSpPr/>
          <p:nvPr/>
        </p:nvSpPr>
        <p:spPr>
          <a:xfrm>
            <a:off x="4408996" y="548527"/>
            <a:ext cx="2443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3200" u="sng" dirty="0" err="1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Percaya</a:t>
            </a:r>
            <a:r>
              <a:rPr lang="en-ID" sz="3200" u="sng" dirty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ID" sz="3200" u="sng" dirty="0" err="1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Diri</a:t>
            </a:r>
            <a:endParaRPr lang="en-ID" sz="3200" u="sng" dirty="0">
              <a:solidFill>
                <a:srgbClr val="C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22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C17E9C-CF31-FFBB-EF17-E4D3B9277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Berani</a:t>
            </a:r>
            <a:r>
              <a:rPr lang="en-ID" dirty="0"/>
              <a:t> </a:t>
            </a:r>
            <a:r>
              <a:rPr lang="en-ID" dirty="0" err="1"/>
              <a:t>memberikan</a:t>
            </a:r>
            <a:r>
              <a:rPr lang="en-ID" dirty="0"/>
              <a:t> </a:t>
            </a:r>
            <a:r>
              <a:rPr lang="en-ID" dirty="0" err="1"/>
              <a:t>pendapat</a:t>
            </a:r>
            <a:r>
              <a:rPr lang="en-ID" dirty="0"/>
              <a:t>.</a:t>
            </a:r>
          </a:p>
          <a:p>
            <a:r>
              <a:rPr lang="en-ID" dirty="0" err="1"/>
              <a:t>Berani</a:t>
            </a:r>
            <a:r>
              <a:rPr lang="en-ID" dirty="0"/>
              <a:t> </a:t>
            </a:r>
            <a:r>
              <a:rPr lang="en-ID" dirty="0" err="1"/>
              <a:t>bertanya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guru.</a:t>
            </a:r>
          </a:p>
          <a:p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mudah</a:t>
            </a:r>
            <a:r>
              <a:rPr lang="en-ID" dirty="0"/>
              <a:t> </a:t>
            </a:r>
            <a:r>
              <a:rPr lang="en-ID" dirty="0" err="1"/>
              <a:t>menyerah</a:t>
            </a:r>
            <a:r>
              <a:rPr lang="en-ID" dirty="0"/>
              <a:t> </a:t>
            </a:r>
            <a:r>
              <a:rPr lang="en-ID" dirty="0" err="1"/>
              <a:t>ketika</a:t>
            </a:r>
            <a:r>
              <a:rPr lang="en-ID" dirty="0"/>
              <a:t> </a:t>
            </a:r>
            <a:r>
              <a:rPr lang="en-ID" dirty="0" err="1"/>
              <a:t>gagal</a:t>
            </a:r>
            <a:r>
              <a:rPr lang="en-ID" dirty="0"/>
              <a:t>.</a:t>
            </a:r>
          </a:p>
          <a:p>
            <a:r>
              <a:rPr lang="en-ID" dirty="0" err="1"/>
              <a:t>Tidak</a:t>
            </a:r>
            <a:r>
              <a:rPr lang="en-ID" dirty="0"/>
              <a:t> ragu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kemampuan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.</a:t>
            </a:r>
          </a:p>
          <a:p>
            <a:r>
              <a:rPr lang="en-ID" dirty="0" err="1"/>
              <a:t>Berani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hal-hal</a:t>
            </a:r>
            <a:r>
              <a:rPr lang="en-ID" dirty="0"/>
              <a:t> yang </a:t>
            </a:r>
            <a:r>
              <a:rPr lang="en-ID" dirty="0" err="1"/>
              <a:t>baik</a:t>
            </a:r>
            <a:r>
              <a:rPr lang="en-ID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F5798-FAAA-8A1D-DC32-6B8712DF1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B346DF-DE19-C509-8BB6-D360370A6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7" b="96525" l="1442" r="98558">
                        <a14:foregroundMark x1="27045" y1="76404" x2="27045" y2="76404"/>
                        <a14:foregroundMark x1="27810" y1="79354" x2="27810" y2="79354"/>
                        <a14:foregroundMark x1="29665" y1="61374" x2="29665" y2="61374"/>
                        <a14:foregroundMark x1="29194" y1="74909" x2="29194" y2="74909"/>
                        <a14:foregroundMark x1="29046" y1="78949" x2="29046" y2="78949"/>
                        <a14:foregroundMark x1="24250" y1="80000" x2="24250" y2="80000"/>
                        <a14:foregroundMark x1="43378" y1="78303" x2="43378" y2="78303"/>
                        <a14:foregroundMark x1="46763" y1="76808" x2="46763" y2="76808"/>
                        <a14:foregroundMark x1="38758" y1="78303" x2="38758" y2="78303"/>
                        <a14:foregroundMark x1="35521" y1="78303" x2="35521" y2="78303"/>
                        <a14:foregroundMark x1="15156" y1="76404" x2="15156" y2="76404"/>
                        <a14:foregroundMark x1="12684" y1="69414" x2="12684" y2="69414"/>
                        <a14:foregroundMark x1="11301" y1="56929" x2="11301" y2="56929"/>
                        <a14:foregroundMark x1="14685" y1="80000" x2="14685" y2="80000"/>
                        <a14:foregroundMark x1="32578" y1="72808" x2="32578" y2="72808"/>
                        <a14:foregroundMark x1="83755" y1="78505" x2="83755" y2="78505"/>
                        <a14:foregroundMark x1="88376" y1="73657" x2="88376" y2="73657"/>
                        <a14:foregroundMark x1="82078" y1="74061" x2="82078" y2="74061"/>
                        <a14:foregroundMark x1="85138" y1="58626" x2="85138" y2="58626"/>
                        <a14:foregroundMark x1="81754" y1="57374" x2="81754" y2="57374"/>
                        <a14:foregroundMark x1="50618" y1="74061" x2="50618" y2="74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04" y="2372806"/>
            <a:ext cx="5429940" cy="3954969"/>
          </a:xfrm>
          <a:prstGeom prst="rect">
            <a:avLst/>
          </a:prstGeom>
        </p:spPr>
      </p:pic>
      <p:grpSp>
        <p:nvGrpSpPr>
          <p:cNvPr id="10" name="Google Shape;3434;p64">
            <a:extLst>
              <a:ext uri="{FF2B5EF4-FFF2-40B4-BE49-F238E27FC236}">
                <a16:creationId xmlns:a16="http://schemas.microsoft.com/office/drawing/2014/main" xmlns="" id="{AA2730DA-D1CA-5946-2A08-FBA4A16777DE}"/>
              </a:ext>
            </a:extLst>
          </p:cNvPr>
          <p:cNvGrpSpPr/>
          <p:nvPr/>
        </p:nvGrpSpPr>
        <p:grpSpPr>
          <a:xfrm>
            <a:off x="0" y="470138"/>
            <a:ext cx="8935169" cy="952262"/>
            <a:chOff x="6336019" y="3733725"/>
            <a:chExt cx="2566206" cy="351310"/>
          </a:xfrm>
        </p:grpSpPr>
        <p:sp>
          <p:nvSpPr>
            <p:cNvPr id="11" name="Google Shape;3435;p64">
              <a:extLst>
                <a:ext uri="{FF2B5EF4-FFF2-40B4-BE49-F238E27FC236}">
                  <a16:creationId xmlns:a16="http://schemas.microsoft.com/office/drawing/2014/main" xmlns="" id="{69605970-DFD5-685C-D108-729F38613AD4}"/>
                </a:ext>
              </a:extLst>
            </p:cNvPr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3436;p64">
              <a:extLst>
                <a:ext uri="{FF2B5EF4-FFF2-40B4-BE49-F238E27FC236}">
                  <a16:creationId xmlns:a16="http://schemas.microsoft.com/office/drawing/2014/main" xmlns="" id="{851A6ADC-1134-735C-352D-539F97FAF6BC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37;p64">
              <a:extLst>
                <a:ext uri="{FF2B5EF4-FFF2-40B4-BE49-F238E27FC236}">
                  <a16:creationId xmlns:a16="http://schemas.microsoft.com/office/drawing/2014/main" xmlns="" id="{FC454EE7-FEB5-C1AA-D7BC-8B3DC5958D68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38;p64">
              <a:extLst>
                <a:ext uri="{FF2B5EF4-FFF2-40B4-BE49-F238E27FC236}">
                  <a16:creationId xmlns:a16="http://schemas.microsoft.com/office/drawing/2014/main" xmlns="" id="{CDF9A608-6F23-F4D3-5BBF-8386A8470F1F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EF904-7954-C67D-2942-0C08EB757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71" y="514001"/>
            <a:ext cx="4909456" cy="864508"/>
          </a:xfrm>
        </p:spPr>
        <p:txBody>
          <a:bodyPr>
            <a:normAutofit/>
          </a:bodyPr>
          <a:lstStyle/>
          <a:p>
            <a:r>
              <a:rPr lang="en-ID" sz="4000" b="1" dirty="0"/>
              <a:t>  </a:t>
            </a:r>
            <a:r>
              <a:rPr lang="en-ID" sz="4000" b="1" dirty="0" err="1"/>
              <a:t>Contoh</a:t>
            </a:r>
            <a:r>
              <a:rPr lang="en-ID" sz="4000" b="1" dirty="0"/>
              <a:t> </a:t>
            </a:r>
            <a:r>
              <a:rPr lang="en-ID" sz="4000" b="1" dirty="0" err="1"/>
              <a:t>Percaya</a:t>
            </a:r>
            <a:r>
              <a:rPr lang="en-ID" sz="4000" b="1" dirty="0"/>
              <a:t> </a:t>
            </a:r>
            <a:r>
              <a:rPr lang="en-ID" sz="4000" b="1" dirty="0" err="1"/>
              <a:t>Diri</a:t>
            </a:r>
            <a:endParaRPr lang="en-ID" sz="4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CF3A54-0800-5948-8D0C-A5E3C51BDC3B}"/>
              </a:ext>
            </a:extLst>
          </p:cNvPr>
          <p:cNvSpPr txBox="1"/>
          <p:nvPr/>
        </p:nvSpPr>
        <p:spPr>
          <a:xfrm>
            <a:off x="8139216" y="597537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0321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BE85CC-10C5-3246-966C-CEEF38737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7" y="0"/>
            <a:ext cx="9956692" cy="6023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5DC31B-59E7-7206-D254-585C34AD4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857" y="440645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>
                <a:solidFill>
                  <a:srgbClr val="FF0000"/>
                </a:solidFill>
              </a:rPr>
              <a:t>Hikmah </a:t>
            </a:r>
            <a:r>
              <a:rPr lang="en-ID" sz="3600" b="1" dirty="0" err="1">
                <a:solidFill>
                  <a:srgbClr val="FF0000"/>
                </a:solidFill>
              </a:rPr>
              <a:t>Percaya</a:t>
            </a:r>
            <a:r>
              <a:rPr lang="en-ID" sz="3600" b="1" dirty="0">
                <a:solidFill>
                  <a:srgbClr val="FF0000"/>
                </a:solidFill>
              </a:rPr>
              <a:t> </a:t>
            </a:r>
            <a:r>
              <a:rPr lang="en-ID" sz="3600" b="1" dirty="0" err="1">
                <a:solidFill>
                  <a:srgbClr val="FF0000"/>
                </a:solidFill>
              </a:rPr>
              <a:t>Diri</a:t>
            </a:r>
            <a:endParaRPr lang="en-ID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7EEDE2-E422-31D3-6BD9-8902F0B77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3886" y="1434533"/>
            <a:ext cx="7405914" cy="4351338"/>
          </a:xfrm>
        </p:spPr>
        <p:txBody>
          <a:bodyPr/>
          <a:lstStyle/>
          <a:p>
            <a:r>
              <a:rPr lang="en-ID" dirty="0" err="1"/>
              <a:t>Selalu</a:t>
            </a:r>
            <a:r>
              <a:rPr lang="en-ID" dirty="0"/>
              <a:t> </a:t>
            </a:r>
            <a:r>
              <a:rPr lang="en-ID" dirty="0" err="1"/>
              <a:t>yakin</a:t>
            </a:r>
            <a:r>
              <a:rPr lang="en-ID" dirty="0"/>
              <a:t> pada </a:t>
            </a:r>
            <a:r>
              <a:rPr lang="en-ID" dirty="0" err="1"/>
              <a:t>kemampuan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.</a:t>
            </a:r>
          </a:p>
          <a:p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bergantung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orang lain.</a:t>
            </a:r>
          </a:p>
          <a:p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meningkatkan</a:t>
            </a:r>
            <a:r>
              <a:rPr lang="en-ID" dirty="0"/>
              <a:t> </a:t>
            </a:r>
            <a:r>
              <a:rPr lang="en-ID" dirty="0" err="1"/>
              <a:t>kemampuan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.</a:t>
            </a:r>
          </a:p>
          <a:p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mudah</a:t>
            </a:r>
            <a:r>
              <a:rPr lang="en-ID" dirty="0"/>
              <a:t> </a:t>
            </a:r>
            <a:r>
              <a:rPr lang="en-ID" dirty="0" err="1"/>
              <a:t>menyerah</a:t>
            </a:r>
            <a:r>
              <a:rPr lang="en-ID" dirty="0"/>
              <a:t> pada </a:t>
            </a:r>
            <a:r>
              <a:rPr lang="en-ID" dirty="0" err="1"/>
              <a:t>kesulitan</a:t>
            </a:r>
            <a:r>
              <a:rPr lang="en-ID" dirty="0"/>
              <a:t>.</a:t>
            </a:r>
          </a:p>
          <a:p>
            <a:r>
              <a:rPr lang="en-ID" dirty="0" err="1"/>
              <a:t>Tidak</a:t>
            </a:r>
            <a:r>
              <a:rPr lang="en-ID" dirty="0"/>
              <a:t> ragu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malu</a:t>
            </a:r>
            <a:r>
              <a:rPr lang="en-ID" dirty="0"/>
              <a:t> </a:t>
            </a:r>
            <a:r>
              <a:rPr lang="en-ID" dirty="0" err="1"/>
              <a:t>tampil</a:t>
            </a:r>
            <a:r>
              <a:rPr lang="en-ID" dirty="0"/>
              <a:t> di </a:t>
            </a:r>
            <a:r>
              <a:rPr lang="en-ID" dirty="0" err="1"/>
              <a:t>depan</a:t>
            </a:r>
            <a:r>
              <a:rPr lang="en-ID" dirty="0"/>
              <a:t> </a:t>
            </a:r>
            <a:r>
              <a:rPr lang="en-ID" dirty="0" err="1"/>
              <a:t>umum</a:t>
            </a:r>
            <a:r>
              <a:rPr lang="en-ID" dirty="0"/>
              <a:t>.</a:t>
            </a:r>
          </a:p>
          <a:p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bersemangat</a:t>
            </a:r>
            <a:r>
              <a:rPr lang="en-ID" dirty="0"/>
              <a:t> dan </a:t>
            </a:r>
            <a:r>
              <a:rPr lang="en-ID" dirty="0" err="1"/>
              <a:t>termotivasi</a:t>
            </a:r>
            <a:r>
              <a:rPr lang="en-ID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4AEF61-4C41-AEDD-C60C-39DD82762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6" name="Picture 2" descr="Muslim girl writing notes on white">
            <a:extLst>
              <a:ext uri="{FF2B5EF4-FFF2-40B4-BE49-F238E27FC236}">
                <a16:creationId xmlns:a16="http://schemas.microsoft.com/office/drawing/2014/main" xmlns="" id="{63436910-7E93-7E99-930E-39E378DDA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01" l="2405" r="96564">
                        <a14:foregroundMark x1="21993" y1="29073" x2="21993" y2="29073"/>
                        <a14:foregroundMark x1="25773" y1="24441" x2="25773" y2="24441"/>
                        <a14:foregroundMark x1="23711" y1="26837" x2="23711" y2="26837"/>
                        <a14:foregroundMark x1="25086" y1="26038" x2="25086" y2="26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582" y="440645"/>
            <a:ext cx="2624921" cy="564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760671-A723-EF28-7458-4A4557E39D10}"/>
              </a:ext>
            </a:extLst>
          </p:cNvPr>
          <p:cNvSpPr txBox="1"/>
          <p:nvPr/>
        </p:nvSpPr>
        <p:spPr>
          <a:xfrm>
            <a:off x="10052658" y="5983636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3181339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3422;p64">
            <a:extLst>
              <a:ext uri="{FF2B5EF4-FFF2-40B4-BE49-F238E27FC236}">
                <a16:creationId xmlns:a16="http://schemas.microsoft.com/office/drawing/2014/main" xmlns="" id="{A25BD034-9A5C-5C4C-1815-CC4BCA3CC49A}"/>
              </a:ext>
            </a:extLst>
          </p:cNvPr>
          <p:cNvGrpSpPr/>
          <p:nvPr/>
        </p:nvGrpSpPr>
        <p:grpSpPr>
          <a:xfrm>
            <a:off x="351467" y="477375"/>
            <a:ext cx="5744533" cy="1101061"/>
            <a:chOff x="4411970" y="2726085"/>
            <a:chExt cx="643107" cy="193659"/>
          </a:xfrm>
        </p:grpSpPr>
        <p:sp>
          <p:nvSpPr>
            <p:cNvPr id="8" name="Google Shape;3423;p64">
              <a:extLst>
                <a:ext uri="{FF2B5EF4-FFF2-40B4-BE49-F238E27FC236}">
                  <a16:creationId xmlns:a16="http://schemas.microsoft.com/office/drawing/2014/main" xmlns="" id="{4CF6440F-2549-0255-0588-D5B609FB9DDE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24;p64">
              <a:extLst>
                <a:ext uri="{FF2B5EF4-FFF2-40B4-BE49-F238E27FC236}">
                  <a16:creationId xmlns:a16="http://schemas.microsoft.com/office/drawing/2014/main" xmlns="" id="{A38ABEDA-4FF4-611E-35F4-28B4314480B3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25;p64">
              <a:extLst>
                <a:ext uri="{FF2B5EF4-FFF2-40B4-BE49-F238E27FC236}">
                  <a16:creationId xmlns:a16="http://schemas.microsoft.com/office/drawing/2014/main" xmlns="" id="{1C1D5531-CF42-D50F-8543-1519C6A88227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F6EC43-B58C-B69F-A663-1F1DFE2A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637" y="340152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>
                <a:solidFill>
                  <a:srgbClr val="E8465A"/>
                </a:solidFill>
              </a:rPr>
              <a:t>Saling</a:t>
            </a:r>
            <a:r>
              <a:rPr lang="en-ID" sz="4000" b="1" dirty="0">
                <a:solidFill>
                  <a:srgbClr val="E8465A"/>
                </a:solidFill>
              </a:rPr>
              <a:t> </a:t>
            </a:r>
            <a:r>
              <a:rPr lang="en-ID" sz="4000" b="1" dirty="0" err="1">
                <a:solidFill>
                  <a:srgbClr val="E8465A"/>
                </a:solidFill>
              </a:rPr>
              <a:t>Menghargai</a:t>
            </a:r>
            <a:endParaRPr lang="en-ID" sz="4000" b="1" dirty="0">
              <a:solidFill>
                <a:srgbClr val="E8465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59E646-BF60-6110-779B-94C530EE92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54" b="89980" l="9976" r="89994">
                        <a14:foregroundMark x1="29988" y1="60485" x2="29988" y2="60485"/>
                        <a14:foregroundMark x1="32195" y1="54465" x2="32195" y2="54465"/>
                        <a14:foregroundMark x1="50059" y1="56162" x2="50059" y2="56162"/>
                        <a14:foregroundMark x1="63361" y1="59838" x2="63361" y2="59838"/>
                        <a14:foregroundMark x1="37669" y1="63071" x2="37669" y2="63071"/>
                        <a14:foregroundMark x1="40642" y1="63071" x2="40642" y2="63071"/>
                        <a14:foregroundMark x1="31725" y1="58101" x2="31725" y2="58101"/>
                        <a14:foregroundMark x1="27016" y1="55758" x2="27016" y2="55758"/>
                        <a14:foregroundMark x1="25927" y1="54667" x2="25927" y2="54667"/>
                        <a14:foregroundMark x1="65097" y1="52727" x2="65097" y2="52727"/>
                        <a14:foregroundMark x1="51766" y1="55556" x2="51766" y2="55556"/>
                        <a14:foregroundMark x1="69482" y1="58343" x2="69482" y2="58343"/>
                        <a14:foregroundMark x1="59918" y1="57051" x2="59918" y2="57051"/>
                        <a14:foregroundMark x1="60388" y1="61131" x2="60388" y2="61131"/>
                        <a14:foregroundMark x1="37522" y1="60687" x2="37522" y2="60687"/>
                        <a14:foregroundMark x1="27487" y1="62828" x2="27487" y2="62828"/>
                        <a14:foregroundMark x1="49117" y1="55111" x2="49117" y2="55111"/>
                        <a14:foregroundMark x1="47557" y1="54667" x2="47557" y2="5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078" y="2218372"/>
            <a:ext cx="6096000" cy="44401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B70E9D-AAF2-FB86-9129-6C0AF96B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8829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en-ID" dirty="0" err="1"/>
              <a:t>Saling</a:t>
            </a:r>
            <a:r>
              <a:rPr lang="en-ID" dirty="0"/>
              <a:t> </a:t>
            </a:r>
            <a:r>
              <a:rPr lang="en-ID" dirty="0" err="1"/>
              <a:t>menghargai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sikap</a:t>
            </a:r>
            <a:r>
              <a:rPr lang="en-ID" dirty="0"/>
              <a:t> </a:t>
            </a:r>
            <a:r>
              <a:rPr lang="en-ID" dirty="0" err="1"/>
              <a:t>terpuji</a:t>
            </a:r>
            <a:r>
              <a:rPr lang="en-ID" dirty="0"/>
              <a:t>.</a:t>
            </a: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en-ID" dirty="0" err="1"/>
              <a:t>Dalam</a:t>
            </a:r>
            <a:r>
              <a:rPr lang="en-ID" dirty="0"/>
              <a:t> Islam, </a:t>
            </a:r>
            <a:r>
              <a:rPr lang="en-ID" dirty="0" err="1"/>
              <a:t>saling</a:t>
            </a:r>
            <a:r>
              <a:rPr lang="en-ID" dirty="0"/>
              <a:t> </a:t>
            </a:r>
            <a:r>
              <a:rPr lang="en-ID" dirty="0" err="1"/>
              <a:t>menghargai</a:t>
            </a:r>
            <a:r>
              <a:rPr lang="en-ID" dirty="0"/>
              <a:t> </a:t>
            </a:r>
            <a:r>
              <a:rPr lang="en-ID" dirty="0" err="1"/>
              <a:t>disebut</a:t>
            </a:r>
            <a:r>
              <a:rPr lang="en-ID" dirty="0"/>
              <a:t> </a:t>
            </a:r>
            <a:r>
              <a:rPr lang="en-ID" dirty="0" err="1"/>
              <a:t>tasamuh</a:t>
            </a:r>
            <a:r>
              <a:rPr lang="en-ID" dirty="0"/>
              <a:t>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dirty="0" err="1"/>
              <a:t>Saling</a:t>
            </a:r>
            <a:r>
              <a:rPr lang="en-ID" dirty="0"/>
              <a:t> </a:t>
            </a:r>
            <a:r>
              <a:rPr lang="en-ID" dirty="0" err="1"/>
              <a:t>menghargai</a:t>
            </a:r>
            <a:r>
              <a:rPr lang="en-ID" dirty="0"/>
              <a:t> </a:t>
            </a:r>
            <a:r>
              <a:rPr lang="en-ID" dirty="0" err="1"/>
              <a:t>berarti</a:t>
            </a:r>
            <a:r>
              <a:rPr lang="en-ID" dirty="0"/>
              <a:t> </a:t>
            </a:r>
            <a:r>
              <a:rPr lang="en-ID" dirty="0" err="1"/>
              <a:t>menghormati</a:t>
            </a:r>
            <a:r>
              <a:rPr lang="en-ID" dirty="0"/>
              <a:t> </a:t>
            </a:r>
            <a:r>
              <a:rPr lang="en-ID" dirty="0" err="1"/>
              <a:t>perbedaan</a:t>
            </a:r>
            <a:r>
              <a:rPr lang="en-ID" dirty="0"/>
              <a:t> </a:t>
            </a:r>
            <a:r>
              <a:rPr lang="en-ID" dirty="0" err="1"/>
              <a:t>antarsesama</a:t>
            </a:r>
            <a:r>
              <a:rPr lang="en-ID" dirty="0"/>
              <a:t>.</a:t>
            </a: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4C3066-A01D-4617-59A9-3C24FB5E1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0E48B3-D8B0-DED6-F984-22FEACA5352E}"/>
              </a:ext>
            </a:extLst>
          </p:cNvPr>
          <p:cNvSpPr txBox="1"/>
          <p:nvPr/>
        </p:nvSpPr>
        <p:spPr>
          <a:xfrm>
            <a:off x="8349891" y="5997447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2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434;p64">
            <a:extLst>
              <a:ext uri="{FF2B5EF4-FFF2-40B4-BE49-F238E27FC236}">
                <a16:creationId xmlns:a16="http://schemas.microsoft.com/office/drawing/2014/main" xmlns="" id="{6426EE0D-0A1F-6501-CFCE-9BBD15CC1FB4}"/>
              </a:ext>
            </a:extLst>
          </p:cNvPr>
          <p:cNvGrpSpPr/>
          <p:nvPr/>
        </p:nvGrpSpPr>
        <p:grpSpPr>
          <a:xfrm>
            <a:off x="0" y="470138"/>
            <a:ext cx="8935169" cy="952262"/>
            <a:chOff x="6336019" y="3733725"/>
            <a:chExt cx="2566206" cy="351310"/>
          </a:xfrm>
        </p:grpSpPr>
        <p:sp>
          <p:nvSpPr>
            <p:cNvPr id="6" name="Google Shape;3435;p64">
              <a:extLst>
                <a:ext uri="{FF2B5EF4-FFF2-40B4-BE49-F238E27FC236}">
                  <a16:creationId xmlns:a16="http://schemas.microsoft.com/office/drawing/2014/main" xmlns="" id="{A873AA63-931C-04CE-6F7D-46B33A2FD115}"/>
                </a:ext>
              </a:extLst>
            </p:cNvPr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3436;p64">
              <a:extLst>
                <a:ext uri="{FF2B5EF4-FFF2-40B4-BE49-F238E27FC236}">
                  <a16:creationId xmlns:a16="http://schemas.microsoft.com/office/drawing/2014/main" xmlns="" id="{625E303C-B61A-B26F-9BD3-0BBFF5CD6D92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37;p64">
              <a:extLst>
                <a:ext uri="{FF2B5EF4-FFF2-40B4-BE49-F238E27FC236}">
                  <a16:creationId xmlns:a16="http://schemas.microsoft.com/office/drawing/2014/main" xmlns="" id="{84FB2E25-0171-2481-3ACF-9D56AACAB6BE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38;p64">
              <a:extLst>
                <a:ext uri="{FF2B5EF4-FFF2-40B4-BE49-F238E27FC236}">
                  <a16:creationId xmlns:a16="http://schemas.microsoft.com/office/drawing/2014/main" xmlns="" id="{2F6F4120-5AD5-07B1-83A0-27B1E47E4CFE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3711D-78E3-3309-3B20-824FB95B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57" y="298436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Contoh</a:t>
            </a:r>
            <a:r>
              <a:rPr lang="en-ID" sz="4000" b="1" dirty="0"/>
              <a:t> </a:t>
            </a:r>
            <a:r>
              <a:rPr lang="en-ID" sz="4000" b="1" dirty="0" err="1"/>
              <a:t>Saling</a:t>
            </a:r>
            <a:r>
              <a:rPr lang="en-ID" sz="4000" b="1" dirty="0"/>
              <a:t> </a:t>
            </a:r>
            <a:r>
              <a:rPr lang="en-ID" sz="4000" b="1" dirty="0" err="1"/>
              <a:t>Menghargai</a:t>
            </a:r>
            <a:endParaRPr lang="en-ID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A540F3-95DD-DBEB-859A-02834B23C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666271" cy="4351338"/>
          </a:xfrm>
        </p:spPr>
        <p:txBody>
          <a:bodyPr/>
          <a:lstStyle/>
          <a:p>
            <a:r>
              <a:rPr lang="en-ID" dirty="0" err="1"/>
              <a:t>Menghargai</a:t>
            </a:r>
            <a:r>
              <a:rPr lang="en-ID" dirty="0"/>
              <a:t> </a:t>
            </a:r>
            <a:r>
              <a:rPr lang="en-ID" dirty="0" err="1"/>
              <a:t>perbedaan</a:t>
            </a:r>
            <a:r>
              <a:rPr lang="en-ID" dirty="0"/>
              <a:t> </a:t>
            </a:r>
            <a:r>
              <a:rPr lang="en-ID" dirty="0" err="1"/>
              <a:t>pendapat</a:t>
            </a:r>
            <a:r>
              <a:rPr lang="en-ID" dirty="0"/>
              <a:t>.</a:t>
            </a:r>
          </a:p>
          <a:p>
            <a:r>
              <a:rPr lang="en-ID" dirty="0" err="1"/>
              <a:t>Memperhatikan</a:t>
            </a:r>
            <a:r>
              <a:rPr lang="en-ID" dirty="0"/>
              <a:t> </a:t>
            </a:r>
            <a:r>
              <a:rPr lang="en-ID" dirty="0" err="1"/>
              <a:t>penjelasan</a:t>
            </a:r>
            <a:r>
              <a:rPr lang="en-ID" dirty="0"/>
              <a:t> guru.</a:t>
            </a:r>
          </a:p>
          <a:p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berbicara</a:t>
            </a:r>
            <a:r>
              <a:rPr lang="en-ID" dirty="0"/>
              <a:t> </a:t>
            </a:r>
            <a:r>
              <a:rPr lang="en-ID" dirty="0" err="1"/>
              <a:t>saat</a:t>
            </a:r>
            <a:r>
              <a:rPr lang="en-ID" dirty="0"/>
              <a:t> orang lain </a:t>
            </a:r>
            <a:r>
              <a:rPr lang="en-ID" dirty="0" err="1"/>
              <a:t>berbicara</a:t>
            </a:r>
            <a:r>
              <a:rPr lang="en-ID" dirty="0"/>
              <a:t>.</a:t>
            </a:r>
          </a:p>
          <a:p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sombong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teman</a:t>
            </a:r>
            <a:r>
              <a:rPr lang="en-ID" dirty="0"/>
              <a:t>.</a:t>
            </a:r>
          </a:p>
          <a:p>
            <a:r>
              <a:rPr lang="en-ID" dirty="0" err="1"/>
              <a:t>Menghargai</a:t>
            </a:r>
            <a:r>
              <a:rPr lang="en-ID" dirty="0"/>
              <a:t> orang lain yang </a:t>
            </a:r>
            <a:r>
              <a:rPr lang="en-ID" dirty="0" err="1"/>
              <a:t>berbeda</a:t>
            </a:r>
            <a:r>
              <a:rPr lang="en-ID" dirty="0"/>
              <a:t> agama.</a:t>
            </a:r>
          </a:p>
          <a:p>
            <a:r>
              <a:rPr lang="en-ID" dirty="0" err="1"/>
              <a:t>Bermain</a:t>
            </a:r>
            <a:r>
              <a:rPr lang="en-ID" dirty="0"/>
              <a:t> </a:t>
            </a:r>
            <a:r>
              <a:rPr lang="en-ID" dirty="0" err="1"/>
              <a:t>bersama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teman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membedakannya</a:t>
            </a:r>
            <a:r>
              <a:rPr lang="en-ID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757B7A-5606-6B7C-9B64-1C842FE9F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CCF74F-0717-D389-A146-3243353FB0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7333" l="9976" r="89994">
                        <a14:foregroundMark x1="41819" y1="78869" x2="41819" y2="78869"/>
                        <a14:foregroundMark x1="49411" y1="74626" x2="49411" y2="74626"/>
                        <a14:foregroundMark x1="42672" y1="68081" x2="42672" y2="68081"/>
                        <a14:foregroundMark x1="42378" y1="64202" x2="42378" y2="64202"/>
                        <a14:foregroundMark x1="43496" y1="66909" x2="43496" y2="6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86" y="1702377"/>
            <a:ext cx="5805714" cy="4228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3F300E4-378B-C777-5B30-1AC45129FD2F}"/>
              </a:ext>
            </a:extLst>
          </p:cNvPr>
          <p:cNvSpPr txBox="1"/>
          <p:nvPr/>
        </p:nvSpPr>
        <p:spPr>
          <a:xfrm>
            <a:off x="8081921" y="5672711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6752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C46A1-B9A2-586D-9984-CF39CD6C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sz="4000" b="1" dirty="0">
                <a:solidFill>
                  <a:srgbClr val="E8465A"/>
                </a:solidFill>
              </a:rPr>
              <a:t>Hikmah </a:t>
            </a:r>
            <a:r>
              <a:rPr lang="en-ID" sz="4000" b="1" dirty="0" err="1">
                <a:solidFill>
                  <a:srgbClr val="E8465A"/>
                </a:solidFill>
              </a:rPr>
              <a:t>Saling</a:t>
            </a:r>
            <a:r>
              <a:rPr lang="en-ID" sz="4000" b="1" dirty="0">
                <a:solidFill>
                  <a:srgbClr val="E8465A"/>
                </a:solidFill>
              </a:rPr>
              <a:t> </a:t>
            </a:r>
            <a:r>
              <a:rPr lang="en-ID" sz="4000" b="1" dirty="0" err="1">
                <a:solidFill>
                  <a:srgbClr val="E8465A"/>
                </a:solidFill>
              </a:rPr>
              <a:t>Menghargai</a:t>
            </a:r>
            <a:endParaRPr lang="en-ID" sz="4000" b="1" dirty="0">
              <a:solidFill>
                <a:srgbClr val="E8465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F3D0D0-A984-3859-C39A-C76796BA1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6541"/>
            <a:ext cx="10515600" cy="4351338"/>
          </a:xfrm>
        </p:spPr>
        <p:txBody>
          <a:bodyPr/>
          <a:lstStyle/>
          <a:p>
            <a:r>
              <a:rPr lang="en-ID" dirty="0" err="1"/>
              <a:t>Mendapat</a:t>
            </a:r>
            <a:r>
              <a:rPr lang="en-ID" dirty="0"/>
              <a:t> </a:t>
            </a:r>
            <a:r>
              <a:rPr lang="en-ID" dirty="0" err="1"/>
              <a:t>pahala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Allah </a:t>
            </a:r>
            <a:r>
              <a:rPr lang="en-ID" dirty="0" err="1"/>
              <a:t>Swt</a:t>
            </a:r>
            <a:r>
              <a:rPr lang="en-ID" dirty="0"/>
              <a:t>.</a:t>
            </a:r>
          </a:p>
          <a:p>
            <a:r>
              <a:rPr lang="en-ID" dirty="0" err="1"/>
              <a:t>Disenangi</a:t>
            </a:r>
            <a:r>
              <a:rPr lang="en-ID" dirty="0"/>
              <a:t> orang lain.</a:t>
            </a:r>
          </a:p>
          <a:p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</a:t>
            </a:r>
            <a:r>
              <a:rPr lang="en-ID" dirty="0" err="1"/>
              <a:t>teman</a:t>
            </a:r>
            <a:r>
              <a:rPr lang="en-ID" dirty="0"/>
              <a:t>.</a:t>
            </a:r>
          </a:p>
          <a:p>
            <a:r>
              <a:rPr lang="en-ID" dirty="0" err="1"/>
              <a:t>Hidup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tenang</a:t>
            </a:r>
            <a:r>
              <a:rPr lang="en-ID" dirty="0"/>
              <a:t> dan </a:t>
            </a:r>
            <a:r>
              <a:rPr lang="en-ID" dirty="0" err="1"/>
              <a:t>damai</a:t>
            </a:r>
            <a:endParaRPr lang="en-ID" dirty="0"/>
          </a:p>
          <a:p>
            <a:r>
              <a:rPr lang="en-ID" dirty="0" err="1"/>
              <a:t>Mempererat</a:t>
            </a:r>
            <a:r>
              <a:rPr lang="en-ID" dirty="0"/>
              <a:t> </a:t>
            </a:r>
            <a:r>
              <a:rPr lang="en-ID" dirty="0" err="1"/>
              <a:t>tali</a:t>
            </a:r>
            <a:r>
              <a:rPr lang="en-ID" dirty="0"/>
              <a:t> </a:t>
            </a:r>
            <a:r>
              <a:rPr lang="en-ID" dirty="0" err="1"/>
              <a:t>persaudaraan</a:t>
            </a:r>
            <a:r>
              <a:rPr lang="en-ID" dirty="0"/>
              <a:t>.</a:t>
            </a:r>
          </a:p>
          <a:p>
            <a:r>
              <a:rPr lang="en-ID" dirty="0" err="1"/>
              <a:t>Mudah</a:t>
            </a:r>
            <a:r>
              <a:rPr lang="en-ID" dirty="0"/>
              <a:t> </a:t>
            </a:r>
            <a:r>
              <a:rPr lang="en-ID" dirty="0" err="1"/>
              <a:t>menerima</a:t>
            </a:r>
            <a:r>
              <a:rPr lang="en-ID" dirty="0"/>
              <a:t> </a:t>
            </a:r>
            <a:r>
              <a:rPr lang="en-ID" dirty="0" err="1"/>
              <a:t>perbedaan</a:t>
            </a:r>
            <a:r>
              <a:rPr lang="en-ID" dirty="0"/>
              <a:t>.</a:t>
            </a:r>
          </a:p>
          <a:p>
            <a:r>
              <a:rPr lang="en-ID" dirty="0" err="1"/>
              <a:t>Terhindar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permusuhan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perasaan</a:t>
            </a:r>
            <a:r>
              <a:rPr lang="en-ID" dirty="0"/>
              <a:t> </a:t>
            </a:r>
            <a:r>
              <a:rPr lang="en-ID" dirty="0" err="1"/>
              <a:t>benci</a:t>
            </a:r>
            <a:r>
              <a:rPr lang="en-ID" dirty="0"/>
              <a:t>.</a:t>
            </a:r>
          </a:p>
          <a:p>
            <a:r>
              <a:rPr lang="en-ID" dirty="0" err="1"/>
              <a:t>Mudah</a:t>
            </a:r>
            <a:r>
              <a:rPr lang="en-ID" dirty="0"/>
              <a:t> </a:t>
            </a:r>
            <a:r>
              <a:rPr lang="en-ID" dirty="0" err="1"/>
              <a:t>mendapat</a:t>
            </a:r>
            <a:r>
              <a:rPr lang="en-ID" dirty="0"/>
              <a:t> </a:t>
            </a:r>
            <a:r>
              <a:rPr lang="en-ID" dirty="0" err="1"/>
              <a:t>bantuan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orang lain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mengalami</a:t>
            </a:r>
            <a:r>
              <a:rPr lang="en-ID" dirty="0"/>
              <a:t> </a:t>
            </a:r>
            <a:r>
              <a:rPr lang="en-ID" dirty="0" err="1"/>
              <a:t>kesulitan</a:t>
            </a:r>
            <a:r>
              <a:rPr lang="en-ID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32980A-D8B8-7726-9ED7-77AB84C4E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5AEA80-C0EA-0169-9AC0-CADAE392F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3818" l="9976" r="91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339" y="790121"/>
            <a:ext cx="5514061" cy="4016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504719-08C2-A0C7-06DD-16362EA770FD}"/>
              </a:ext>
            </a:extLst>
          </p:cNvPr>
          <p:cNvSpPr txBox="1"/>
          <p:nvPr/>
        </p:nvSpPr>
        <p:spPr>
          <a:xfrm rot="5400000">
            <a:off x="10376377" y="2785264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90753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194" y="1711315"/>
            <a:ext cx="76361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800" dirty="0" err="1"/>
              <a:t>Percaya</a:t>
            </a:r>
            <a:r>
              <a:rPr lang="en-ID" sz="2800" dirty="0"/>
              <a:t> </a:t>
            </a:r>
            <a:r>
              <a:rPr lang="en-ID" sz="2800" dirty="0" err="1"/>
              <a:t>diri</a:t>
            </a:r>
            <a:r>
              <a:rPr lang="en-ID" sz="2800" dirty="0"/>
              <a:t> </a:t>
            </a:r>
            <a:r>
              <a:rPr lang="en-ID" sz="2800" dirty="0" err="1"/>
              <a:t>artinya</a:t>
            </a:r>
            <a:r>
              <a:rPr lang="en-ID" sz="2800" dirty="0"/>
              <a:t> </a:t>
            </a:r>
            <a:r>
              <a:rPr lang="en-ID" sz="2800" dirty="0" err="1"/>
              <a:t>percaya</a:t>
            </a:r>
            <a:r>
              <a:rPr lang="en-ID" sz="2800" dirty="0"/>
              <a:t> pada </a:t>
            </a:r>
            <a:r>
              <a:rPr lang="en-ID" sz="2800" dirty="0" err="1"/>
              <a:t>kemampuan</a:t>
            </a:r>
            <a:r>
              <a:rPr lang="en-ID" sz="2800" dirty="0"/>
              <a:t> </a:t>
            </a:r>
            <a:r>
              <a:rPr lang="en-ID" sz="2800" dirty="0" err="1"/>
              <a:t>atau</a:t>
            </a:r>
            <a:r>
              <a:rPr lang="en-ID" sz="2800" dirty="0"/>
              <a:t> </a:t>
            </a:r>
            <a:r>
              <a:rPr lang="en-ID" sz="2800" dirty="0" err="1"/>
              <a:t>kelebihan</a:t>
            </a:r>
            <a:r>
              <a:rPr lang="en-ID" sz="2800" dirty="0"/>
              <a:t> </a:t>
            </a:r>
            <a:r>
              <a:rPr lang="en-ID" sz="2800" dirty="0" err="1"/>
              <a:t>diri</a:t>
            </a:r>
            <a:r>
              <a:rPr lang="en-ID" sz="2800" dirty="0"/>
              <a:t> </a:t>
            </a:r>
            <a:r>
              <a:rPr lang="en-ID" sz="2800" dirty="0" err="1"/>
              <a:t>sendiri</a:t>
            </a:r>
            <a:r>
              <a:rPr lang="en-ID" sz="2800" dirty="0"/>
              <a:t>.</a:t>
            </a:r>
          </a:p>
          <a:p>
            <a:pPr marL="571486" indent="-57148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800" dirty="0" err="1"/>
              <a:t>Lawan</a:t>
            </a:r>
            <a:r>
              <a:rPr lang="en-ID" sz="2800" dirty="0"/>
              <a:t> </a:t>
            </a:r>
            <a:r>
              <a:rPr lang="en-ID" sz="2800" dirty="0" err="1"/>
              <a:t>dari</a:t>
            </a:r>
            <a:r>
              <a:rPr lang="en-ID" sz="2800" dirty="0"/>
              <a:t> </a:t>
            </a:r>
            <a:r>
              <a:rPr lang="en-ID" sz="2800" dirty="0" err="1"/>
              <a:t>percaya</a:t>
            </a:r>
            <a:r>
              <a:rPr lang="en-ID" sz="2800" dirty="0"/>
              <a:t> </a:t>
            </a:r>
            <a:r>
              <a:rPr lang="en-ID" sz="2800" dirty="0" err="1"/>
              <a:t>diri</a:t>
            </a:r>
            <a:r>
              <a:rPr lang="en-ID" sz="2800" dirty="0"/>
              <a:t> </a:t>
            </a:r>
            <a:r>
              <a:rPr lang="en-ID" sz="2800" dirty="0" err="1"/>
              <a:t>adalah</a:t>
            </a:r>
            <a:r>
              <a:rPr lang="en-ID" sz="2800" dirty="0"/>
              <a:t> </a:t>
            </a:r>
            <a:r>
              <a:rPr lang="en-ID" sz="2800" dirty="0" err="1"/>
              <a:t>rendah</a:t>
            </a:r>
            <a:r>
              <a:rPr lang="en-ID" sz="2800" dirty="0"/>
              <a:t> </a:t>
            </a:r>
            <a:r>
              <a:rPr lang="en-ID" sz="2800" dirty="0" err="1"/>
              <a:t>diri</a:t>
            </a:r>
            <a:r>
              <a:rPr lang="en-ID" sz="2800" dirty="0"/>
              <a:t>.</a:t>
            </a:r>
          </a:p>
          <a:p>
            <a:pPr marL="571486" indent="-57148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800" dirty="0" err="1"/>
              <a:t>Saling</a:t>
            </a:r>
            <a:r>
              <a:rPr lang="en-ID" sz="2800" dirty="0"/>
              <a:t> </a:t>
            </a:r>
            <a:r>
              <a:rPr lang="en-ID" sz="2800" dirty="0" err="1"/>
              <a:t>menghargai</a:t>
            </a:r>
            <a:r>
              <a:rPr lang="en-ID" sz="2800" dirty="0"/>
              <a:t> </a:t>
            </a:r>
            <a:r>
              <a:rPr lang="en-ID" sz="2800" dirty="0" err="1"/>
              <a:t>disebut</a:t>
            </a:r>
            <a:r>
              <a:rPr lang="en-ID" sz="2800" dirty="0"/>
              <a:t> </a:t>
            </a:r>
            <a:r>
              <a:rPr lang="en-ID" sz="2800" dirty="0" err="1"/>
              <a:t>tasamuh</a:t>
            </a:r>
            <a:r>
              <a:rPr lang="en-ID" sz="2800" dirty="0"/>
              <a:t>.</a:t>
            </a:r>
          </a:p>
          <a:p>
            <a:pPr marL="571486" indent="-57148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800" dirty="0" err="1"/>
              <a:t>Saling</a:t>
            </a:r>
            <a:r>
              <a:rPr lang="en-ID" sz="2800" dirty="0"/>
              <a:t> </a:t>
            </a:r>
            <a:r>
              <a:rPr lang="en-ID" sz="2800" dirty="0" err="1"/>
              <a:t>menghargai</a:t>
            </a:r>
            <a:r>
              <a:rPr lang="en-ID" sz="2800" dirty="0"/>
              <a:t> </a:t>
            </a:r>
            <a:r>
              <a:rPr lang="en-ID" sz="2800" dirty="0" err="1"/>
              <a:t>berarti</a:t>
            </a:r>
            <a:r>
              <a:rPr lang="en-ID" sz="2800" dirty="0"/>
              <a:t> </a:t>
            </a:r>
            <a:r>
              <a:rPr lang="en-ID" sz="2800" dirty="0" err="1"/>
              <a:t>menghormati</a:t>
            </a:r>
            <a:r>
              <a:rPr lang="en-ID" sz="2800" dirty="0"/>
              <a:t> </a:t>
            </a:r>
            <a:r>
              <a:rPr lang="en-ID" sz="2800" dirty="0" err="1"/>
              <a:t>perbedaan</a:t>
            </a:r>
            <a:r>
              <a:rPr lang="en-ID" sz="2800" dirty="0"/>
              <a:t> di </a:t>
            </a:r>
            <a:r>
              <a:rPr lang="en-ID" sz="2800" dirty="0" err="1"/>
              <a:t>antara</a:t>
            </a:r>
            <a:r>
              <a:rPr lang="en-ID" sz="2800" dirty="0"/>
              <a:t> </a:t>
            </a:r>
            <a:r>
              <a:rPr lang="en-ID" sz="2800" dirty="0" err="1"/>
              <a:t>sesama</a:t>
            </a:r>
            <a:r>
              <a:rPr lang="en-ID" sz="2800" dirty="0"/>
              <a:t>.</a:t>
            </a:r>
          </a:p>
          <a:p>
            <a:pPr marL="571486" indent="-57148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800" dirty="0"/>
              <a:t>Allah </a:t>
            </a:r>
            <a:r>
              <a:rPr lang="en-ID" sz="2800" dirty="0" err="1"/>
              <a:t>Swt</a:t>
            </a:r>
            <a:r>
              <a:rPr lang="en-ID" sz="2800" dirty="0"/>
              <a:t>. </a:t>
            </a:r>
            <a:r>
              <a:rPr lang="en-ID" sz="2800" dirty="0" err="1"/>
              <a:t>menciptakan</a:t>
            </a:r>
            <a:r>
              <a:rPr lang="en-ID" sz="2800" dirty="0"/>
              <a:t> </a:t>
            </a:r>
            <a:r>
              <a:rPr lang="en-ID" sz="2800" dirty="0" err="1"/>
              <a:t>manusia</a:t>
            </a:r>
            <a:r>
              <a:rPr lang="en-ID" sz="2800" dirty="0"/>
              <a:t> </a:t>
            </a:r>
            <a:r>
              <a:rPr lang="en-ID" sz="2800" dirty="0" err="1"/>
              <a:t>berbeda-beda</a:t>
            </a:r>
            <a:r>
              <a:rPr lang="en-ID" sz="2800" dirty="0"/>
              <a:t> </a:t>
            </a:r>
            <a:r>
              <a:rPr lang="en-ID" sz="2800" dirty="0" err="1"/>
              <a:t>sehingga</a:t>
            </a:r>
            <a:r>
              <a:rPr lang="en-ID" sz="2800" dirty="0"/>
              <a:t> </a:t>
            </a:r>
            <a:r>
              <a:rPr lang="en-ID" sz="2800" dirty="0" err="1"/>
              <a:t>kita</a:t>
            </a:r>
            <a:r>
              <a:rPr lang="en-ID" sz="2800" dirty="0"/>
              <a:t> </a:t>
            </a:r>
            <a:r>
              <a:rPr lang="en-ID" sz="2800" dirty="0" err="1"/>
              <a:t>harus</a:t>
            </a:r>
            <a:r>
              <a:rPr lang="en-ID" sz="2800" dirty="0"/>
              <a:t> </a:t>
            </a:r>
            <a:r>
              <a:rPr lang="en-ID" sz="2800" dirty="0" err="1"/>
              <a:t>saling</a:t>
            </a:r>
            <a:r>
              <a:rPr lang="en-ID" sz="2800" dirty="0"/>
              <a:t> </a:t>
            </a:r>
            <a:r>
              <a:rPr lang="en-ID" sz="2800" dirty="0" err="1"/>
              <a:t>menghargai</a:t>
            </a:r>
            <a:r>
              <a:rPr lang="en-ID" sz="2800" dirty="0"/>
              <a:t>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04802" y="381001"/>
            <a:ext cx="3962399" cy="1128740"/>
            <a:chOff x="228601" y="285750"/>
            <a:chExt cx="2971799" cy="846555"/>
          </a:xfrm>
        </p:grpSpPr>
        <p:sp>
          <p:nvSpPr>
            <p:cNvPr id="3" name="Google Shape;1383;p29">
              <a:extLst>
                <a:ext uri="{FF2B5EF4-FFF2-40B4-BE49-F238E27FC236}">
                  <a16:creationId xmlns:a16="http://schemas.microsoft.com/office/drawing/2014/main" xmlns="" id="{0DB842E3-03CC-D2DD-D16A-633E7E38BD86}"/>
                </a:ext>
              </a:extLst>
            </p:cNvPr>
            <p:cNvSpPr/>
            <p:nvPr/>
          </p:nvSpPr>
          <p:spPr>
            <a:xfrm>
              <a:off x="228601" y="285750"/>
              <a:ext cx="2971799" cy="846555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44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" name="Google Shape;1384;p29">
              <a:extLst>
                <a:ext uri="{FF2B5EF4-FFF2-40B4-BE49-F238E27FC236}">
                  <a16:creationId xmlns:a16="http://schemas.microsoft.com/office/drawing/2014/main" xmlns="" id="{1533E789-4E8C-8F11-A280-CCA17EF448A8}"/>
                </a:ext>
              </a:extLst>
            </p:cNvPr>
            <p:cNvSpPr/>
            <p:nvPr/>
          </p:nvSpPr>
          <p:spPr>
            <a:xfrm>
              <a:off x="323396" y="356928"/>
              <a:ext cx="778783" cy="704211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cubicBezTo>
                    <a:pt x="505" y="1"/>
                    <a:pt x="0" y="506"/>
                    <a:pt x="0" y="1126"/>
                  </a:cubicBezTo>
                  <a:cubicBezTo>
                    <a:pt x="0" y="1746"/>
                    <a:pt x="505" y="2251"/>
                    <a:pt x="1125" y="2251"/>
                  </a:cubicBezTo>
                  <a:cubicBezTo>
                    <a:pt x="1745" y="2251"/>
                    <a:pt x="2250" y="1746"/>
                    <a:pt x="2250" y="1126"/>
                  </a:cubicBezTo>
                  <a:cubicBezTo>
                    <a:pt x="2250" y="506"/>
                    <a:pt x="1745" y="1"/>
                    <a:pt x="1125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" name="Google Shape;328;p39">
              <a:extLst>
                <a:ext uri="{FF2B5EF4-FFF2-40B4-BE49-F238E27FC236}">
                  <a16:creationId xmlns:a16="http://schemas.microsoft.com/office/drawing/2014/main" xmlns="" id="{E8B37CA1-953B-46FA-A5AF-EFB26463DC87}"/>
                </a:ext>
              </a:extLst>
            </p:cNvPr>
            <p:cNvGrpSpPr/>
            <p:nvPr/>
          </p:nvGrpSpPr>
          <p:grpSpPr>
            <a:xfrm>
              <a:off x="581023" y="541292"/>
              <a:ext cx="257177" cy="335470"/>
              <a:chOff x="590250" y="244200"/>
              <a:chExt cx="407975" cy="532175"/>
            </a:xfrm>
          </p:grpSpPr>
          <p:sp>
            <p:nvSpPr>
              <p:cNvPr id="6" name="Google Shape;329;p39">
                <a:extLst>
                  <a:ext uri="{FF2B5EF4-FFF2-40B4-BE49-F238E27FC236}">
                    <a16:creationId xmlns:a16="http://schemas.microsoft.com/office/drawing/2014/main" xmlns="" id="{D7BBACD4-3BBE-F488-B315-88C2C685E7FA}"/>
                  </a:ext>
                </a:extLst>
              </p:cNvPr>
              <p:cNvSpPr/>
              <p:nvPr/>
            </p:nvSpPr>
            <p:spPr>
              <a:xfrm>
                <a:off x="623125" y="313625"/>
                <a:ext cx="375100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15004" h="18510" fill="none" extrusionOk="0">
                    <a:moveTo>
                      <a:pt x="1" y="17536"/>
                    </a:moveTo>
                    <a:lnTo>
                      <a:pt x="1" y="17536"/>
                    </a:lnTo>
                    <a:lnTo>
                      <a:pt x="1" y="17536"/>
                    </a:lnTo>
                    <a:lnTo>
                      <a:pt x="25" y="17682"/>
                    </a:lnTo>
                    <a:lnTo>
                      <a:pt x="49" y="17852"/>
                    </a:lnTo>
                    <a:lnTo>
                      <a:pt x="123" y="18023"/>
                    </a:lnTo>
                    <a:lnTo>
                      <a:pt x="220" y="18193"/>
                    </a:lnTo>
                    <a:lnTo>
                      <a:pt x="293" y="18291"/>
                    </a:lnTo>
                    <a:lnTo>
                      <a:pt x="390" y="18364"/>
                    </a:lnTo>
                    <a:lnTo>
                      <a:pt x="488" y="18412"/>
                    </a:lnTo>
                    <a:lnTo>
                      <a:pt x="610" y="18461"/>
                    </a:lnTo>
                    <a:lnTo>
                      <a:pt x="756" y="18510"/>
                    </a:lnTo>
                    <a:lnTo>
                      <a:pt x="926" y="18510"/>
                    </a:lnTo>
                    <a:lnTo>
                      <a:pt x="14468" y="18510"/>
                    </a:lnTo>
                    <a:lnTo>
                      <a:pt x="14468" y="18510"/>
                    </a:lnTo>
                    <a:lnTo>
                      <a:pt x="14541" y="18510"/>
                    </a:lnTo>
                    <a:lnTo>
                      <a:pt x="14614" y="18485"/>
                    </a:lnTo>
                    <a:lnTo>
                      <a:pt x="14736" y="18412"/>
                    </a:lnTo>
                    <a:lnTo>
                      <a:pt x="14833" y="18291"/>
                    </a:lnTo>
                    <a:lnTo>
                      <a:pt x="14906" y="18144"/>
                    </a:lnTo>
                    <a:lnTo>
                      <a:pt x="14955" y="17974"/>
                    </a:lnTo>
                    <a:lnTo>
                      <a:pt x="14979" y="17779"/>
                    </a:lnTo>
                    <a:lnTo>
                      <a:pt x="15003" y="17438"/>
                    </a:lnTo>
                    <a:lnTo>
                      <a:pt x="15003" y="487"/>
                    </a:lnTo>
                    <a:lnTo>
                      <a:pt x="15003" y="487"/>
                    </a:lnTo>
                    <a:lnTo>
                      <a:pt x="15003" y="341"/>
                    </a:lnTo>
                    <a:lnTo>
                      <a:pt x="14979" y="219"/>
                    </a:lnTo>
                    <a:lnTo>
                      <a:pt x="14955" y="146"/>
                    </a:lnTo>
                    <a:lnTo>
                      <a:pt x="14906" y="73"/>
                    </a:lnTo>
                    <a:lnTo>
                      <a:pt x="14833" y="49"/>
                    </a:lnTo>
                    <a:lnTo>
                      <a:pt x="14736" y="24"/>
                    </a:lnTo>
                    <a:lnTo>
                      <a:pt x="14468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" name="Google Shape;330;p39">
                <a:extLst>
                  <a:ext uri="{FF2B5EF4-FFF2-40B4-BE49-F238E27FC236}">
                    <a16:creationId xmlns:a16="http://schemas.microsoft.com/office/drawing/2014/main" xmlns="" id="{B23F1358-D81D-BBF1-1FF3-E81AAD327249}"/>
                  </a:ext>
                </a:extLst>
              </p:cNvPr>
              <p:cNvSpPr/>
              <p:nvPr/>
            </p:nvSpPr>
            <p:spPr>
              <a:xfrm>
                <a:off x="590250" y="269775"/>
                <a:ext cx="377525" cy="462775"/>
              </a:xfrm>
              <a:custGeom>
                <a:avLst/>
                <a:gdLst/>
                <a:ahLst/>
                <a:cxnLst/>
                <a:rect l="l" t="t" r="r" b="b"/>
                <a:pathLst>
                  <a:path w="15101" h="18511" fill="none" extrusionOk="0">
                    <a:moveTo>
                      <a:pt x="14321" y="0"/>
                    </a:moveTo>
                    <a:lnTo>
                      <a:pt x="780" y="0"/>
                    </a:lnTo>
                    <a:lnTo>
                      <a:pt x="780" y="0"/>
                    </a:lnTo>
                    <a:lnTo>
                      <a:pt x="634" y="25"/>
                    </a:lnTo>
                    <a:lnTo>
                      <a:pt x="488" y="74"/>
                    </a:lnTo>
                    <a:lnTo>
                      <a:pt x="342" y="122"/>
                    </a:lnTo>
                    <a:lnTo>
                      <a:pt x="220" y="220"/>
                    </a:lnTo>
                    <a:lnTo>
                      <a:pt x="122" y="341"/>
                    </a:lnTo>
                    <a:lnTo>
                      <a:pt x="74" y="488"/>
                    </a:lnTo>
                    <a:lnTo>
                      <a:pt x="25" y="634"/>
                    </a:lnTo>
                    <a:lnTo>
                      <a:pt x="1" y="780"/>
                    </a:lnTo>
                    <a:lnTo>
                      <a:pt x="1" y="17731"/>
                    </a:lnTo>
                    <a:lnTo>
                      <a:pt x="1" y="17731"/>
                    </a:lnTo>
                    <a:lnTo>
                      <a:pt x="25" y="17877"/>
                    </a:lnTo>
                    <a:lnTo>
                      <a:pt x="74" y="18023"/>
                    </a:lnTo>
                    <a:lnTo>
                      <a:pt x="122" y="18169"/>
                    </a:lnTo>
                    <a:lnTo>
                      <a:pt x="220" y="18291"/>
                    </a:lnTo>
                    <a:lnTo>
                      <a:pt x="342" y="18388"/>
                    </a:lnTo>
                    <a:lnTo>
                      <a:pt x="488" y="18437"/>
                    </a:lnTo>
                    <a:lnTo>
                      <a:pt x="634" y="18486"/>
                    </a:lnTo>
                    <a:lnTo>
                      <a:pt x="780" y="18510"/>
                    </a:lnTo>
                    <a:lnTo>
                      <a:pt x="14321" y="18510"/>
                    </a:lnTo>
                    <a:lnTo>
                      <a:pt x="14321" y="18510"/>
                    </a:lnTo>
                    <a:lnTo>
                      <a:pt x="14467" y="18486"/>
                    </a:lnTo>
                    <a:lnTo>
                      <a:pt x="14614" y="18437"/>
                    </a:lnTo>
                    <a:lnTo>
                      <a:pt x="14760" y="18388"/>
                    </a:lnTo>
                    <a:lnTo>
                      <a:pt x="14881" y="18291"/>
                    </a:lnTo>
                    <a:lnTo>
                      <a:pt x="14979" y="18169"/>
                    </a:lnTo>
                    <a:lnTo>
                      <a:pt x="15028" y="18023"/>
                    </a:lnTo>
                    <a:lnTo>
                      <a:pt x="15076" y="17877"/>
                    </a:lnTo>
                    <a:lnTo>
                      <a:pt x="15101" y="17731"/>
                    </a:lnTo>
                    <a:lnTo>
                      <a:pt x="15101" y="780"/>
                    </a:lnTo>
                    <a:lnTo>
                      <a:pt x="15101" y="780"/>
                    </a:lnTo>
                    <a:lnTo>
                      <a:pt x="15076" y="634"/>
                    </a:lnTo>
                    <a:lnTo>
                      <a:pt x="15028" y="488"/>
                    </a:lnTo>
                    <a:lnTo>
                      <a:pt x="14979" y="341"/>
                    </a:lnTo>
                    <a:lnTo>
                      <a:pt x="14881" y="220"/>
                    </a:lnTo>
                    <a:lnTo>
                      <a:pt x="14760" y="122"/>
                    </a:lnTo>
                    <a:lnTo>
                      <a:pt x="14614" y="74"/>
                    </a:lnTo>
                    <a:lnTo>
                      <a:pt x="14467" y="25"/>
                    </a:lnTo>
                    <a:lnTo>
                      <a:pt x="14321" y="0"/>
                    </a:lnTo>
                    <a:lnTo>
                      <a:pt x="14321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331;p39">
                <a:extLst>
                  <a:ext uri="{FF2B5EF4-FFF2-40B4-BE49-F238E27FC236}">
                    <a16:creationId xmlns:a16="http://schemas.microsoft.com/office/drawing/2014/main" xmlns="" id="{9081863C-D87D-A805-1BCB-E7B4D82D2126}"/>
                  </a:ext>
                </a:extLst>
              </p:cNvPr>
              <p:cNvSpPr/>
              <p:nvPr/>
            </p:nvSpPr>
            <p:spPr>
              <a:xfrm>
                <a:off x="796650" y="274025"/>
                <a:ext cx="451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3" y="25"/>
                    </a:lnTo>
                    <a:lnTo>
                      <a:pt x="1243" y="74"/>
                    </a:lnTo>
                    <a:lnTo>
                      <a:pt x="1414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4" y="1657"/>
                    </a:lnTo>
                    <a:lnTo>
                      <a:pt x="1243" y="1730"/>
                    </a:lnTo>
                    <a:lnTo>
                      <a:pt x="1073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2" y="1779"/>
                    </a:lnTo>
                    <a:lnTo>
                      <a:pt x="561" y="1730"/>
                    </a:lnTo>
                    <a:lnTo>
                      <a:pt x="391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1" y="147"/>
                    </a:lnTo>
                    <a:lnTo>
                      <a:pt x="561" y="74"/>
                    </a:lnTo>
                    <a:lnTo>
                      <a:pt x="732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332;p39">
                <a:extLst>
                  <a:ext uri="{FF2B5EF4-FFF2-40B4-BE49-F238E27FC236}">
                    <a16:creationId xmlns:a16="http://schemas.microsoft.com/office/drawing/2014/main" xmlns="" id="{01BA210A-95ED-D4C5-69AE-6364C66ED8C7}"/>
                  </a:ext>
                </a:extLst>
              </p:cNvPr>
              <p:cNvSpPr/>
              <p:nvPr/>
            </p:nvSpPr>
            <p:spPr>
              <a:xfrm>
                <a:off x="7138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333;p39">
                <a:extLst>
                  <a:ext uri="{FF2B5EF4-FFF2-40B4-BE49-F238E27FC236}">
                    <a16:creationId xmlns:a16="http://schemas.microsoft.com/office/drawing/2014/main" xmlns="" id="{CD80DBB8-9362-8AEE-3AE3-B951DCB2F502}"/>
                  </a:ext>
                </a:extLst>
              </p:cNvPr>
              <p:cNvSpPr/>
              <p:nvPr/>
            </p:nvSpPr>
            <p:spPr>
              <a:xfrm>
                <a:off x="6310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0" y="902"/>
                    </a:move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7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8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8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7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334;p39">
                <a:extLst>
                  <a:ext uri="{FF2B5EF4-FFF2-40B4-BE49-F238E27FC236}">
                    <a16:creationId xmlns:a16="http://schemas.microsoft.com/office/drawing/2014/main" xmlns="" id="{A7768CC9-1B69-8E8D-96CF-631F61EACAC9}"/>
                  </a:ext>
                </a:extLst>
              </p:cNvPr>
              <p:cNvSpPr/>
              <p:nvPr/>
            </p:nvSpPr>
            <p:spPr>
              <a:xfrm>
                <a:off x="649925" y="590050"/>
                <a:ext cx="133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1" fill="none" extrusionOk="0">
                    <a:moveTo>
                      <a:pt x="5358" y="0"/>
                    </a:moveTo>
                    <a:lnTo>
                      <a:pt x="0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335;p39">
                <a:extLst>
                  <a:ext uri="{FF2B5EF4-FFF2-40B4-BE49-F238E27FC236}">
                    <a16:creationId xmlns:a16="http://schemas.microsoft.com/office/drawing/2014/main" xmlns="" id="{A54A50B6-7C57-EE2C-6BC0-0D8EA17AC831}"/>
                  </a:ext>
                </a:extLst>
              </p:cNvPr>
              <p:cNvSpPr/>
              <p:nvPr/>
            </p:nvSpPr>
            <p:spPr>
              <a:xfrm>
                <a:off x="649925" y="5346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336;p39">
                <a:extLst>
                  <a:ext uri="{FF2B5EF4-FFF2-40B4-BE49-F238E27FC236}">
                    <a16:creationId xmlns:a16="http://schemas.microsoft.com/office/drawing/2014/main" xmlns="" id="{E129417C-CAB4-C7E7-E868-771A7FC529F0}"/>
                  </a:ext>
                </a:extLst>
              </p:cNvPr>
              <p:cNvSpPr/>
              <p:nvPr/>
            </p:nvSpPr>
            <p:spPr>
              <a:xfrm>
                <a:off x="649925" y="4798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337;p39">
                <a:extLst>
                  <a:ext uri="{FF2B5EF4-FFF2-40B4-BE49-F238E27FC236}">
                    <a16:creationId xmlns:a16="http://schemas.microsoft.com/office/drawing/2014/main" xmlns="" id="{8A50316B-ECAF-92F2-15E6-1898ADCBD001}"/>
                  </a:ext>
                </a:extLst>
              </p:cNvPr>
              <p:cNvSpPr/>
              <p:nvPr/>
            </p:nvSpPr>
            <p:spPr>
              <a:xfrm>
                <a:off x="649925" y="4244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338;p39">
                <a:extLst>
                  <a:ext uri="{FF2B5EF4-FFF2-40B4-BE49-F238E27FC236}">
                    <a16:creationId xmlns:a16="http://schemas.microsoft.com/office/drawing/2014/main" xmlns="" id="{A3F46D6B-A39A-97E4-1BF7-145991F4CEEC}"/>
                  </a:ext>
                </a:extLst>
              </p:cNvPr>
              <p:cNvSpPr/>
              <p:nvPr/>
            </p:nvSpPr>
            <p:spPr>
              <a:xfrm>
                <a:off x="879475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1" y="1803"/>
                    </a:moveTo>
                    <a:lnTo>
                      <a:pt x="901" y="1803"/>
                    </a:lnTo>
                    <a:lnTo>
                      <a:pt x="731" y="1779"/>
                    </a:lnTo>
                    <a:lnTo>
                      <a:pt x="560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6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6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0" y="74"/>
                    </a:lnTo>
                    <a:lnTo>
                      <a:pt x="731" y="25"/>
                    </a:lnTo>
                    <a:lnTo>
                      <a:pt x="901" y="1"/>
                    </a:lnTo>
                    <a:lnTo>
                      <a:pt x="901" y="1"/>
                    </a:lnTo>
                    <a:lnTo>
                      <a:pt x="1072" y="25"/>
                    </a:lnTo>
                    <a:lnTo>
                      <a:pt x="1242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6" y="391"/>
                    </a:lnTo>
                    <a:lnTo>
                      <a:pt x="1729" y="561"/>
                    </a:lnTo>
                    <a:lnTo>
                      <a:pt x="1778" y="732"/>
                    </a:lnTo>
                    <a:lnTo>
                      <a:pt x="1802" y="902"/>
                    </a:lnTo>
                    <a:lnTo>
                      <a:pt x="1802" y="902"/>
                    </a:lnTo>
                    <a:lnTo>
                      <a:pt x="1778" y="1073"/>
                    </a:lnTo>
                    <a:lnTo>
                      <a:pt x="1729" y="1243"/>
                    </a:lnTo>
                    <a:lnTo>
                      <a:pt x="1656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2" y="1730"/>
                    </a:lnTo>
                    <a:lnTo>
                      <a:pt x="1072" y="1779"/>
                    </a:lnTo>
                    <a:lnTo>
                      <a:pt x="901" y="1803"/>
                    </a:lnTo>
                    <a:lnTo>
                      <a:pt x="901" y="1803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339;p39">
                <a:extLst>
                  <a:ext uri="{FF2B5EF4-FFF2-40B4-BE49-F238E27FC236}">
                    <a16:creationId xmlns:a16="http://schemas.microsoft.com/office/drawing/2014/main" xmlns="" id="{386D1BA6-6F03-8FDA-0E63-BABC132C42EE}"/>
                  </a:ext>
                </a:extLst>
              </p:cNvPr>
              <p:cNvSpPr/>
              <p:nvPr/>
            </p:nvSpPr>
            <p:spPr>
              <a:xfrm>
                <a:off x="6548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340;p39">
                <a:extLst>
                  <a:ext uri="{FF2B5EF4-FFF2-40B4-BE49-F238E27FC236}">
                    <a16:creationId xmlns:a16="http://schemas.microsoft.com/office/drawing/2014/main" xmlns="" id="{C16E6C46-1088-6FDC-13F1-0609A8C7B2B1}"/>
                  </a:ext>
                </a:extLst>
              </p:cNvPr>
              <p:cNvSpPr/>
              <p:nvPr/>
            </p:nvSpPr>
            <p:spPr>
              <a:xfrm>
                <a:off x="7376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341;p39">
                <a:extLst>
                  <a:ext uri="{FF2B5EF4-FFF2-40B4-BE49-F238E27FC236}">
                    <a16:creationId xmlns:a16="http://schemas.microsoft.com/office/drawing/2014/main" xmlns="" id="{52FA7FD0-54C1-9B50-CF2F-6A4B3B6BB954}"/>
                  </a:ext>
                </a:extLst>
              </p:cNvPr>
              <p:cNvSpPr/>
              <p:nvPr/>
            </p:nvSpPr>
            <p:spPr>
              <a:xfrm>
                <a:off x="8204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342;p39">
                <a:extLst>
                  <a:ext uri="{FF2B5EF4-FFF2-40B4-BE49-F238E27FC236}">
                    <a16:creationId xmlns:a16="http://schemas.microsoft.com/office/drawing/2014/main" xmlns="" id="{0D32B2BF-BFA4-F25D-C9DE-98AB3718F6BF}"/>
                  </a:ext>
                </a:extLst>
              </p:cNvPr>
              <p:cNvSpPr/>
              <p:nvPr/>
            </p:nvSpPr>
            <p:spPr>
              <a:xfrm>
                <a:off x="903225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640892" y="565425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Rangkuman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079149" y="1232557"/>
            <a:ext cx="3681656" cy="4529244"/>
            <a:chOff x="6668962" y="930904"/>
            <a:chExt cx="2761242" cy="3396933"/>
          </a:xfrm>
        </p:grpSpPr>
        <p:pic>
          <p:nvPicPr>
            <p:cNvPr id="22" name="Picture 2" descr="Muslim boy and girl in white outfit">
              <a:extLst>
                <a:ext uri="{FF2B5EF4-FFF2-40B4-BE49-F238E27FC236}">
                  <a16:creationId xmlns:a16="http://schemas.microsoft.com/office/drawing/2014/main" xmlns="" id="{9DAEBF14-4294-847A-278D-4B58848AC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962" y="930904"/>
              <a:ext cx="2761242" cy="3189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BBCB264-5E7C-1089-319C-4E6C5C1DFB7C}"/>
                </a:ext>
              </a:extLst>
            </p:cNvPr>
            <p:cNvSpPr txBox="1"/>
            <p:nvPr/>
          </p:nvSpPr>
          <p:spPr>
            <a:xfrm>
              <a:off x="7114401" y="4120088"/>
              <a:ext cx="193050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/>
                <a:t>Sumber</a:t>
              </a:r>
              <a:r>
                <a:rPr lang="en-ID" sz="1200" dirty="0"/>
                <a:t> </a:t>
              </a:r>
              <a:r>
                <a:rPr lang="en-ID" sz="1200" dirty="0" err="1"/>
                <a:t>gambar</a:t>
              </a:r>
              <a:r>
                <a:rPr lang="en-ID" sz="1200" dirty="0"/>
                <a:t>: </a:t>
              </a:r>
              <a:r>
                <a:rPr lang="en-ID" sz="1200" i="1" dirty="0"/>
                <a:t>freepik.com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ABB9E27-39D3-3470-FA61-27095FA0C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8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350</Words>
  <Application>Microsoft Office PowerPoint</Application>
  <PresentationFormat>Widescreen</PresentationFormat>
  <Paragraphs>62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Adobe Gothic Std B</vt:lpstr>
      <vt:lpstr>Arial</vt:lpstr>
      <vt:lpstr>Calibri</vt:lpstr>
      <vt:lpstr>Calibri Light</vt:lpstr>
      <vt:lpstr>Open Sans</vt:lpstr>
      <vt:lpstr>Wingdings</vt:lpstr>
      <vt:lpstr>游ゴシック</vt:lpstr>
      <vt:lpstr>游ゴシック Light</vt:lpstr>
      <vt:lpstr>Office Theme</vt:lpstr>
      <vt:lpstr>PowerPoint Presentation</vt:lpstr>
      <vt:lpstr>PowerPoint Presentation</vt:lpstr>
      <vt:lpstr>PowerPoint Presentation</vt:lpstr>
      <vt:lpstr>  Contoh Percaya Diri</vt:lpstr>
      <vt:lpstr>Hikmah Percaya Diri</vt:lpstr>
      <vt:lpstr>Saling Menghargai</vt:lpstr>
      <vt:lpstr>Contoh Saling Menghargai</vt:lpstr>
      <vt:lpstr>Hikmah Saling Menghargai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Hasna Afifah Hasan</dc:creator>
  <cp:lastModifiedBy>Hasrul Azmi</cp:lastModifiedBy>
  <cp:revision>8</cp:revision>
  <dcterms:created xsi:type="dcterms:W3CDTF">2022-08-13T12:16:08Z</dcterms:created>
  <dcterms:modified xsi:type="dcterms:W3CDTF">2022-08-22T02:09:12Z</dcterms:modified>
</cp:coreProperties>
</file>