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62" r:id="rId4"/>
    <p:sldId id="263" r:id="rId5"/>
    <p:sldId id="264" r:id="rId6"/>
    <p:sldId id="321" r:id="rId7"/>
    <p:sldId id="322" r:id="rId8"/>
    <p:sldId id="305" r:id="rId9"/>
    <p:sldId id="323" r:id="rId10"/>
    <p:sldId id="324" r:id="rId11"/>
    <p:sldId id="30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52" y="1450767"/>
            <a:ext cx="2986649" cy="325458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612554" cy="1276351"/>
            <a:chOff x="152400" y="267069"/>
            <a:chExt cx="57912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203935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Cara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Menjaga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Kesehatan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dari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Penyakit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Reproduksi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1558826"/>
            <a:ext cx="5020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Penyakit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menyerang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reproduksi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bisa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disebabkan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jamur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Mulailah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membiasakan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reproduksi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terhindar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penyakit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reproduksi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73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1098821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000" b="1" dirty="0" smtClean="0">
                  <a:solidFill>
                    <a:schemeClr val="tx1"/>
                  </a:solidFill>
                </a:rPr>
                <a:t>PEMELIHARAAN KEBERSIHAN ALAT REPRODUKSI</a:t>
              </a:r>
              <a:endParaRPr lang="nn-NO" sz="3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18468" y="-119089"/>
              <a:ext cx="53180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728313" cy="1881992"/>
            <a:chOff x="836416" y="2426714"/>
            <a:chExt cx="5728313" cy="1881992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728313" cy="1881992"/>
              <a:chOff x="836416" y="2426714"/>
              <a:chExt cx="5728313" cy="188199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572831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Cara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memelihara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kebersihan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alat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reproduksi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Cara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menjaga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kebersihan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alat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reproduksi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Cara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menjaga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kesehatan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penyakit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alat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reproduksi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59012" y="892041"/>
            <a:ext cx="4149222" cy="3203709"/>
            <a:chOff x="-5963781" y="1169692"/>
            <a:chExt cx="3992961" cy="3471500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69692"/>
              <a:ext cx="3992961" cy="3471500"/>
              <a:chOff x="-8326649" y="2613321"/>
              <a:chExt cx="4370271" cy="379953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613321"/>
                <a:ext cx="4370271" cy="379953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8" y="1333644"/>
              <a:ext cx="3959417" cy="3151803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00" y="1725460"/>
            <a:ext cx="5343778" cy="28274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33350"/>
            <a:ext cx="7848600" cy="1225939"/>
            <a:chOff x="152400" y="267070"/>
            <a:chExt cx="5791200" cy="5877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4640318" cy="563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Cara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Memelihara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Kebersihan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Reprodukdi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8755" y="1506138"/>
            <a:ext cx="416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Bagian-bagian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daerah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lipatan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ketiak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pangkal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paha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menjadi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lembap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ketika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berkeringat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kondisi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lembap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bakteri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berkembang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biak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31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merawat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reproduksi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6" y="656570"/>
            <a:ext cx="2962847" cy="32638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2136" y="4029730"/>
            <a:ext cx="3446464" cy="523220"/>
            <a:chOff x="629243" y="5799738"/>
            <a:chExt cx="4831451" cy="2665539"/>
          </a:xfrm>
        </p:grpSpPr>
        <p:sp>
          <p:nvSpPr>
            <p:cNvPr id="7" name="Rounded Rectangle 6"/>
            <p:cNvSpPr/>
            <p:nvPr/>
          </p:nvSpPr>
          <p:spPr>
            <a:xfrm>
              <a:off x="629243" y="5799738"/>
              <a:ext cx="4723970" cy="26655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2887" y="6077147"/>
              <a:ext cx="4617807" cy="753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Mandi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kali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sehari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9" y="749672"/>
            <a:ext cx="1687945" cy="32638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80365" y="3997740"/>
            <a:ext cx="3446464" cy="523220"/>
            <a:chOff x="629243" y="5799738"/>
            <a:chExt cx="4831451" cy="2665539"/>
          </a:xfrm>
        </p:grpSpPr>
        <p:sp>
          <p:nvSpPr>
            <p:cNvPr id="11" name="Rounded Rectangle 10"/>
            <p:cNvSpPr/>
            <p:nvPr/>
          </p:nvSpPr>
          <p:spPr>
            <a:xfrm>
              <a:off x="629243" y="5799738"/>
              <a:ext cx="4723970" cy="26655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887" y="6077148"/>
              <a:ext cx="4617807" cy="219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Rajin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mencuci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31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merawat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reproduksi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27" y="656571"/>
            <a:ext cx="1544527" cy="28565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62000" y="3714750"/>
            <a:ext cx="3446465" cy="771642"/>
            <a:chOff x="629243" y="5799738"/>
            <a:chExt cx="4831452" cy="2665539"/>
          </a:xfrm>
        </p:grpSpPr>
        <p:sp>
          <p:nvSpPr>
            <p:cNvPr id="5" name="Rounded Rectangle 4"/>
            <p:cNvSpPr/>
            <p:nvPr/>
          </p:nvSpPr>
          <p:spPr>
            <a:xfrm>
              <a:off x="629243" y="5799738"/>
              <a:ext cx="4723970" cy="26655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244" y="5799738"/>
              <a:ext cx="4831451" cy="2657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pakaian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mudah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menyerap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keringat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42" y="679119"/>
            <a:ext cx="1470379" cy="29594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00601" y="3740424"/>
            <a:ext cx="3369794" cy="823894"/>
            <a:chOff x="842887" y="5884877"/>
            <a:chExt cx="4723971" cy="4197319"/>
          </a:xfrm>
        </p:grpSpPr>
        <p:sp>
          <p:nvSpPr>
            <p:cNvPr id="9" name="Rounded Rectangle 8"/>
            <p:cNvSpPr/>
            <p:nvPr/>
          </p:nvSpPr>
          <p:spPr>
            <a:xfrm>
              <a:off x="842887" y="5884877"/>
              <a:ext cx="4723971" cy="419731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887" y="6077148"/>
              <a:ext cx="4617807" cy="391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handuk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milik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sendiri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907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31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merawat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kebersihan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reproduksi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48" y="781977"/>
            <a:ext cx="1987273" cy="26734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9588" y="3554769"/>
            <a:ext cx="3836212" cy="1107996"/>
            <a:chOff x="629243" y="5799738"/>
            <a:chExt cx="4831452" cy="3827431"/>
          </a:xfrm>
        </p:grpSpPr>
        <p:sp>
          <p:nvSpPr>
            <p:cNvPr id="5" name="Rounded Rectangle 4"/>
            <p:cNvSpPr/>
            <p:nvPr/>
          </p:nvSpPr>
          <p:spPr>
            <a:xfrm>
              <a:off x="629243" y="5799738"/>
              <a:ext cx="4723970" cy="26655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244" y="5799738"/>
              <a:ext cx="4831451" cy="3827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Bersihkan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area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kloset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sebelum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setelah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60" y="840924"/>
            <a:ext cx="4414487" cy="23404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59306" y="3514378"/>
            <a:ext cx="3369794" cy="823894"/>
            <a:chOff x="842887" y="5884877"/>
            <a:chExt cx="4723971" cy="4197319"/>
          </a:xfrm>
        </p:grpSpPr>
        <p:sp>
          <p:nvSpPr>
            <p:cNvPr id="9" name="Rounded Rectangle 8"/>
            <p:cNvSpPr/>
            <p:nvPr/>
          </p:nvSpPr>
          <p:spPr>
            <a:xfrm>
              <a:off x="842887" y="5884877"/>
              <a:ext cx="4723971" cy="419731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887" y="6077148"/>
              <a:ext cx="4617807" cy="391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toilet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umum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sesuai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129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54" y="895350"/>
            <a:ext cx="3550333" cy="37904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839200" cy="8191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Cara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Menjaga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Kesehatan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Reproduksi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2" y="1504950"/>
            <a:ext cx="4791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reproduksi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sangat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penting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orang.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Hal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tersebut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diawali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kebiasaan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sehari-hari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147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menjaga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reproduksi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4" y="786490"/>
            <a:ext cx="3611762" cy="27155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9059" y="3631959"/>
            <a:ext cx="4240630" cy="1162449"/>
            <a:chOff x="629243" y="5799738"/>
            <a:chExt cx="4831451" cy="5922084"/>
          </a:xfrm>
        </p:grpSpPr>
        <p:sp>
          <p:nvSpPr>
            <p:cNvPr id="5" name="Rounded Rectangle 4"/>
            <p:cNvSpPr/>
            <p:nvPr/>
          </p:nvSpPr>
          <p:spPr>
            <a:xfrm>
              <a:off x="629243" y="5799738"/>
              <a:ext cx="4723969" cy="41373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2887" y="6077148"/>
              <a:ext cx="4617807" cy="564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Konsumsi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minuman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sehat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bergizi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97" y="656570"/>
            <a:ext cx="2590800" cy="2793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47207" y="3637922"/>
            <a:ext cx="3446464" cy="523220"/>
            <a:chOff x="629243" y="5799738"/>
            <a:chExt cx="4831451" cy="2665539"/>
          </a:xfrm>
        </p:grpSpPr>
        <p:sp>
          <p:nvSpPr>
            <p:cNvPr id="9" name="Rounded Rectangle 8"/>
            <p:cNvSpPr/>
            <p:nvPr/>
          </p:nvSpPr>
          <p:spPr>
            <a:xfrm>
              <a:off x="629243" y="5799738"/>
              <a:ext cx="4723970" cy="266553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887" y="6077148"/>
              <a:ext cx="4617807" cy="219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Berolahraga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secara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teratur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046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147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menjaga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alat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reproduksi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51584"/>
            <a:ext cx="3010642" cy="287768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1860" y="3591756"/>
            <a:ext cx="3634584" cy="823894"/>
            <a:chOff x="629243" y="5799738"/>
            <a:chExt cx="4831451" cy="4197319"/>
          </a:xfrm>
        </p:grpSpPr>
        <p:sp>
          <p:nvSpPr>
            <p:cNvPr id="5" name="Rounded Rectangle 4"/>
            <p:cNvSpPr/>
            <p:nvPr/>
          </p:nvSpPr>
          <p:spPr>
            <a:xfrm>
              <a:off x="629243" y="5799738"/>
              <a:ext cx="4723969" cy="41373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2887" y="6077148"/>
              <a:ext cx="4617807" cy="391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Istirahat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cukup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jangan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tidur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larut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malam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27353" r="20697"/>
          <a:stretch/>
        </p:blipFill>
        <p:spPr>
          <a:xfrm>
            <a:off x="5486400" y="895350"/>
            <a:ext cx="2514600" cy="25229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43400" y="3449704"/>
            <a:ext cx="4495799" cy="1162449"/>
            <a:chOff x="629243" y="5799738"/>
            <a:chExt cx="4831451" cy="5922084"/>
          </a:xfrm>
        </p:grpSpPr>
        <p:sp>
          <p:nvSpPr>
            <p:cNvPr id="9" name="Rounded Rectangle 8"/>
            <p:cNvSpPr/>
            <p:nvPr/>
          </p:nvSpPr>
          <p:spPr>
            <a:xfrm>
              <a:off x="629243" y="5799738"/>
              <a:ext cx="4723970" cy="582620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136" y="6077148"/>
              <a:ext cx="4744558" cy="564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handuk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bersih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kering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lembut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serta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tidak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berbau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lembap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800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5072</TotalTime>
  <Words>266</Words>
  <Application>Microsoft Office PowerPoint</Application>
  <PresentationFormat>On-screen Show (16:9)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104</cp:revision>
  <dcterms:created xsi:type="dcterms:W3CDTF">2022-01-17T01:37:52Z</dcterms:created>
  <dcterms:modified xsi:type="dcterms:W3CDTF">2022-06-05T23:07:07Z</dcterms:modified>
</cp:coreProperties>
</file>