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971A-F535-474C-BDEC-E5A7D5C5FE98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5046-6559-4258-84F4-1FDDBD5039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02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971A-F535-474C-BDEC-E5A7D5C5FE98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5046-6559-4258-84F4-1FDDBD5039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923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971A-F535-474C-BDEC-E5A7D5C5FE98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5046-6559-4258-84F4-1FDDBD5039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641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971A-F535-474C-BDEC-E5A7D5C5FE98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5046-6559-4258-84F4-1FDDBD5039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033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971A-F535-474C-BDEC-E5A7D5C5FE98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5046-6559-4258-84F4-1FDDBD5039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97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971A-F535-474C-BDEC-E5A7D5C5FE98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5046-6559-4258-84F4-1FDDBD5039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061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971A-F535-474C-BDEC-E5A7D5C5FE98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5046-6559-4258-84F4-1FDDBD5039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96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971A-F535-474C-BDEC-E5A7D5C5FE98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5046-6559-4258-84F4-1FDDBD5039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946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971A-F535-474C-BDEC-E5A7D5C5FE98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5046-6559-4258-84F4-1FDDBD5039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243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971A-F535-474C-BDEC-E5A7D5C5FE98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5046-6559-4258-84F4-1FDDBD5039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138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971A-F535-474C-BDEC-E5A7D5C5FE98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5046-6559-4258-84F4-1FDDBD5039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45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971A-F535-474C-BDEC-E5A7D5C5FE98}" type="datetimeFigureOut">
              <a:rPr lang="en-ID" smtClean="0"/>
              <a:t>04/06/2022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65046-6559-4258-84F4-1FDDBD5039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154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9B9ED1-40BD-4B0A-B7A3-E2875B1AC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8406" y="3249376"/>
            <a:ext cx="3262324" cy="268054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19296" y="2112767"/>
            <a:ext cx="5505408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b="1" dirty="0">
                <a:solidFill>
                  <a:srgbClr val="000000"/>
                </a:solidFill>
                <a:latin typeface="More Sugar"/>
              </a:rPr>
              <a:t>My Friends and </a:t>
            </a:r>
            <a:r>
              <a:rPr lang="en-US" sz="3281" b="1" dirty="0" smtClean="0">
                <a:solidFill>
                  <a:srgbClr val="000000"/>
                </a:solidFill>
                <a:latin typeface="More Sugar"/>
              </a:rPr>
              <a:t>Teacher.</a:t>
            </a:r>
            <a:endParaRPr lang="en-US" sz="3281" b="1" dirty="0">
              <a:solidFill>
                <a:srgbClr val="000000"/>
              </a:solidFill>
              <a:latin typeface="More Sug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410853" y="3712996"/>
            <a:ext cx="3668167" cy="171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dirty="0">
                <a:solidFill>
                  <a:srgbClr val="000000"/>
                </a:solidFill>
                <a:latin typeface="More Sugar Thin"/>
              </a:rPr>
              <a:t>Greet your</a:t>
            </a:r>
          </a:p>
          <a:p>
            <a:pPr algn="ctr">
              <a:lnSpc>
                <a:spcPts val="4594"/>
              </a:lnSpc>
            </a:pPr>
            <a:r>
              <a:rPr lang="en-US" sz="3281" dirty="0">
                <a:solidFill>
                  <a:srgbClr val="000000"/>
                </a:solidFill>
                <a:latin typeface="More Sugar Thin"/>
              </a:rPr>
              <a:t>teacher and friends!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2896" r="17693" b="77921"/>
          <a:stretch/>
        </p:blipFill>
        <p:spPr>
          <a:xfrm>
            <a:off x="504092" y="482537"/>
            <a:ext cx="6049108" cy="13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59945" y="2399720"/>
            <a:ext cx="4224111" cy="36292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44971">
            <a:off x="1451476" y="2613176"/>
            <a:ext cx="1668934" cy="158397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63999" y="3111202"/>
            <a:ext cx="114175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Hello,</a:t>
            </a:r>
          </a:p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Ms. </a:t>
            </a:r>
            <a:r>
              <a:rPr lang="en-US" sz="1688" dirty="0" err="1" smtClean="0">
                <a:solidFill>
                  <a:srgbClr val="000000"/>
                </a:solidFill>
                <a:latin typeface="More Sugar Thin"/>
              </a:rPr>
              <a:t>Betha</a:t>
            </a:r>
            <a:r>
              <a:rPr lang="en-US" sz="1688" dirty="0" smtClean="0">
                <a:solidFill>
                  <a:srgbClr val="000000"/>
                </a:solidFill>
                <a:latin typeface="More Sugar Thin"/>
              </a:rPr>
              <a:t>.</a:t>
            </a:r>
            <a:endParaRPr lang="en-US" sz="1688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390879">
            <a:off x="1451476" y="4374773"/>
            <a:ext cx="1668934" cy="158397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45725" y="4925810"/>
            <a:ext cx="1080436" cy="587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How</a:t>
            </a:r>
          </a:p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are you?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855653">
            <a:off x="6079542" y="2074316"/>
            <a:ext cx="1668934" cy="158397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605112" y="2474093"/>
            <a:ext cx="698365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1875" dirty="0">
                <a:solidFill>
                  <a:srgbClr val="000000"/>
                </a:solidFill>
                <a:latin typeface="More Sugar Thin"/>
              </a:rPr>
              <a:t>Hello</a:t>
            </a:r>
          </a:p>
          <a:p>
            <a:pPr algn="ctr">
              <a:lnSpc>
                <a:spcPts val="2625"/>
              </a:lnSpc>
            </a:pPr>
            <a:r>
              <a:rPr lang="en-US" sz="1875" dirty="0" err="1" smtClean="0">
                <a:solidFill>
                  <a:srgbClr val="000000"/>
                </a:solidFill>
                <a:latin typeface="More Sugar Thin"/>
              </a:rPr>
              <a:t>Tigor</a:t>
            </a:r>
            <a:r>
              <a:rPr lang="en-US" sz="1875" dirty="0" smtClean="0">
                <a:solidFill>
                  <a:srgbClr val="000000"/>
                </a:solidFill>
                <a:latin typeface="More Sugar Thin"/>
              </a:rPr>
              <a:t>.</a:t>
            </a:r>
            <a:endParaRPr lang="en-US" sz="1875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8587962">
            <a:off x="6093348" y="4223387"/>
            <a:ext cx="1668934" cy="158397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324657" y="4646440"/>
            <a:ext cx="1351773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1875" dirty="0">
                <a:solidFill>
                  <a:srgbClr val="000000"/>
                </a:solidFill>
                <a:latin typeface="More Sugar Thin"/>
              </a:rPr>
              <a:t>I'm fine.</a:t>
            </a:r>
          </a:p>
          <a:p>
            <a:pPr algn="ctr">
              <a:lnSpc>
                <a:spcPts val="2625"/>
              </a:lnSpc>
            </a:pPr>
            <a:r>
              <a:rPr lang="en-US" sz="1875" dirty="0">
                <a:solidFill>
                  <a:srgbClr val="000000"/>
                </a:solidFill>
                <a:latin typeface="More Sugar Thin"/>
              </a:rPr>
              <a:t>Thank </a:t>
            </a:r>
            <a:r>
              <a:rPr lang="en-US" sz="1875" dirty="0" smtClean="0">
                <a:solidFill>
                  <a:srgbClr val="000000"/>
                </a:solidFill>
                <a:latin typeface="More Sugar Thin"/>
              </a:rPr>
              <a:t>you.</a:t>
            </a:r>
            <a:endParaRPr lang="en-US" sz="1875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9" r="17693" b="40468"/>
          <a:stretch/>
        </p:blipFill>
        <p:spPr>
          <a:xfrm>
            <a:off x="26788" y="587355"/>
            <a:ext cx="7526215" cy="1315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82476" y="2478922"/>
            <a:ext cx="4979048" cy="34708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44971">
            <a:off x="1053583" y="2083686"/>
            <a:ext cx="1668934" cy="158397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8118" y="2566704"/>
            <a:ext cx="66409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Hello,</a:t>
            </a:r>
          </a:p>
          <a:p>
            <a:pPr algn="ctr">
              <a:lnSpc>
                <a:spcPts val="2363"/>
              </a:lnSpc>
            </a:pPr>
            <a:r>
              <a:rPr lang="en-US" sz="1688" dirty="0" err="1" smtClean="0">
                <a:solidFill>
                  <a:srgbClr val="000000"/>
                </a:solidFill>
                <a:latin typeface="More Sugar Thin"/>
              </a:rPr>
              <a:t>Nurul</a:t>
            </a:r>
            <a:r>
              <a:rPr lang="en-US" sz="1688" dirty="0" smtClean="0">
                <a:solidFill>
                  <a:srgbClr val="000000"/>
                </a:solidFill>
                <a:latin typeface="More Sugar Thin"/>
              </a:rPr>
              <a:t>.</a:t>
            </a:r>
            <a:endParaRPr lang="en-US" sz="1688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390879">
            <a:off x="999459" y="4196598"/>
            <a:ext cx="1668934" cy="158397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04114" y="4780360"/>
            <a:ext cx="1002366" cy="587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How</a:t>
            </a:r>
          </a:p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are you?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855653">
            <a:off x="6403371" y="2356934"/>
            <a:ext cx="1668934" cy="158397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937531" y="2761825"/>
            <a:ext cx="713238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1875" dirty="0">
                <a:solidFill>
                  <a:srgbClr val="000000"/>
                </a:solidFill>
                <a:latin typeface="More Sugar Thin"/>
              </a:rPr>
              <a:t>Hello</a:t>
            </a:r>
          </a:p>
          <a:p>
            <a:pPr algn="ctr">
              <a:lnSpc>
                <a:spcPts val="2625"/>
              </a:lnSpc>
            </a:pPr>
            <a:r>
              <a:rPr lang="en-US" sz="1875" dirty="0" smtClean="0">
                <a:solidFill>
                  <a:srgbClr val="000000"/>
                </a:solidFill>
                <a:latin typeface="More Sugar Thin"/>
              </a:rPr>
              <a:t>Seta.</a:t>
            </a:r>
            <a:endParaRPr lang="en-US" sz="1875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9053641">
            <a:off x="6417990" y="4282334"/>
            <a:ext cx="1668934" cy="158397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694446" y="4710630"/>
            <a:ext cx="1278922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1875" dirty="0">
                <a:solidFill>
                  <a:srgbClr val="000000"/>
                </a:solidFill>
                <a:latin typeface="More Sugar Thin"/>
              </a:rPr>
              <a:t>I'm fine.</a:t>
            </a:r>
          </a:p>
          <a:p>
            <a:pPr algn="ctr">
              <a:lnSpc>
                <a:spcPts val="2625"/>
              </a:lnSpc>
            </a:pPr>
            <a:r>
              <a:rPr lang="en-US" sz="1875" dirty="0">
                <a:solidFill>
                  <a:srgbClr val="000000"/>
                </a:solidFill>
                <a:latin typeface="More Sugar Thin"/>
              </a:rPr>
              <a:t>Thank </a:t>
            </a:r>
            <a:r>
              <a:rPr lang="en-US" sz="1875" dirty="0" smtClean="0">
                <a:solidFill>
                  <a:srgbClr val="000000"/>
                </a:solidFill>
                <a:latin typeface="More Sugar Thin"/>
              </a:rPr>
              <a:t>you.</a:t>
            </a:r>
            <a:endParaRPr lang="en-US" sz="1875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9" r="17693" b="40468"/>
          <a:stretch/>
        </p:blipFill>
        <p:spPr>
          <a:xfrm>
            <a:off x="26788" y="554632"/>
            <a:ext cx="7526215" cy="1315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9117" t="13237" r="49941" b="9189"/>
          <a:stretch>
            <a:fillRect/>
          </a:stretch>
        </p:blipFill>
        <p:spPr>
          <a:xfrm>
            <a:off x="131332" y="2406842"/>
            <a:ext cx="2382817" cy="43605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67644" y="2978160"/>
            <a:ext cx="5808713" cy="233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2624" dirty="0">
                <a:solidFill>
                  <a:srgbClr val="222220"/>
                </a:solidFill>
                <a:latin typeface="More Sugar Thin"/>
              </a:rPr>
              <a:t>Hello. Hello. How are you?</a:t>
            </a:r>
          </a:p>
          <a:p>
            <a:pPr algn="ctr">
              <a:lnSpc>
                <a:spcPts val="3674"/>
              </a:lnSpc>
            </a:pPr>
            <a:r>
              <a:rPr lang="en-US" sz="2624" dirty="0">
                <a:solidFill>
                  <a:srgbClr val="222220"/>
                </a:solidFill>
                <a:latin typeface="More Sugar Thin"/>
              </a:rPr>
              <a:t>Fine, thanks. Fine, thanks.</a:t>
            </a:r>
          </a:p>
          <a:p>
            <a:pPr algn="ctr">
              <a:lnSpc>
                <a:spcPts val="3674"/>
              </a:lnSpc>
            </a:pPr>
            <a:r>
              <a:rPr lang="en-US" sz="2624" dirty="0">
                <a:solidFill>
                  <a:srgbClr val="222220"/>
                </a:solidFill>
                <a:latin typeface="More Sugar Thin"/>
              </a:rPr>
              <a:t>How are you?</a:t>
            </a:r>
          </a:p>
          <a:p>
            <a:pPr algn="ctr">
              <a:lnSpc>
                <a:spcPts val="3674"/>
              </a:lnSpc>
            </a:pPr>
            <a:r>
              <a:rPr lang="en-US" sz="2624" dirty="0">
                <a:solidFill>
                  <a:srgbClr val="222220"/>
                </a:solidFill>
                <a:latin typeface="More Sugar Thin"/>
              </a:rPr>
              <a:t>Hello. Hello. How are you?</a:t>
            </a:r>
          </a:p>
          <a:p>
            <a:pPr algn="ctr">
              <a:lnSpc>
                <a:spcPts val="3674"/>
              </a:lnSpc>
            </a:pPr>
            <a:r>
              <a:rPr lang="en-US" sz="2624" dirty="0">
                <a:solidFill>
                  <a:srgbClr val="222220"/>
                </a:solidFill>
                <a:latin typeface="More Sugar Thin"/>
              </a:rPr>
              <a:t>I'm fine. Thank </a:t>
            </a:r>
            <a:r>
              <a:rPr lang="en-US" sz="2624" dirty="0" smtClean="0">
                <a:solidFill>
                  <a:srgbClr val="222220"/>
                </a:solidFill>
                <a:latin typeface="More Sugar Thin"/>
              </a:rPr>
              <a:t>you.</a:t>
            </a:r>
            <a:endParaRPr lang="en-US" sz="2624" dirty="0">
              <a:solidFill>
                <a:srgbClr val="222220"/>
              </a:solidFill>
              <a:latin typeface="More Sugar Thi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67644" y="2086861"/>
            <a:ext cx="5808713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b="1" dirty="0">
                <a:solidFill>
                  <a:srgbClr val="222220"/>
                </a:solidFill>
                <a:latin typeface="More Sugar"/>
              </a:rPr>
              <a:t>Hello How Are You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50818" t="7497" r="20096" b="8570"/>
          <a:stretch>
            <a:fillRect/>
          </a:stretch>
        </p:blipFill>
        <p:spPr>
          <a:xfrm>
            <a:off x="6942607" y="2130420"/>
            <a:ext cx="2201393" cy="4636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20" r="17693" b="20297"/>
          <a:stretch/>
        </p:blipFill>
        <p:spPr>
          <a:xfrm>
            <a:off x="26788" y="587355"/>
            <a:ext cx="7526215" cy="1315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557" r="557"/>
          <a:stretch>
            <a:fillRect/>
          </a:stretch>
        </p:blipFill>
        <p:spPr>
          <a:xfrm>
            <a:off x="2459945" y="2399720"/>
            <a:ext cx="4224111" cy="36292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44971">
            <a:off x="1336610" y="2339928"/>
            <a:ext cx="1668934" cy="158397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08934" y="2841082"/>
            <a:ext cx="121827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Goodbye,</a:t>
            </a:r>
          </a:p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Miss </a:t>
            </a:r>
            <a:r>
              <a:rPr lang="en-US" sz="1688" dirty="0" err="1" smtClean="0">
                <a:solidFill>
                  <a:srgbClr val="000000"/>
                </a:solidFill>
                <a:latin typeface="More Sugar Thin"/>
              </a:rPr>
              <a:t>Betha</a:t>
            </a:r>
            <a:r>
              <a:rPr lang="en-US" sz="1688" dirty="0" smtClean="0">
                <a:solidFill>
                  <a:srgbClr val="000000"/>
                </a:solidFill>
                <a:latin typeface="More Sugar Thin"/>
              </a:rPr>
              <a:t>.</a:t>
            </a:r>
            <a:endParaRPr lang="en-US" sz="1688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855653">
            <a:off x="6079542" y="2074316"/>
            <a:ext cx="1668934" cy="158397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376326" y="2493661"/>
            <a:ext cx="118138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1875" dirty="0">
                <a:solidFill>
                  <a:srgbClr val="000000"/>
                </a:solidFill>
                <a:latin typeface="More Sugar Thin"/>
              </a:rPr>
              <a:t>Goodbye,</a:t>
            </a:r>
          </a:p>
          <a:p>
            <a:pPr algn="ctr">
              <a:lnSpc>
                <a:spcPts val="2625"/>
              </a:lnSpc>
            </a:pPr>
            <a:r>
              <a:rPr lang="en-US" sz="1875" dirty="0" err="1" smtClean="0">
                <a:solidFill>
                  <a:srgbClr val="000000"/>
                </a:solidFill>
                <a:latin typeface="More Sugar Thin"/>
              </a:rPr>
              <a:t>Tigor</a:t>
            </a:r>
            <a:r>
              <a:rPr lang="en-US" sz="1875" dirty="0" smtClean="0">
                <a:solidFill>
                  <a:srgbClr val="000000"/>
                </a:solidFill>
                <a:latin typeface="More Sugar Thin"/>
              </a:rPr>
              <a:t>.</a:t>
            </a:r>
            <a:endParaRPr lang="en-US" sz="1875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9" t="-26" r="293" b="371"/>
          <a:stretch/>
        </p:blipFill>
        <p:spPr>
          <a:xfrm rot="5400000">
            <a:off x="2975823" y="-2083952"/>
            <a:ext cx="1586292" cy="6834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3244" y="2399720"/>
            <a:ext cx="5166143" cy="36292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700000">
            <a:off x="788908" y="3422342"/>
            <a:ext cx="1668934" cy="158397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14749" y="4000234"/>
            <a:ext cx="101725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Goodbye,</a:t>
            </a:r>
          </a:p>
          <a:p>
            <a:pPr algn="ctr">
              <a:lnSpc>
                <a:spcPts val="2363"/>
              </a:lnSpc>
            </a:pPr>
            <a:r>
              <a:rPr lang="en-US" sz="1688" dirty="0" err="1" smtClean="0">
                <a:solidFill>
                  <a:srgbClr val="000000"/>
                </a:solidFill>
                <a:latin typeface="More Sugar Thin"/>
              </a:rPr>
              <a:t>Meilin</a:t>
            </a:r>
            <a:r>
              <a:rPr lang="en-US" sz="1688" dirty="0" smtClean="0">
                <a:solidFill>
                  <a:srgbClr val="000000"/>
                </a:solidFill>
                <a:latin typeface="More Sugar Thin"/>
              </a:rPr>
              <a:t>.</a:t>
            </a:r>
            <a:endParaRPr lang="en-US" sz="1688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9071685">
            <a:off x="6692077" y="3408578"/>
            <a:ext cx="1668934" cy="158397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071073" y="3881437"/>
            <a:ext cx="1097119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1875" dirty="0">
                <a:solidFill>
                  <a:srgbClr val="000000"/>
                </a:solidFill>
                <a:latin typeface="More Sugar Thin"/>
              </a:rPr>
              <a:t>Goodbye,</a:t>
            </a:r>
          </a:p>
          <a:p>
            <a:pPr algn="ctr">
              <a:lnSpc>
                <a:spcPts val="2625"/>
              </a:lnSpc>
            </a:pPr>
            <a:r>
              <a:rPr lang="en-US" sz="1875" dirty="0" err="1" smtClean="0">
                <a:solidFill>
                  <a:srgbClr val="000000"/>
                </a:solidFill>
                <a:latin typeface="More Sugar Thin"/>
              </a:rPr>
              <a:t>Tigor</a:t>
            </a:r>
            <a:r>
              <a:rPr lang="en-US" sz="1875" dirty="0" smtClean="0">
                <a:solidFill>
                  <a:srgbClr val="000000"/>
                </a:solidFill>
                <a:latin typeface="More Sugar Thin"/>
              </a:rPr>
              <a:t>.</a:t>
            </a:r>
            <a:endParaRPr lang="en-US" sz="1875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9" t="-26" r="293" b="371"/>
          <a:stretch/>
        </p:blipFill>
        <p:spPr>
          <a:xfrm rot="5400000">
            <a:off x="2975823" y="-2083952"/>
            <a:ext cx="1586292" cy="6834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102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 Mayra</dc:creator>
  <cp:lastModifiedBy>User</cp:lastModifiedBy>
  <cp:revision>3</cp:revision>
  <dcterms:created xsi:type="dcterms:W3CDTF">2022-05-30T16:09:15Z</dcterms:created>
  <dcterms:modified xsi:type="dcterms:W3CDTF">2022-06-03T22:18:16Z</dcterms:modified>
</cp:coreProperties>
</file>