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62" r:id="rId4"/>
    <p:sldId id="263" r:id="rId5"/>
    <p:sldId id="264" r:id="rId6"/>
    <p:sldId id="286" r:id="rId7"/>
    <p:sldId id="267" r:id="rId8"/>
    <p:sldId id="287" r:id="rId9"/>
    <p:sldId id="268" r:id="rId10"/>
    <p:sldId id="289" r:id="rId11"/>
    <p:sldId id="269" r:id="rId12"/>
    <p:sldId id="29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07196"/>
            <a:ext cx="2177450" cy="31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1082349"/>
            <a:ext cx="1524000" cy="25463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53828"/>
            <a:ext cx="1471716" cy="2458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7687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bergoyang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di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tempat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sesuai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irama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0928" y="3710072"/>
            <a:ext cx="4595450" cy="1816431"/>
            <a:chOff x="937526" y="5958212"/>
            <a:chExt cx="5446883" cy="1396895"/>
          </a:xfrm>
        </p:grpSpPr>
        <p:sp>
          <p:nvSpPr>
            <p:cNvPr id="4" name="Rounded Rectangle 3"/>
            <p:cNvSpPr/>
            <p:nvPr/>
          </p:nvSpPr>
          <p:spPr>
            <a:xfrm>
              <a:off x="937529" y="5958212"/>
              <a:ext cx="5446880" cy="63991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7526" y="5982303"/>
              <a:ext cx="5446881" cy="1372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1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2,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goyang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kanan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Ulangi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gerakan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5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6.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05400" y="3562350"/>
            <a:ext cx="3886200" cy="1785104"/>
            <a:chOff x="845266" y="5229876"/>
            <a:chExt cx="2248427" cy="3002144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229876"/>
              <a:ext cx="2248427" cy="174374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2916" y="5229876"/>
              <a:ext cx="2142262" cy="300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3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4,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goyang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Ulangi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gerakan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7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8.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Bergoyang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kiri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8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938" y="1045036"/>
            <a:ext cx="2198536" cy="22246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48697" y="3333750"/>
            <a:ext cx="3675186" cy="1139322"/>
            <a:chOff x="937529" y="5958212"/>
            <a:chExt cx="5446880" cy="876176"/>
          </a:xfrm>
        </p:grpSpPr>
        <p:sp>
          <p:nvSpPr>
            <p:cNvPr id="5" name="Rounded Rectangle 4"/>
            <p:cNvSpPr/>
            <p:nvPr/>
          </p:nvSpPr>
          <p:spPr>
            <a:xfrm>
              <a:off x="937529" y="5958212"/>
              <a:ext cx="5446880" cy="87617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05452" y="5982303"/>
              <a:ext cx="5278956" cy="852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1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2,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goyang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Ulangi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gerakan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5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6.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28277" y="3459558"/>
            <a:ext cx="3934723" cy="1474392"/>
            <a:chOff x="845266" y="5434830"/>
            <a:chExt cx="2437225" cy="2479596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434830"/>
              <a:ext cx="2437225" cy="179420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31" y="5481654"/>
              <a:ext cx="2142262" cy="243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3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4,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goyang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Ulangi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gerakan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pada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hitungan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7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8.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7" y="1115786"/>
            <a:ext cx="2097588" cy="20831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500" y="25683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Bergoyang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depan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belakang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70694"/>
            <a:ext cx="1998747" cy="28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GERAK BERIRAMA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4306"/>
            <a:chOff x="2895601" y="-542991"/>
            <a:chExt cx="960519" cy="961848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258" y="-119089"/>
              <a:ext cx="332226" cy="53794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074948" cy="1881992"/>
            <a:chOff x="836416" y="2426714"/>
            <a:chExt cx="5074948" cy="1881992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074948" cy="1881992"/>
              <a:chOff x="836416" y="2426714"/>
              <a:chExt cx="5074948" cy="188199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6" y="2985267"/>
                <a:ext cx="507494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Langkah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maju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mundur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sesuai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irama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Langkah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ke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samping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kanan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kiri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sesuai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irama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Maliukkan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sesuai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irama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3982" y="133351"/>
            <a:ext cx="3201418" cy="4648199"/>
            <a:chOff x="-5359791" y="-654724"/>
            <a:chExt cx="4046953" cy="5917207"/>
          </a:xfrm>
        </p:grpSpPr>
        <p:grpSp>
          <p:nvGrpSpPr>
            <p:cNvPr id="32" name="Group 31"/>
            <p:cNvGrpSpPr/>
            <p:nvPr/>
          </p:nvGrpSpPr>
          <p:grpSpPr>
            <a:xfrm>
              <a:off x="-5359791" y="-654724"/>
              <a:ext cx="4046953" cy="5917207"/>
              <a:chOff x="-7665586" y="616509"/>
              <a:chExt cx="4429365" cy="6476346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7665586" y="616509"/>
                <a:ext cx="4323937" cy="6476346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7665586" y="689416"/>
                <a:ext cx="4429365" cy="6037151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48056" y="-377954"/>
              <a:ext cx="3588530" cy="5111764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81550"/>
            <a:ext cx="3803965" cy="37182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59436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Langkah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Maju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Mundur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0101" y="1394311"/>
            <a:ext cx="415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mundur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seperti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sesuai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ketukan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irama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04" y="514350"/>
            <a:ext cx="2999193" cy="307334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657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maju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mundur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7" y="742950"/>
            <a:ext cx="2305749" cy="25565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4710" y="3521154"/>
            <a:ext cx="3372890" cy="1107996"/>
            <a:chOff x="845266" y="5799738"/>
            <a:chExt cx="4723970" cy="1107996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30" y="5799738"/>
              <a:ext cx="44882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tegak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72208" y="3486150"/>
            <a:ext cx="4043192" cy="1446550"/>
            <a:chOff x="845266" y="5799738"/>
            <a:chExt cx="4723970" cy="1446550"/>
          </a:xfrm>
        </p:grpSpPr>
        <p:sp>
          <p:nvSpPr>
            <p:cNvPr id="11" name="Rounded Rectangle 10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1431" y="5799738"/>
              <a:ext cx="448827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cs typeface="Arial" panose="020B0604020202020204" pitchFamily="34" charset="0"/>
                </a:rPr>
                <a:t>melangkah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bergantian</a:t>
              </a:r>
              <a:r>
                <a:rPr lang="en-US" sz="2200" dirty="0" smtClean="0">
                  <a:cs typeface="Arial" panose="020B0604020202020204" pitchFamily="34" charset="0"/>
                </a:rPr>
                <a:t>.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21" y="1047750"/>
            <a:ext cx="2880665" cy="336696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399" y="267070"/>
            <a:ext cx="8651491" cy="1177918"/>
            <a:chOff x="152400" y="267070"/>
            <a:chExt cx="6553200" cy="1177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6172200" cy="117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Langkah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Samping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Kanan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Kiri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0100" y="1394311"/>
            <a:ext cx="4756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maju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mundur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samping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777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langkah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ke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samping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kanan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kiri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4710" y="3606747"/>
            <a:ext cx="3449090" cy="1139799"/>
            <a:chOff x="845266" y="5799738"/>
            <a:chExt cx="4723970" cy="1139799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430" y="5831541"/>
              <a:ext cx="448827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tegak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3996" y="3640451"/>
            <a:ext cx="3733800" cy="1139799"/>
            <a:chOff x="845266" y="5799738"/>
            <a:chExt cx="4723970" cy="1139799"/>
          </a:xfrm>
        </p:grpSpPr>
        <p:sp>
          <p:nvSpPr>
            <p:cNvPr id="10" name="Rounded Rectangle 9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1431" y="5831541"/>
              <a:ext cx="44882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Langkahkan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kanan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bergantian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2" y="688373"/>
            <a:ext cx="2486384" cy="27568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75" y="745264"/>
            <a:ext cx="4291843" cy="27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77" y="514350"/>
            <a:ext cx="3277821" cy="40247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5943600" cy="609173"/>
            <a:chOff x="152400" y="267070"/>
            <a:chExt cx="5943600" cy="60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Meliukkan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Badan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39845" y="1276350"/>
            <a:ext cx="4289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Menirukan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pohon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tertiup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angin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Pohon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bergoyang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kanan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kiri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ini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disebut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meliuk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4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00" y="554720"/>
            <a:ext cx="2432766" cy="29663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982" y="200010"/>
            <a:ext cx="6489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meliukkan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badan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31" y="655593"/>
            <a:ext cx="2330576" cy="27485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3373336"/>
            <a:ext cx="3953335" cy="1484414"/>
            <a:chOff x="845266" y="5561626"/>
            <a:chExt cx="4723970" cy="1484414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561626"/>
              <a:ext cx="4723970" cy="106184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3114" y="5599490"/>
              <a:ext cx="44882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dibuka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selebar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bahu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Liukkan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00600" y="3292554"/>
            <a:ext cx="4078328" cy="1107996"/>
            <a:chOff x="845266" y="5585784"/>
            <a:chExt cx="4723970" cy="1107996"/>
          </a:xfrm>
        </p:grpSpPr>
        <p:sp>
          <p:nvSpPr>
            <p:cNvPr id="11" name="Rounded Rectangle 10"/>
            <p:cNvSpPr/>
            <p:nvPr/>
          </p:nvSpPr>
          <p:spPr>
            <a:xfrm>
              <a:off x="845266" y="5645764"/>
              <a:ext cx="4723970" cy="102397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1430" y="5585784"/>
              <a:ext cx="44882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>
                  <a:cs typeface="Arial" panose="020B0604020202020204" pitchFamily="34" charset="0"/>
                </a:rPr>
                <a:t>Badan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berdiri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cs typeface="Arial" panose="020B0604020202020204" pitchFamily="34" charset="0"/>
                </a:rPr>
                <a:t> kaki </a:t>
              </a:r>
              <a:r>
                <a:rPr lang="en-US" sz="2200" dirty="0" err="1">
                  <a:cs typeface="Arial" panose="020B0604020202020204" pitchFamily="34" charset="0"/>
                </a:rPr>
                <a:t>dibuka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selebar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bahu</a:t>
              </a:r>
              <a:r>
                <a:rPr lang="en-US" sz="2200" dirty="0"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cs typeface="Arial" panose="020B0604020202020204" pitchFamily="34" charset="0"/>
                </a:rPr>
                <a:t>Liukkan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badan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ke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cs typeface="Arial" panose="020B0604020202020204" pitchFamily="34" charset="0"/>
                </a:rPr>
                <a:t>samping</a:t>
              </a:r>
              <a:r>
                <a:rPr lang="en-US" sz="2200" dirty="0"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cs typeface="Arial" panose="020B0604020202020204" pitchFamily="34" charset="0"/>
                </a:rPr>
                <a:t>kanan</a:t>
              </a:r>
              <a:r>
                <a:rPr lang="en-US" sz="2200" dirty="0" smtClean="0">
                  <a:cs typeface="Arial" panose="020B0604020202020204" pitchFamily="34" charset="0"/>
                </a:rPr>
                <a:t>.</a:t>
              </a:r>
              <a:endParaRPr lang="en-US" sz="22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353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61" y="882624"/>
            <a:ext cx="3696538" cy="36711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267070"/>
            <a:ext cx="7391400" cy="1177918"/>
            <a:chOff x="152400" y="267070"/>
            <a:chExt cx="5943600" cy="1177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1175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Bergoyang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Tempat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Sesuai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Irama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65206" y="2139026"/>
            <a:ext cx="4289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Menggoyangkan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diiringi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irama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sangatlah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menyenangkan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313</Words>
  <Application>Microsoft Office PowerPoint</Application>
  <PresentationFormat>On-screen Show (16:9)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81</cp:revision>
  <dcterms:created xsi:type="dcterms:W3CDTF">2022-01-17T01:37:52Z</dcterms:created>
  <dcterms:modified xsi:type="dcterms:W3CDTF">2022-05-26T14:41:14Z</dcterms:modified>
</cp:coreProperties>
</file>