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3"/>
    <p:sldMasterId id="2147483652" r:id="rId4"/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58000" cy="9144000"/>
  <p:embeddedFontLst>
    <p:embeddedFont>
      <p:font typeface="Tahoma"/>
      <p:regular r:id="rId18"/>
      <p:bold r:id="rId19"/>
    </p:embeddedFont>
    <p:embeddedFont>
      <p:font typeface="Arial Black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Black-regular.fntdata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Tahoma-bold.fntdata"/><Relationship Id="rId1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4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9159875" cy="6858000"/>
            <a:chOff x="0" y="0"/>
            <a:chExt cx="9159875" cy="6858000"/>
          </a:xfrm>
        </p:grpSpPr>
        <p:sp>
          <p:nvSpPr>
            <p:cNvPr id="7" name="Google Shape;7;p1"/>
            <p:cNvSpPr/>
            <p:nvPr/>
          </p:nvSpPr>
          <p:spPr>
            <a:xfrm>
              <a:off x="8305800" y="1587"/>
              <a:ext cx="838200" cy="6856412"/>
            </a:xfrm>
            <a:prstGeom prst="rect">
              <a:avLst/>
            </a:prstGeom>
            <a:gradFill>
              <a:gsLst>
                <a:gs pos="0">
                  <a:srgbClr val="464646"/>
                </a:gs>
                <a:gs pos="100000">
                  <a:schemeClr val="accen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1676400" y="0"/>
              <a:ext cx="3048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743200" y="0"/>
              <a:ext cx="6858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581400" y="0"/>
              <a:ext cx="381000" cy="6858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133600" y="0"/>
              <a:ext cx="609600" cy="68580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762000" y="0"/>
              <a:ext cx="914400" cy="68580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457200" y="0"/>
              <a:ext cx="3048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rgbClr val="591D00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0"/>
              <a:ext cx="4572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rgbClr val="561C00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3429000" y="0"/>
              <a:ext cx="381000" cy="68580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4419600" y="0"/>
              <a:ext cx="8382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1981200" y="0"/>
              <a:ext cx="228600" cy="6858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5238750" y="0"/>
              <a:ext cx="400050" cy="6858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7391400" y="0"/>
              <a:ext cx="2286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rgbClr val="5E1F00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7315200" y="0"/>
              <a:ext cx="1066800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562600" y="0"/>
              <a:ext cx="9906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6096000" y="0"/>
              <a:ext cx="8382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6934200" y="0"/>
              <a:ext cx="3810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rgbClr val="5E1F00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4254500" y="0"/>
              <a:ext cx="241300" cy="68580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3756025" y="0"/>
              <a:ext cx="533400" cy="6858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1587" y="6151562"/>
              <a:ext cx="9144000" cy="706437"/>
            </a:xfrm>
            <a:custGeom>
              <a:rect b="b" l="l" r="r" t="t"/>
              <a:pathLst>
                <a:path extrusionOk="0" h="120000" w="120000">
                  <a:moveTo>
                    <a:pt x="120000" y="120000"/>
                  </a:moveTo>
                  <a:lnTo>
                    <a:pt x="120000" y="20494"/>
                  </a:lnTo>
                  <a:lnTo>
                    <a:pt x="119375" y="21842"/>
                  </a:lnTo>
                  <a:lnTo>
                    <a:pt x="118750" y="23191"/>
                  </a:lnTo>
                  <a:lnTo>
                    <a:pt x="117625" y="24539"/>
                  </a:lnTo>
                  <a:lnTo>
                    <a:pt x="116500" y="24539"/>
                  </a:lnTo>
                  <a:lnTo>
                    <a:pt x="115500" y="24539"/>
                  </a:lnTo>
                  <a:lnTo>
                    <a:pt x="114750" y="23191"/>
                  </a:lnTo>
                  <a:lnTo>
                    <a:pt x="114375" y="23191"/>
                  </a:lnTo>
                  <a:lnTo>
                    <a:pt x="114125" y="21842"/>
                  </a:lnTo>
                  <a:lnTo>
                    <a:pt x="113875" y="20494"/>
                  </a:lnTo>
                  <a:lnTo>
                    <a:pt x="113625" y="20494"/>
                  </a:lnTo>
                  <a:lnTo>
                    <a:pt x="113625" y="18876"/>
                  </a:lnTo>
                  <a:lnTo>
                    <a:pt x="113625" y="18876"/>
                  </a:lnTo>
                  <a:lnTo>
                    <a:pt x="113500" y="18876"/>
                  </a:lnTo>
                  <a:lnTo>
                    <a:pt x="113500" y="17528"/>
                  </a:lnTo>
                  <a:lnTo>
                    <a:pt x="113500" y="16179"/>
                  </a:lnTo>
                  <a:lnTo>
                    <a:pt x="113500" y="14831"/>
                  </a:lnTo>
                  <a:lnTo>
                    <a:pt x="113375" y="13483"/>
                  </a:lnTo>
                  <a:lnTo>
                    <a:pt x="113375" y="11865"/>
                  </a:lnTo>
                  <a:lnTo>
                    <a:pt x="113250" y="10516"/>
                  </a:lnTo>
                  <a:lnTo>
                    <a:pt x="113000" y="9168"/>
                  </a:lnTo>
                  <a:lnTo>
                    <a:pt x="112875" y="7820"/>
                  </a:lnTo>
                  <a:lnTo>
                    <a:pt x="112791" y="4853"/>
                  </a:lnTo>
                  <a:lnTo>
                    <a:pt x="112520" y="4314"/>
                  </a:lnTo>
                  <a:lnTo>
                    <a:pt x="112208" y="2696"/>
                  </a:lnTo>
                  <a:lnTo>
                    <a:pt x="111833" y="1887"/>
                  </a:lnTo>
                  <a:lnTo>
                    <a:pt x="111083" y="1887"/>
                  </a:lnTo>
                  <a:lnTo>
                    <a:pt x="109291" y="2696"/>
                  </a:lnTo>
                  <a:lnTo>
                    <a:pt x="107166" y="1887"/>
                  </a:lnTo>
                  <a:lnTo>
                    <a:pt x="106041" y="4314"/>
                  </a:lnTo>
                  <a:lnTo>
                    <a:pt x="105229" y="5932"/>
                  </a:lnTo>
                  <a:lnTo>
                    <a:pt x="104916" y="8089"/>
                  </a:lnTo>
                  <a:lnTo>
                    <a:pt x="104625" y="10516"/>
                  </a:lnTo>
                  <a:lnTo>
                    <a:pt x="104375" y="11865"/>
                  </a:lnTo>
                  <a:lnTo>
                    <a:pt x="103875" y="14831"/>
                  </a:lnTo>
                  <a:lnTo>
                    <a:pt x="103125" y="18876"/>
                  </a:lnTo>
                  <a:lnTo>
                    <a:pt x="102500" y="23191"/>
                  </a:lnTo>
                  <a:lnTo>
                    <a:pt x="101750" y="25887"/>
                  </a:lnTo>
                  <a:lnTo>
                    <a:pt x="101125" y="27505"/>
                  </a:lnTo>
                  <a:lnTo>
                    <a:pt x="100500" y="28853"/>
                  </a:lnTo>
                  <a:lnTo>
                    <a:pt x="99875" y="30202"/>
                  </a:lnTo>
                  <a:lnTo>
                    <a:pt x="99250" y="30202"/>
                  </a:lnTo>
                  <a:lnTo>
                    <a:pt x="98750" y="30202"/>
                  </a:lnTo>
                  <a:lnTo>
                    <a:pt x="98250" y="28853"/>
                  </a:lnTo>
                  <a:lnTo>
                    <a:pt x="97875" y="27505"/>
                  </a:lnTo>
                  <a:lnTo>
                    <a:pt x="97375" y="25887"/>
                  </a:lnTo>
                  <a:lnTo>
                    <a:pt x="97125" y="24539"/>
                  </a:lnTo>
                  <a:lnTo>
                    <a:pt x="96750" y="23191"/>
                  </a:lnTo>
                  <a:lnTo>
                    <a:pt x="96479" y="17797"/>
                  </a:lnTo>
                  <a:lnTo>
                    <a:pt x="96187" y="11325"/>
                  </a:lnTo>
                  <a:lnTo>
                    <a:pt x="95791" y="6741"/>
                  </a:lnTo>
                  <a:lnTo>
                    <a:pt x="95500" y="3505"/>
                  </a:lnTo>
                  <a:lnTo>
                    <a:pt x="95104" y="1078"/>
                  </a:lnTo>
                  <a:lnTo>
                    <a:pt x="94479" y="808"/>
                  </a:lnTo>
                  <a:lnTo>
                    <a:pt x="94041" y="2426"/>
                  </a:lnTo>
                  <a:lnTo>
                    <a:pt x="93625" y="4853"/>
                  </a:lnTo>
                  <a:lnTo>
                    <a:pt x="93145" y="6202"/>
                  </a:lnTo>
                  <a:lnTo>
                    <a:pt x="92500" y="7820"/>
                  </a:lnTo>
                  <a:lnTo>
                    <a:pt x="91875" y="10516"/>
                  </a:lnTo>
                  <a:lnTo>
                    <a:pt x="91125" y="13483"/>
                  </a:lnTo>
                  <a:lnTo>
                    <a:pt x="90250" y="16179"/>
                  </a:lnTo>
                  <a:lnTo>
                    <a:pt x="89250" y="20494"/>
                  </a:lnTo>
                  <a:lnTo>
                    <a:pt x="88250" y="21842"/>
                  </a:lnTo>
                  <a:lnTo>
                    <a:pt x="87145" y="24539"/>
                  </a:lnTo>
                  <a:lnTo>
                    <a:pt x="86000" y="25887"/>
                  </a:lnTo>
                  <a:lnTo>
                    <a:pt x="84875" y="27505"/>
                  </a:lnTo>
                  <a:lnTo>
                    <a:pt x="83750" y="27505"/>
                  </a:lnTo>
                  <a:lnTo>
                    <a:pt x="82625" y="27505"/>
                  </a:lnTo>
                  <a:lnTo>
                    <a:pt x="81500" y="27505"/>
                  </a:lnTo>
                  <a:lnTo>
                    <a:pt x="80375" y="27505"/>
                  </a:lnTo>
                  <a:lnTo>
                    <a:pt x="79375" y="27505"/>
                  </a:lnTo>
                  <a:lnTo>
                    <a:pt x="78375" y="25887"/>
                  </a:lnTo>
                  <a:lnTo>
                    <a:pt x="77625" y="24539"/>
                  </a:lnTo>
                  <a:lnTo>
                    <a:pt x="76750" y="21842"/>
                  </a:lnTo>
                  <a:lnTo>
                    <a:pt x="76125" y="20494"/>
                  </a:lnTo>
                  <a:lnTo>
                    <a:pt x="75875" y="18876"/>
                  </a:lnTo>
                  <a:lnTo>
                    <a:pt x="75625" y="17528"/>
                  </a:lnTo>
                  <a:lnTo>
                    <a:pt x="75250" y="16179"/>
                  </a:lnTo>
                  <a:lnTo>
                    <a:pt x="74875" y="13483"/>
                  </a:lnTo>
                  <a:lnTo>
                    <a:pt x="74500" y="13483"/>
                  </a:lnTo>
                  <a:lnTo>
                    <a:pt x="74125" y="11865"/>
                  </a:lnTo>
                  <a:lnTo>
                    <a:pt x="73750" y="11865"/>
                  </a:lnTo>
                  <a:lnTo>
                    <a:pt x="73500" y="11865"/>
                  </a:lnTo>
                  <a:lnTo>
                    <a:pt x="73250" y="13483"/>
                  </a:lnTo>
                  <a:lnTo>
                    <a:pt x="73000" y="13483"/>
                  </a:lnTo>
                  <a:lnTo>
                    <a:pt x="72750" y="14831"/>
                  </a:lnTo>
                  <a:lnTo>
                    <a:pt x="72500" y="14831"/>
                  </a:lnTo>
                  <a:lnTo>
                    <a:pt x="72250" y="17528"/>
                  </a:lnTo>
                  <a:lnTo>
                    <a:pt x="72000" y="18876"/>
                  </a:lnTo>
                  <a:lnTo>
                    <a:pt x="71875" y="18876"/>
                  </a:lnTo>
                  <a:lnTo>
                    <a:pt x="71250" y="20494"/>
                  </a:lnTo>
                  <a:lnTo>
                    <a:pt x="69375" y="21842"/>
                  </a:lnTo>
                  <a:lnTo>
                    <a:pt x="66750" y="24539"/>
                  </a:lnTo>
                  <a:lnTo>
                    <a:pt x="65124" y="27505"/>
                  </a:lnTo>
                  <a:lnTo>
                    <a:pt x="63500" y="30202"/>
                  </a:lnTo>
                  <a:lnTo>
                    <a:pt x="61875" y="33168"/>
                  </a:lnTo>
                  <a:lnTo>
                    <a:pt x="60500" y="34516"/>
                  </a:lnTo>
                  <a:lnTo>
                    <a:pt x="59750" y="34516"/>
                  </a:lnTo>
                  <a:lnTo>
                    <a:pt x="59250" y="34516"/>
                  </a:lnTo>
                  <a:lnTo>
                    <a:pt x="58625" y="34516"/>
                  </a:lnTo>
                  <a:lnTo>
                    <a:pt x="58125" y="34516"/>
                  </a:lnTo>
                  <a:lnTo>
                    <a:pt x="57625" y="33168"/>
                  </a:lnTo>
                  <a:lnTo>
                    <a:pt x="57125" y="31550"/>
                  </a:lnTo>
                  <a:lnTo>
                    <a:pt x="56750" y="30202"/>
                  </a:lnTo>
                  <a:lnTo>
                    <a:pt x="56375" y="28853"/>
                  </a:lnTo>
                  <a:lnTo>
                    <a:pt x="56333" y="22382"/>
                  </a:lnTo>
                  <a:lnTo>
                    <a:pt x="56458" y="15101"/>
                  </a:lnTo>
                  <a:lnTo>
                    <a:pt x="56458" y="9707"/>
                  </a:lnTo>
                  <a:lnTo>
                    <a:pt x="56166" y="6741"/>
                  </a:lnTo>
                  <a:lnTo>
                    <a:pt x="55666" y="9707"/>
                  </a:lnTo>
                  <a:lnTo>
                    <a:pt x="55375" y="13483"/>
                  </a:lnTo>
                  <a:lnTo>
                    <a:pt x="54958" y="16179"/>
                  </a:lnTo>
                  <a:lnTo>
                    <a:pt x="54458" y="20494"/>
                  </a:lnTo>
                  <a:lnTo>
                    <a:pt x="53958" y="22651"/>
                  </a:lnTo>
                  <a:lnTo>
                    <a:pt x="53291" y="25617"/>
                  </a:lnTo>
                  <a:lnTo>
                    <a:pt x="52833" y="26426"/>
                  </a:lnTo>
                  <a:lnTo>
                    <a:pt x="52250" y="27505"/>
                  </a:lnTo>
                  <a:lnTo>
                    <a:pt x="51625" y="28314"/>
                  </a:lnTo>
                  <a:lnTo>
                    <a:pt x="50916" y="29393"/>
                  </a:lnTo>
                  <a:lnTo>
                    <a:pt x="50208" y="29662"/>
                  </a:lnTo>
                  <a:lnTo>
                    <a:pt x="49458" y="28853"/>
                  </a:lnTo>
                  <a:lnTo>
                    <a:pt x="48916" y="27775"/>
                  </a:lnTo>
                  <a:lnTo>
                    <a:pt x="48375" y="24539"/>
                  </a:lnTo>
                  <a:lnTo>
                    <a:pt x="48000" y="23191"/>
                  </a:lnTo>
                  <a:lnTo>
                    <a:pt x="47750" y="21842"/>
                  </a:lnTo>
                  <a:lnTo>
                    <a:pt x="47625" y="20494"/>
                  </a:lnTo>
                  <a:lnTo>
                    <a:pt x="47375" y="18876"/>
                  </a:lnTo>
                  <a:lnTo>
                    <a:pt x="47250" y="17528"/>
                  </a:lnTo>
                  <a:lnTo>
                    <a:pt x="46791" y="4853"/>
                  </a:lnTo>
                  <a:lnTo>
                    <a:pt x="46333" y="0"/>
                  </a:lnTo>
                  <a:lnTo>
                    <a:pt x="45520" y="808"/>
                  </a:lnTo>
                  <a:lnTo>
                    <a:pt x="44916" y="4314"/>
                  </a:lnTo>
                  <a:lnTo>
                    <a:pt x="44291" y="5932"/>
                  </a:lnTo>
                  <a:lnTo>
                    <a:pt x="43354" y="13213"/>
                  </a:lnTo>
                  <a:lnTo>
                    <a:pt x="42666" y="17258"/>
                  </a:lnTo>
                  <a:lnTo>
                    <a:pt x="42041" y="20494"/>
                  </a:lnTo>
                  <a:lnTo>
                    <a:pt x="41375" y="25887"/>
                  </a:lnTo>
                  <a:lnTo>
                    <a:pt x="39500" y="27505"/>
                  </a:lnTo>
                  <a:lnTo>
                    <a:pt x="37375" y="27505"/>
                  </a:lnTo>
                  <a:lnTo>
                    <a:pt x="35250" y="27505"/>
                  </a:lnTo>
                  <a:lnTo>
                    <a:pt x="34250" y="27505"/>
                  </a:lnTo>
                  <a:lnTo>
                    <a:pt x="33375" y="25887"/>
                  </a:lnTo>
                  <a:lnTo>
                    <a:pt x="32499" y="24539"/>
                  </a:lnTo>
                  <a:lnTo>
                    <a:pt x="31750" y="23191"/>
                  </a:lnTo>
                  <a:lnTo>
                    <a:pt x="31375" y="23191"/>
                  </a:lnTo>
                  <a:lnTo>
                    <a:pt x="31125" y="21842"/>
                  </a:lnTo>
                  <a:lnTo>
                    <a:pt x="30875" y="20494"/>
                  </a:lnTo>
                  <a:lnTo>
                    <a:pt x="30750" y="18876"/>
                  </a:lnTo>
                  <a:lnTo>
                    <a:pt x="30375" y="17528"/>
                  </a:lnTo>
                  <a:lnTo>
                    <a:pt x="30000" y="14831"/>
                  </a:lnTo>
                  <a:lnTo>
                    <a:pt x="29750" y="13483"/>
                  </a:lnTo>
                  <a:lnTo>
                    <a:pt x="29375" y="13483"/>
                  </a:lnTo>
                  <a:lnTo>
                    <a:pt x="29125" y="11865"/>
                  </a:lnTo>
                  <a:lnTo>
                    <a:pt x="28875" y="11865"/>
                  </a:lnTo>
                  <a:lnTo>
                    <a:pt x="28625" y="11865"/>
                  </a:lnTo>
                  <a:lnTo>
                    <a:pt x="28250" y="11865"/>
                  </a:lnTo>
                  <a:lnTo>
                    <a:pt x="28000" y="11865"/>
                  </a:lnTo>
                  <a:lnTo>
                    <a:pt x="27750" y="13483"/>
                  </a:lnTo>
                  <a:lnTo>
                    <a:pt x="27250" y="14831"/>
                  </a:lnTo>
                  <a:lnTo>
                    <a:pt x="26250" y="18876"/>
                  </a:lnTo>
                  <a:lnTo>
                    <a:pt x="25375" y="23191"/>
                  </a:lnTo>
                  <a:lnTo>
                    <a:pt x="24500" y="25887"/>
                  </a:lnTo>
                  <a:lnTo>
                    <a:pt x="23750" y="28853"/>
                  </a:lnTo>
                  <a:lnTo>
                    <a:pt x="22875" y="31550"/>
                  </a:lnTo>
                  <a:lnTo>
                    <a:pt x="22125" y="34516"/>
                  </a:lnTo>
                  <a:lnTo>
                    <a:pt x="21250" y="35865"/>
                  </a:lnTo>
                  <a:lnTo>
                    <a:pt x="19750" y="38561"/>
                  </a:lnTo>
                  <a:lnTo>
                    <a:pt x="18375" y="40179"/>
                  </a:lnTo>
                  <a:lnTo>
                    <a:pt x="17125" y="40179"/>
                  </a:lnTo>
                  <a:lnTo>
                    <a:pt x="15875" y="38561"/>
                  </a:lnTo>
                  <a:lnTo>
                    <a:pt x="14750" y="37213"/>
                  </a:lnTo>
                  <a:lnTo>
                    <a:pt x="13625" y="34516"/>
                  </a:lnTo>
                  <a:lnTo>
                    <a:pt x="12750" y="31550"/>
                  </a:lnTo>
                  <a:lnTo>
                    <a:pt x="11875" y="28853"/>
                  </a:lnTo>
                  <a:lnTo>
                    <a:pt x="11125" y="25887"/>
                  </a:lnTo>
                  <a:lnTo>
                    <a:pt x="10500" y="23191"/>
                  </a:lnTo>
                  <a:lnTo>
                    <a:pt x="10000" y="20494"/>
                  </a:lnTo>
                  <a:lnTo>
                    <a:pt x="9625" y="17528"/>
                  </a:lnTo>
                  <a:lnTo>
                    <a:pt x="9250" y="14831"/>
                  </a:lnTo>
                  <a:lnTo>
                    <a:pt x="8875" y="11865"/>
                  </a:lnTo>
                  <a:lnTo>
                    <a:pt x="8500" y="9168"/>
                  </a:lnTo>
                  <a:lnTo>
                    <a:pt x="8375" y="9168"/>
                  </a:lnTo>
                  <a:lnTo>
                    <a:pt x="8250" y="9168"/>
                  </a:lnTo>
                  <a:lnTo>
                    <a:pt x="8124" y="9168"/>
                  </a:lnTo>
                  <a:lnTo>
                    <a:pt x="8124" y="9168"/>
                  </a:lnTo>
                  <a:lnTo>
                    <a:pt x="8000" y="9168"/>
                  </a:lnTo>
                  <a:lnTo>
                    <a:pt x="7875" y="10516"/>
                  </a:lnTo>
                  <a:lnTo>
                    <a:pt x="7750" y="11865"/>
                  </a:lnTo>
                  <a:lnTo>
                    <a:pt x="7500" y="14831"/>
                  </a:lnTo>
                  <a:lnTo>
                    <a:pt x="7250" y="17528"/>
                  </a:lnTo>
                  <a:lnTo>
                    <a:pt x="7125" y="18876"/>
                  </a:lnTo>
                  <a:lnTo>
                    <a:pt x="7000" y="20494"/>
                  </a:lnTo>
                  <a:lnTo>
                    <a:pt x="6750" y="23191"/>
                  </a:lnTo>
                  <a:lnTo>
                    <a:pt x="6375" y="24539"/>
                  </a:lnTo>
                  <a:lnTo>
                    <a:pt x="6000" y="25887"/>
                  </a:lnTo>
                  <a:lnTo>
                    <a:pt x="5500" y="27505"/>
                  </a:lnTo>
                  <a:lnTo>
                    <a:pt x="5000" y="28853"/>
                  </a:lnTo>
                  <a:lnTo>
                    <a:pt x="4500" y="30202"/>
                  </a:lnTo>
                  <a:lnTo>
                    <a:pt x="4000" y="30202"/>
                  </a:lnTo>
                  <a:lnTo>
                    <a:pt x="3500" y="31550"/>
                  </a:lnTo>
                  <a:lnTo>
                    <a:pt x="3020" y="31550"/>
                  </a:lnTo>
                  <a:lnTo>
                    <a:pt x="2500" y="31550"/>
                  </a:lnTo>
                  <a:lnTo>
                    <a:pt x="1875" y="30202"/>
                  </a:lnTo>
                  <a:lnTo>
                    <a:pt x="1375" y="30202"/>
                  </a:lnTo>
                  <a:lnTo>
                    <a:pt x="875" y="28853"/>
                  </a:lnTo>
                  <a:lnTo>
                    <a:pt x="500" y="27505"/>
                  </a:lnTo>
                  <a:lnTo>
                    <a:pt x="0" y="25887"/>
                  </a:lnTo>
                  <a:lnTo>
                    <a:pt x="0" y="120000"/>
                  </a:lnTo>
                  <a:lnTo>
                    <a:pt x="120000" y="120000"/>
                  </a:lnTo>
                  <a:lnTo>
                    <a:pt x="120000" y="120000"/>
                  </a:lnTo>
                  <a:lnTo>
                    <a:pt x="120000" y="120000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0" y="6138862"/>
              <a:ext cx="9159875" cy="276225"/>
            </a:xfrm>
            <a:custGeom>
              <a:rect b="b" l="l" r="r" t="t"/>
              <a:pathLst>
                <a:path extrusionOk="0" h="120000" w="120000">
                  <a:moveTo>
                    <a:pt x="107126" y="16551"/>
                  </a:moveTo>
                  <a:lnTo>
                    <a:pt x="106627" y="17931"/>
                  </a:lnTo>
                  <a:lnTo>
                    <a:pt x="105691" y="20689"/>
                  </a:lnTo>
                  <a:lnTo>
                    <a:pt x="105005" y="26206"/>
                  </a:lnTo>
                  <a:lnTo>
                    <a:pt x="104589" y="33103"/>
                  </a:lnTo>
                  <a:lnTo>
                    <a:pt x="104339" y="37241"/>
                  </a:lnTo>
                  <a:lnTo>
                    <a:pt x="103840" y="45517"/>
                  </a:lnTo>
                  <a:lnTo>
                    <a:pt x="103091" y="57931"/>
                  </a:lnTo>
                  <a:lnTo>
                    <a:pt x="102467" y="70344"/>
                  </a:lnTo>
                  <a:lnTo>
                    <a:pt x="101719" y="78620"/>
                  </a:lnTo>
                  <a:lnTo>
                    <a:pt x="101095" y="82758"/>
                  </a:lnTo>
                  <a:lnTo>
                    <a:pt x="100471" y="86896"/>
                  </a:lnTo>
                  <a:lnTo>
                    <a:pt x="99847" y="91034"/>
                  </a:lnTo>
                  <a:lnTo>
                    <a:pt x="99223" y="91034"/>
                  </a:lnTo>
                  <a:lnTo>
                    <a:pt x="98745" y="91034"/>
                  </a:lnTo>
                  <a:lnTo>
                    <a:pt x="98246" y="86896"/>
                  </a:lnTo>
                  <a:lnTo>
                    <a:pt x="97871" y="82758"/>
                  </a:lnTo>
                  <a:lnTo>
                    <a:pt x="97372" y="78620"/>
                  </a:lnTo>
                  <a:lnTo>
                    <a:pt x="97123" y="74482"/>
                  </a:lnTo>
                  <a:lnTo>
                    <a:pt x="96748" y="70344"/>
                  </a:lnTo>
                  <a:lnTo>
                    <a:pt x="96499" y="66206"/>
                  </a:lnTo>
                  <a:lnTo>
                    <a:pt x="96374" y="57931"/>
                  </a:lnTo>
                  <a:lnTo>
                    <a:pt x="96249" y="53793"/>
                  </a:lnTo>
                  <a:lnTo>
                    <a:pt x="96124" y="45517"/>
                  </a:lnTo>
                  <a:lnTo>
                    <a:pt x="96000" y="37241"/>
                  </a:lnTo>
                  <a:lnTo>
                    <a:pt x="95875" y="33103"/>
                  </a:lnTo>
                  <a:lnTo>
                    <a:pt x="95750" y="28965"/>
                  </a:lnTo>
                  <a:lnTo>
                    <a:pt x="95625" y="24827"/>
                  </a:lnTo>
                  <a:lnTo>
                    <a:pt x="95376" y="20689"/>
                  </a:lnTo>
                  <a:lnTo>
                    <a:pt x="95126" y="16551"/>
                  </a:lnTo>
                  <a:lnTo>
                    <a:pt x="94876" y="12413"/>
                  </a:lnTo>
                  <a:lnTo>
                    <a:pt x="94502" y="12413"/>
                  </a:lnTo>
                  <a:lnTo>
                    <a:pt x="94128" y="12413"/>
                  </a:lnTo>
                  <a:lnTo>
                    <a:pt x="93629" y="16551"/>
                  </a:lnTo>
                  <a:lnTo>
                    <a:pt x="93129" y="20689"/>
                  </a:lnTo>
                  <a:lnTo>
                    <a:pt x="92526" y="24827"/>
                  </a:lnTo>
                  <a:lnTo>
                    <a:pt x="91902" y="33103"/>
                  </a:lnTo>
                  <a:lnTo>
                    <a:pt x="91154" y="41379"/>
                  </a:lnTo>
                  <a:lnTo>
                    <a:pt x="90280" y="49655"/>
                  </a:lnTo>
                  <a:lnTo>
                    <a:pt x="89157" y="62068"/>
                  </a:lnTo>
                  <a:lnTo>
                    <a:pt x="88159" y="66206"/>
                  </a:lnTo>
                  <a:lnTo>
                    <a:pt x="87057" y="74482"/>
                  </a:lnTo>
                  <a:lnTo>
                    <a:pt x="85934" y="78620"/>
                  </a:lnTo>
                  <a:lnTo>
                    <a:pt x="84811" y="82758"/>
                  </a:lnTo>
                  <a:lnTo>
                    <a:pt x="83688" y="82758"/>
                  </a:lnTo>
                  <a:lnTo>
                    <a:pt x="82564" y="82758"/>
                  </a:lnTo>
                  <a:lnTo>
                    <a:pt x="81441" y="82758"/>
                  </a:lnTo>
                  <a:lnTo>
                    <a:pt x="80339" y="82758"/>
                  </a:lnTo>
                  <a:lnTo>
                    <a:pt x="79341" y="82758"/>
                  </a:lnTo>
                  <a:lnTo>
                    <a:pt x="78343" y="78620"/>
                  </a:lnTo>
                  <a:lnTo>
                    <a:pt x="77594" y="74482"/>
                  </a:lnTo>
                  <a:lnTo>
                    <a:pt x="76720" y="66206"/>
                  </a:lnTo>
                  <a:lnTo>
                    <a:pt x="76097" y="62068"/>
                  </a:lnTo>
                  <a:lnTo>
                    <a:pt x="75847" y="57931"/>
                  </a:lnTo>
                  <a:lnTo>
                    <a:pt x="75597" y="53793"/>
                  </a:lnTo>
                  <a:lnTo>
                    <a:pt x="75223" y="49655"/>
                  </a:lnTo>
                  <a:lnTo>
                    <a:pt x="74870" y="41379"/>
                  </a:lnTo>
                  <a:lnTo>
                    <a:pt x="74495" y="41379"/>
                  </a:lnTo>
                  <a:lnTo>
                    <a:pt x="74121" y="37241"/>
                  </a:lnTo>
                  <a:lnTo>
                    <a:pt x="73746" y="37241"/>
                  </a:lnTo>
                  <a:lnTo>
                    <a:pt x="73497" y="37241"/>
                  </a:lnTo>
                  <a:lnTo>
                    <a:pt x="73247" y="41379"/>
                  </a:lnTo>
                  <a:lnTo>
                    <a:pt x="72998" y="41379"/>
                  </a:lnTo>
                  <a:lnTo>
                    <a:pt x="72748" y="45517"/>
                  </a:lnTo>
                  <a:lnTo>
                    <a:pt x="72499" y="45517"/>
                  </a:lnTo>
                  <a:lnTo>
                    <a:pt x="72249" y="53793"/>
                  </a:lnTo>
                  <a:lnTo>
                    <a:pt x="72000" y="57931"/>
                  </a:lnTo>
                  <a:lnTo>
                    <a:pt x="71875" y="57931"/>
                  </a:lnTo>
                  <a:lnTo>
                    <a:pt x="71251" y="62068"/>
                  </a:lnTo>
                  <a:lnTo>
                    <a:pt x="69379" y="66206"/>
                  </a:lnTo>
                  <a:lnTo>
                    <a:pt x="66655" y="74482"/>
                  </a:lnTo>
                  <a:lnTo>
                    <a:pt x="65032" y="82758"/>
                  </a:lnTo>
                  <a:lnTo>
                    <a:pt x="63410" y="91034"/>
                  </a:lnTo>
                  <a:lnTo>
                    <a:pt x="61809" y="99310"/>
                  </a:lnTo>
                  <a:lnTo>
                    <a:pt x="60436" y="103448"/>
                  </a:lnTo>
                  <a:lnTo>
                    <a:pt x="59688" y="103448"/>
                  </a:lnTo>
                  <a:lnTo>
                    <a:pt x="59188" y="103448"/>
                  </a:lnTo>
                  <a:lnTo>
                    <a:pt x="58564" y="103448"/>
                  </a:lnTo>
                  <a:lnTo>
                    <a:pt x="58065" y="103448"/>
                  </a:lnTo>
                  <a:lnTo>
                    <a:pt x="57566" y="99310"/>
                  </a:lnTo>
                  <a:lnTo>
                    <a:pt x="57067" y="95172"/>
                  </a:lnTo>
                  <a:lnTo>
                    <a:pt x="56714" y="91034"/>
                  </a:lnTo>
                  <a:lnTo>
                    <a:pt x="56339" y="86896"/>
                  </a:lnTo>
                  <a:lnTo>
                    <a:pt x="56214" y="66206"/>
                  </a:lnTo>
                  <a:lnTo>
                    <a:pt x="56214" y="53793"/>
                  </a:lnTo>
                  <a:lnTo>
                    <a:pt x="56339" y="28965"/>
                  </a:lnTo>
                  <a:lnTo>
                    <a:pt x="56090" y="24827"/>
                  </a:lnTo>
                  <a:lnTo>
                    <a:pt x="55590" y="28965"/>
                  </a:lnTo>
                  <a:lnTo>
                    <a:pt x="55341" y="41379"/>
                  </a:lnTo>
                  <a:lnTo>
                    <a:pt x="54967" y="49655"/>
                  </a:lnTo>
                  <a:lnTo>
                    <a:pt x="54467" y="62068"/>
                  </a:lnTo>
                  <a:lnTo>
                    <a:pt x="53968" y="70344"/>
                  </a:lnTo>
                  <a:lnTo>
                    <a:pt x="53220" y="78620"/>
                  </a:lnTo>
                  <a:lnTo>
                    <a:pt x="52845" y="78620"/>
                  </a:lnTo>
                  <a:lnTo>
                    <a:pt x="52221" y="82758"/>
                  </a:lnTo>
                  <a:lnTo>
                    <a:pt x="51597" y="86896"/>
                  </a:lnTo>
                  <a:lnTo>
                    <a:pt x="50870" y="86896"/>
                  </a:lnTo>
                  <a:lnTo>
                    <a:pt x="50246" y="91034"/>
                  </a:lnTo>
                  <a:lnTo>
                    <a:pt x="49497" y="86896"/>
                  </a:lnTo>
                  <a:lnTo>
                    <a:pt x="48873" y="82758"/>
                  </a:lnTo>
                  <a:lnTo>
                    <a:pt x="48374" y="74482"/>
                  </a:lnTo>
                  <a:lnTo>
                    <a:pt x="48000" y="70344"/>
                  </a:lnTo>
                  <a:lnTo>
                    <a:pt x="47750" y="66206"/>
                  </a:lnTo>
                  <a:lnTo>
                    <a:pt x="47625" y="62068"/>
                  </a:lnTo>
                  <a:lnTo>
                    <a:pt x="47376" y="57931"/>
                  </a:lnTo>
                  <a:lnTo>
                    <a:pt x="47251" y="53793"/>
                  </a:lnTo>
                  <a:lnTo>
                    <a:pt x="46793" y="39310"/>
                  </a:lnTo>
                  <a:lnTo>
                    <a:pt x="46648" y="24137"/>
                  </a:lnTo>
                  <a:lnTo>
                    <a:pt x="46336" y="12413"/>
                  </a:lnTo>
                  <a:lnTo>
                    <a:pt x="45920" y="12413"/>
                  </a:lnTo>
                  <a:lnTo>
                    <a:pt x="45171" y="16551"/>
                  </a:lnTo>
                  <a:lnTo>
                    <a:pt x="44734" y="24827"/>
                  </a:lnTo>
                  <a:lnTo>
                    <a:pt x="44235" y="35172"/>
                  </a:lnTo>
                  <a:lnTo>
                    <a:pt x="43611" y="41379"/>
                  </a:lnTo>
                  <a:lnTo>
                    <a:pt x="43112" y="49655"/>
                  </a:lnTo>
                  <a:lnTo>
                    <a:pt x="42551" y="60000"/>
                  </a:lnTo>
                  <a:lnTo>
                    <a:pt x="41740" y="70344"/>
                  </a:lnTo>
                  <a:lnTo>
                    <a:pt x="41116" y="78620"/>
                  </a:lnTo>
                  <a:lnTo>
                    <a:pt x="40492" y="82758"/>
                  </a:lnTo>
                  <a:lnTo>
                    <a:pt x="39410" y="82758"/>
                  </a:lnTo>
                  <a:lnTo>
                    <a:pt x="37310" y="82758"/>
                  </a:lnTo>
                  <a:lnTo>
                    <a:pt x="35188" y="82758"/>
                  </a:lnTo>
                  <a:lnTo>
                    <a:pt x="34190" y="82758"/>
                  </a:lnTo>
                  <a:lnTo>
                    <a:pt x="33317" y="78620"/>
                  </a:lnTo>
                  <a:lnTo>
                    <a:pt x="32464" y="74482"/>
                  </a:lnTo>
                  <a:lnTo>
                    <a:pt x="31715" y="70344"/>
                  </a:lnTo>
                  <a:lnTo>
                    <a:pt x="31341" y="70344"/>
                  </a:lnTo>
                  <a:lnTo>
                    <a:pt x="31091" y="66206"/>
                  </a:lnTo>
                  <a:lnTo>
                    <a:pt x="30842" y="62068"/>
                  </a:lnTo>
                  <a:lnTo>
                    <a:pt x="30717" y="57931"/>
                  </a:lnTo>
                  <a:lnTo>
                    <a:pt x="30343" y="53793"/>
                  </a:lnTo>
                  <a:lnTo>
                    <a:pt x="29968" y="45517"/>
                  </a:lnTo>
                  <a:lnTo>
                    <a:pt x="29719" y="41379"/>
                  </a:lnTo>
                  <a:lnTo>
                    <a:pt x="29344" y="41379"/>
                  </a:lnTo>
                  <a:lnTo>
                    <a:pt x="29095" y="37241"/>
                  </a:lnTo>
                  <a:lnTo>
                    <a:pt x="28845" y="37241"/>
                  </a:lnTo>
                  <a:lnTo>
                    <a:pt x="28596" y="37241"/>
                  </a:lnTo>
                  <a:lnTo>
                    <a:pt x="28221" y="37241"/>
                  </a:lnTo>
                  <a:lnTo>
                    <a:pt x="27972" y="37241"/>
                  </a:lnTo>
                  <a:lnTo>
                    <a:pt x="27722" y="41379"/>
                  </a:lnTo>
                  <a:lnTo>
                    <a:pt x="27223" y="45517"/>
                  </a:lnTo>
                  <a:lnTo>
                    <a:pt x="26246" y="57931"/>
                  </a:lnTo>
                  <a:lnTo>
                    <a:pt x="25372" y="70344"/>
                  </a:lnTo>
                  <a:lnTo>
                    <a:pt x="24499" y="78620"/>
                  </a:lnTo>
                  <a:lnTo>
                    <a:pt x="23750" y="86896"/>
                  </a:lnTo>
                  <a:lnTo>
                    <a:pt x="22876" y="95172"/>
                  </a:lnTo>
                  <a:lnTo>
                    <a:pt x="22003" y="103448"/>
                  </a:lnTo>
                  <a:lnTo>
                    <a:pt x="21129" y="107586"/>
                  </a:lnTo>
                  <a:lnTo>
                    <a:pt x="19653" y="115862"/>
                  </a:lnTo>
                  <a:lnTo>
                    <a:pt x="18280" y="120000"/>
                  </a:lnTo>
                  <a:lnTo>
                    <a:pt x="17032" y="120000"/>
                  </a:lnTo>
                  <a:lnTo>
                    <a:pt x="15785" y="115862"/>
                  </a:lnTo>
                  <a:lnTo>
                    <a:pt x="14682" y="111724"/>
                  </a:lnTo>
                  <a:lnTo>
                    <a:pt x="13559" y="103448"/>
                  </a:lnTo>
                  <a:lnTo>
                    <a:pt x="12686" y="95172"/>
                  </a:lnTo>
                  <a:lnTo>
                    <a:pt x="11812" y="86896"/>
                  </a:lnTo>
                  <a:lnTo>
                    <a:pt x="11064" y="78620"/>
                  </a:lnTo>
                  <a:lnTo>
                    <a:pt x="10440" y="70344"/>
                  </a:lnTo>
                  <a:lnTo>
                    <a:pt x="9941" y="62068"/>
                  </a:lnTo>
                  <a:lnTo>
                    <a:pt x="9566" y="53793"/>
                  </a:lnTo>
                  <a:lnTo>
                    <a:pt x="9192" y="45517"/>
                  </a:lnTo>
                  <a:lnTo>
                    <a:pt x="8838" y="37241"/>
                  </a:lnTo>
                  <a:lnTo>
                    <a:pt x="8464" y="28965"/>
                  </a:lnTo>
                  <a:lnTo>
                    <a:pt x="8339" y="28965"/>
                  </a:lnTo>
                  <a:lnTo>
                    <a:pt x="8214" y="28965"/>
                  </a:lnTo>
                  <a:lnTo>
                    <a:pt x="8090" y="28965"/>
                  </a:lnTo>
                  <a:lnTo>
                    <a:pt x="7965" y="28965"/>
                  </a:lnTo>
                  <a:lnTo>
                    <a:pt x="7840" y="33103"/>
                  </a:lnTo>
                  <a:lnTo>
                    <a:pt x="7715" y="37241"/>
                  </a:lnTo>
                  <a:lnTo>
                    <a:pt x="7466" y="45517"/>
                  </a:lnTo>
                  <a:lnTo>
                    <a:pt x="7216" y="53793"/>
                  </a:lnTo>
                  <a:lnTo>
                    <a:pt x="7091" y="57931"/>
                  </a:lnTo>
                  <a:lnTo>
                    <a:pt x="6967" y="62068"/>
                  </a:lnTo>
                  <a:lnTo>
                    <a:pt x="6717" y="70344"/>
                  </a:lnTo>
                  <a:lnTo>
                    <a:pt x="6343" y="74482"/>
                  </a:lnTo>
                  <a:lnTo>
                    <a:pt x="5968" y="78620"/>
                  </a:lnTo>
                  <a:lnTo>
                    <a:pt x="5469" y="82758"/>
                  </a:lnTo>
                  <a:lnTo>
                    <a:pt x="4970" y="86896"/>
                  </a:lnTo>
                  <a:lnTo>
                    <a:pt x="4471" y="91034"/>
                  </a:lnTo>
                  <a:lnTo>
                    <a:pt x="3972" y="91034"/>
                  </a:lnTo>
                  <a:lnTo>
                    <a:pt x="3473" y="95172"/>
                  </a:lnTo>
                  <a:lnTo>
                    <a:pt x="2994" y="95172"/>
                  </a:lnTo>
                  <a:lnTo>
                    <a:pt x="2495" y="95172"/>
                  </a:lnTo>
                  <a:lnTo>
                    <a:pt x="1871" y="91034"/>
                  </a:lnTo>
                  <a:lnTo>
                    <a:pt x="1372" y="91034"/>
                  </a:lnTo>
                  <a:lnTo>
                    <a:pt x="873" y="86896"/>
                  </a:lnTo>
                  <a:lnTo>
                    <a:pt x="499" y="82758"/>
                  </a:lnTo>
                  <a:lnTo>
                    <a:pt x="0" y="78620"/>
                  </a:lnTo>
                  <a:lnTo>
                    <a:pt x="0" y="66206"/>
                  </a:lnTo>
                  <a:lnTo>
                    <a:pt x="499" y="70344"/>
                  </a:lnTo>
                  <a:lnTo>
                    <a:pt x="873" y="74482"/>
                  </a:lnTo>
                  <a:lnTo>
                    <a:pt x="1372" y="78620"/>
                  </a:lnTo>
                  <a:lnTo>
                    <a:pt x="1871" y="78620"/>
                  </a:lnTo>
                  <a:lnTo>
                    <a:pt x="2495" y="82758"/>
                  </a:lnTo>
                  <a:lnTo>
                    <a:pt x="2994" y="82758"/>
                  </a:lnTo>
                  <a:lnTo>
                    <a:pt x="3473" y="82758"/>
                  </a:lnTo>
                  <a:lnTo>
                    <a:pt x="3972" y="78620"/>
                  </a:lnTo>
                  <a:lnTo>
                    <a:pt x="4471" y="78620"/>
                  </a:lnTo>
                  <a:lnTo>
                    <a:pt x="4970" y="74482"/>
                  </a:lnTo>
                  <a:lnTo>
                    <a:pt x="5469" y="70344"/>
                  </a:lnTo>
                  <a:lnTo>
                    <a:pt x="5968" y="66206"/>
                  </a:lnTo>
                  <a:lnTo>
                    <a:pt x="6343" y="62068"/>
                  </a:lnTo>
                  <a:lnTo>
                    <a:pt x="6717" y="57931"/>
                  </a:lnTo>
                  <a:lnTo>
                    <a:pt x="6967" y="49655"/>
                  </a:lnTo>
                  <a:lnTo>
                    <a:pt x="7091" y="45517"/>
                  </a:lnTo>
                  <a:lnTo>
                    <a:pt x="7216" y="41379"/>
                  </a:lnTo>
                  <a:lnTo>
                    <a:pt x="7466" y="33103"/>
                  </a:lnTo>
                  <a:lnTo>
                    <a:pt x="7715" y="24827"/>
                  </a:lnTo>
                  <a:lnTo>
                    <a:pt x="7840" y="20689"/>
                  </a:lnTo>
                  <a:lnTo>
                    <a:pt x="7965" y="16551"/>
                  </a:lnTo>
                  <a:lnTo>
                    <a:pt x="8090" y="16551"/>
                  </a:lnTo>
                  <a:lnTo>
                    <a:pt x="8214" y="16551"/>
                  </a:lnTo>
                  <a:lnTo>
                    <a:pt x="8339" y="16551"/>
                  </a:lnTo>
                  <a:lnTo>
                    <a:pt x="8464" y="16551"/>
                  </a:lnTo>
                  <a:lnTo>
                    <a:pt x="8838" y="24827"/>
                  </a:lnTo>
                  <a:lnTo>
                    <a:pt x="9192" y="33103"/>
                  </a:lnTo>
                  <a:lnTo>
                    <a:pt x="9566" y="41379"/>
                  </a:lnTo>
                  <a:lnTo>
                    <a:pt x="9941" y="49655"/>
                  </a:lnTo>
                  <a:lnTo>
                    <a:pt x="10440" y="57931"/>
                  </a:lnTo>
                  <a:lnTo>
                    <a:pt x="11064" y="66206"/>
                  </a:lnTo>
                  <a:lnTo>
                    <a:pt x="11812" y="74482"/>
                  </a:lnTo>
                  <a:lnTo>
                    <a:pt x="12686" y="82758"/>
                  </a:lnTo>
                  <a:lnTo>
                    <a:pt x="13559" y="91034"/>
                  </a:lnTo>
                  <a:lnTo>
                    <a:pt x="14682" y="99310"/>
                  </a:lnTo>
                  <a:lnTo>
                    <a:pt x="15785" y="103448"/>
                  </a:lnTo>
                  <a:lnTo>
                    <a:pt x="17032" y="107586"/>
                  </a:lnTo>
                  <a:lnTo>
                    <a:pt x="18280" y="107586"/>
                  </a:lnTo>
                  <a:lnTo>
                    <a:pt x="19653" y="103448"/>
                  </a:lnTo>
                  <a:lnTo>
                    <a:pt x="21129" y="95172"/>
                  </a:lnTo>
                  <a:lnTo>
                    <a:pt x="22003" y="91034"/>
                  </a:lnTo>
                  <a:lnTo>
                    <a:pt x="22876" y="82758"/>
                  </a:lnTo>
                  <a:lnTo>
                    <a:pt x="23750" y="74482"/>
                  </a:lnTo>
                  <a:lnTo>
                    <a:pt x="24499" y="66206"/>
                  </a:lnTo>
                  <a:lnTo>
                    <a:pt x="25372" y="57931"/>
                  </a:lnTo>
                  <a:lnTo>
                    <a:pt x="26246" y="45517"/>
                  </a:lnTo>
                  <a:lnTo>
                    <a:pt x="27223" y="33103"/>
                  </a:lnTo>
                  <a:lnTo>
                    <a:pt x="27722" y="28965"/>
                  </a:lnTo>
                  <a:lnTo>
                    <a:pt x="27972" y="24827"/>
                  </a:lnTo>
                  <a:lnTo>
                    <a:pt x="28221" y="24827"/>
                  </a:lnTo>
                  <a:lnTo>
                    <a:pt x="28596" y="24827"/>
                  </a:lnTo>
                  <a:lnTo>
                    <a:pt x="28845" y="24827"/>
                  </a:lnTo>
                  <a:lnTo>
                    <a:pt x="29095" y="24827"/>
                  </a:lnTo>
                  <a:lnTo>
                    <a:pt x="29344" y="28965"/>
                  </a:lnTo>
                  <a:lnTo>
                    <a:pt x="29719" y="28965"/>
                  </a:lnTo>
                  <a:lnTo>
                    <a:pt x="29968" y="33103"/>
                  </a:lnTo>
                  <a:lnTo>
                    <a:pt x="30343" y="41379"/>
                  </a:lnTo>
                  <a:lnTo>
                    <a:pt x="30717" y="45517"/>
                  </a:lnTo>
                  <a:lnTo>
                    <a:pt x="30842" y="49655"/>
                  </a:lnTo>
                  <a:lnTo>
                    <a:pt x="31091" y="53793"/>
                  </a:lnTo>
                  <a:lnTo>
                    <a:pt x="31341" y="57931"/>
                  </a:lnTo>
                  <a:lnTo>
                    <a:pt x="31715" y="57931"/>
                  </a:lnTo>
                  <a:lnTo>
                    <a:pt x="32464" y="62068"/>
                  </a:lnTo>
                  <a:lnTo>
                    <a:pt x="33317" y="66206"/>
                  </a:lnTo>
                  <a:lnTo>
                    <a:pt x="34190" y="70344"/>
                  </a:lnTo>
                  <a:lnTo>
                    <a:pt x="35188" y="70344"/>
                  </a:lnTo>
                  <a:lnTo>
                    <a:pt x="37310" y="70344"/>
                  </a:lnTo>
                  <a:lnTo>
                    <a:pt x="39410" y="70344"/>
                  </a:lnTo>
                  <a:lnTo>
                    <a:pt x="40305" y="70344"/>
                  </a:lnTo>
                  <a:lnTo>
                    <a:pt x="40991" y="66206"/>
                  </a:lnTo>
                  <a:lnTo>
                    <a:pt x="41989" y="53103"/>
                  </a:lnTo>
                  <a:lnTo>
                    <a:pt x="42904" y="39310"/>
                  </a:lnTo>
                  <a:lnTo>
                    <a:pt x="43902" y="26206"/>
                  </a:lnTo>
                  <a:lnTo>
                    <a:pt x="44610" y="12413"/>
                  </a:lnTo>
                  <a:lnTo>
                    <a:pt x="45171" y="6206"/>
                  </a:lnTo>
                  <a:lnTo>
                    <a:pt x="45795" y="0"/>
                  </a:lnTo>
                  <a:lnTo>
                    <a:pt x="46481" y="2068"/>
                  </a:lnTo>
                  <a:lnTo>
                    <a:pt x="46793" y="16551"/>
                  </a:lnTo>
                  <a:lnTo>
                    <a:pt x="47043" y="35172"/>
                  </a:lnTo>
                  <a:lnTo>
                    <a:pt x="47625" y="49655"/>
                  </a:lnTo>
                  <a:lnTo>
                    <a:pt x="47750" y="53793"/>
                  </a:lnTo>
                  <a:lnTo>
                    <a:pt x="48000" y="57931"/>
                  </a:lnTo>
                  <a:lnTo>
                    <a:pt x="48374" y="62068"/>
                  </a:lnTo>
                  <a:lnTo>
                    <a:pt x="48873" y="70344"/>
                  </a:lnTo>
                  <a:lnTo>
                    <a:pt x="49497" y="74482"/>
                  </a:lnTo>
                  <a:lnTo>
                    <a:pt x="50246" y="78620"/>
                  </a:lnTo>
                  <a:lnTo>
                    <a:pt x="50870" y="74482"/>
                  </a:lnTo>
                  <a:lnTo>
                    <a:pt x="51597" y="74482"/>
                  </a:lnTo>
                  <a:lnTo>
                    <a:pt x="52221" y="70344"/>
                  </a:lnTo>
                  <a:lnTo>
                    <a:pt x="52845" y="66206"/>
                  </a:lnTo>
                  <a:lnTo>
                    <a:pt x="53220" y="66206"/>
                  </a:lnTo>
                  <a:lnTo>
                    <a:pt x="53968" y="57931"/>
                  </a:lnTo>
                  <a:lnTo>
                    <a:pt x="54467" y="49655"/>
                  </a:lnTo>
                  <a:lnTo>
                    <a:pt x="54967" y="37241"/>
                  </a:lnTo>
                  <a:lnTo>
                    <a:pt x="55341" y="28965"/>
                  </a:lnTo>
                  <a:lnTo>
                    <a:pt x="55590" y="16551"/>
                  </a:lnTo>
                  <a:lnTo>
                    <a:pt x="56090" y="12413"/>
                  </a:lnTo>
                  <a:lnTo>
                    <a:pt x="56464" y="16551"/>
                  </a:lnTo>
                  <a:lnTo>
                    <a:pt x="56464" y="33103"/>
                  </a:lnTo>
                  <a:lnTo>
                    <a:pt x="56339" y="53793"/>
                  </a:lnTo>
                  <a:lnTo>
                    <a:pt x="56339" y="74482"/>
                  </a:lnTo>
                  <a:lnTo>
                    <a:pt x="56714" y="78620"/>
                  </a:lnTo>
                  <a:lnTo>
                    <a:pt x="57067" y="82758"/>
                  </a:lnTo>
                  <a:lnTo>
                    <a:pt x="57566" y="86896"/>
                  </a:lnTo>
                  <a:lnTo>
                    <a:pt x="58065" y="91034"/>
                  </a:lnTo>
                  <a:lnTo>
                    <a:pt x="58564" y="91034"/>
                  </a:lnTo>
                  <a:lnTo>
                    <a:pt x="59188" y="91034"/>
                  </a:lnTo>
                  <a:lnTo>
                    <a:pt x="59688" y="91034"/>
                  </a:lnTo>
                  <a:lnTo>
                    <a:pt x="60436" y="91034"/>
                  </a:lnTo>
                  <a:lnTo>
                    <a:pt x="61809" y="86896"/>
                  </a:lnTo>
                  <a:lnTo>
                    <a:pt x="63410" y="78620"/>
                  </a:lnTo>
                  <a:lnTo>
                    <a:pt x="65032" y="70344"/>
                  </a:lnTo>
                  <a:lnTo>
                    <a:pt x="66655" y="62068"/>
                  </a:lnTo>
                  <a:lnTo>
                    <a:pt x="69379" y="53793"/>
                  </a:lnTo>
                  <a:lnTo>
                    <a:pt x="71251" y="49655"/>
                  </a:lnTo>
                  <a:lnTo>
                    <a:pt x="71875" y="45517"/>
                  </a:lnTo>
                  <a:lnTo>
                    <a:pt x="72000" y="45517"/>
                  </a:lnTo>
                  <a:lnTo>
                    <a:pt x="72249" y="41379"/>
                  </a:lnTo>
                  <a:lnTo>
                    <a:pt x="72499" y="33103"/>
                  </a:lnTo>
                  <a:lnTo>
                    <a:pt x="72748" y="33103"/>
                  </a:lnTo>
                  <a:lnTo>
                    <a:pt x="72998" y="28965"/>
                  </a:lnTo>
                  <a:lnTo>
                    <a:pt x="73247" y="28965"/>
                  </a:lnTo>
                  <a:lnTo>
                    <a:pt x="73497" y="24827"/>
                  </a:lnTo>
                  <a:lnTo>
                    <a:pt x="73746" y="24827"/>
                  </a:lnTo>
                  <a:lnTo>
                    <a:pt x="74121" y="24827"/>
                  </a:lnTo>
                  <a:lnTo>
                    <a:pt x="74495" y="28965"/>
                  </a:lnTo>
                  <a:lnTo>
                    <a:pt x="74870" y="28965"/>
                  </a:lnTo>
                  <a:lnTo>
                    <a:pt x="75223" y="37241"/>
                  </a:lnTo>
                  <a:lnTo>
                    <a:pt x="75597" y="41379"/>
                  </a:lnTo>
                  <a:lnTo>
                    <a:pt x="75847" y="45517"/>
                  </a:lnTo>
                  <a:lnTo>
                    <a:pt x="76097" y="49655"/>
                  </a:lnTo>
                  <a:lnTo>
                    <a:pt x="76720" y="53793"/>
                  </a:lnTo>
                  <a:lnTo>
                    <a:pt x="77594" y="62068"/>
                  </a:lnTo>
                  <a:lnTo>
                    <a:pt x="78343" y="66206"/>
                  </a:lnTo>
                  <a:lnTo>
                    <a:pt x="79341" y="70344"/>
                  </a:lnTo>
                  <a:lnTo>
                    <a:pt x="80339" y="70344"/>
                  </a:lnTo>
                  <a:lnTo>
                    <a:pt x="81441" y="70344"/>
                  </a:lnTo>
                  <a:lnTo>
                    <a:pt x="82564" y="70344"/>
                  </a:lnTo>
                  <a:lnTo>
                    <a:pt x="83688" y="70344"/>
                  </a:lnTo>
                  <a:lnTo>
                    <a:pt x="84811" y="70344"/>
                  </a:lnTo>
                  <a:lnTo>
                    <a:pt x="85934" y="66206"/>
                  </a:lnTo>
                  <a:lnTo>
                    <a:pt x="87057" y="62068"/>
                  </a:lnTo>
                  <a:lnTo>
                    <a:pt x="88159" y="53793"/>
                  </a:lnTo>
                  <a:lnTo>
                    <a:pt x="89157" y="49655"/>
                  </a:lnTo>
                  <a:lnTo>
                    <a:pt x="90280" y="37241"/>
                  </a:lnTo>
                  <a:lnTo>
                    <a:pt x="91154" y="28965"/>
                  </a:lnTo>
                  <a:lnTo>
                    <a:pt x="91902" y="20689"/>
                  </a:lnTo>
                  <a:lnTo>
                    <a:pt x="92526" y="12413"/>
                  </a:lnTo>
                  <a:lnTo>
                    <a:pt x="93129" y="8275"/>
                  </a:lnTo>
                  <a:lnTo>
                    <a:pt x="93629" y="4137"/>
                  </a:lnTo>
                  <a:lnTo>
                    <a:pt x="94128" y="0"/>
                  </a:lnTo>
                  <a:lnTo>
                    <a:pt x="94502" y="0"/>
                  </a:lnTo>
                  <a:lnTo>
                    <a:pt x="94876" y="0"/>
                  </a:lnTo>
                  <a:lnTo>
                    <a:pt x="95126" y="4137"/>
                  </a:lnTo>
                  <a:lnTo>
                    <a:pt x="95376" y="8275"/>
                  </a:lnTo>
                  <a:lnTo>
                    <a:pt x="95625" y="12413"/>
                  </a:lnTo>
                  <a:lnTo>
                    <a:pt x="95750" y="16551"/>
                  </a:lnTo>
                  <a:lnTo>
                    <a:pt x="95875" y="20689"/>
                  </a:lnTo>
                  <a:lnTo>
                    <a:pt x="96000" y="24827"/>
                  </a:lnTo>
                  <a:lnTo>
                    <a:pt x="96124" y="33103"/>
                  </a:lnTo>
                  <a:lnTo>
                    <a:pt x="96249" y="41379"/>
                  </a:lnTo>
                  <a:lnTo>
                    <a:pt x="96374" y="45517"/>
                  </a:lnTo>
                  <a:lnTo>
                    <a:pt x="96499" y="53793"/>
                  </a:lnTo>
                  <a:lnTo>
                    <a:pt x="96748" y="57931"/>
                  </a:lnTo>
                  <a:lnTo>
                    <a:pt x="97123" y="62068"/>
                  </a:lnTo>
                  <a:lnTo>
                    <a:pt x="97372" y="66206"/>
                  </a:lnTo>
                  <a:lnTo>
                    <a:pt x="97871" y="70344"/>
                  </a:lnTo>
                  <a:lnTo>
                    <a:pt x="98246" y="74482"/>
                  </a:lnTo>
                  <a:lnTo>
                    <a:pt x="98745" y="78620"/>
                  </a:lnTo>
                  <a:lnTo>
                    <a:pt x="99223" y="78620"/>
                  </a:lnTo>
                  <a:lnTo>
                    <a:pt x="99847" y="78620"/>
                  </a:lnTo>
                  <a:lnTo>
                    <a:pt x="100471" y="74482"/>
                  </a:lnTo>
                  <a:lnTo>
                    <a:pt x="101095" y="70344"/>
                  </a:lnTo>
                  <a:lnTo>
                    <a:pt x="101719" y="66206"/>
                  </a:lnTo>
                  <a:lnTo>
                    <a:pt x="102467" y="57931"/>
                  </a:lnTo>
                  <a:lnTo>
                    <a:pt x="103091" y="45517"/>
                  </a:lnTo>
                  <a:lnTo>
                    <a:pt x="103840" y="33103"/>
                  </a:lnTo>
                  <a:lnTo>
                    <a:pt x="104339" y="24827"/>
                  </a:lnTo>
                  <a:lnTo>
                    <a:pt x="104589" y="20689"/>
                  </a:lnTo>
                  <a:lnTo>
                    <a:pt x="105254" y="16551"/>
                  </a:lnTo>
                  <a:lnTo>
                    <a:pt x="105878" y="11724"/>
                  </a:lnTo>
                  <a:lnTo>
                    <a:pt x="106440" y="9655"/>
                  </a:lnTo>
                  <a:lnTo>
                    <a:pt x="107001" y="6206"/>
                  </a:lnTo>
                  <a:lnTo>
                    <a:pt x="107625" y="6206"/>
                  </a:lnTo>
                  <a:lnTo>
                    <a:pt x="108124" y="5517"/>
                  </a:lnTo>
                  <a:lnTo>
                    <a:pt x="108540" y="6206"/>
                  </a:lnTo>
                  <a:lnTo>
                    <a:pt x="108935" y="6206"/>
                  </a:lnTo>
                  <a:lnTo>
                    <a:pt x="109351" y="7586"/>
                  </a:lnTo>
                  <a:lnTo>
                    <a:pt x="109809" y="6206"/>
                  </a:lnTo>
                  <a:lnTo>
                    <a:pt x="110308" y="7586"/>
                  </a:lnTo>
                  <a:lnTo>
                    <a:pt x="110786" y="5517"/>
                  </a:lnTo>
                  <a:lnTo>
                    <a:pt x="111285" y="5517"/>
                  </a:lnTo>
                  <a:lnTo>
                    <a:pt x="112097" y="6206"/>
                  </a:lnTo>
                  <a:lnTo>
                    <a:pt x="113032" y="16551"/>
                  </a:lnTo>
                  <a:lnTo>
                    <a:pt x="113282" y="20689"/>
                  </a:lnTo>
                  <a:lnTo>
                    <a:pt x="113407" y="24827"/>
                  </a:lnTo>
                  <a:lnTo>
                    <a:pt x="113407" y="28965"/>
                  </a:lnTo>
                  <a:lnTo>
                    <a:pt x="113532" y="33103"/>
                  </a:lnTo>
                  <a:lnTo>
                    <a:pt x="113532" y="37241"/>
                  </a:lnTo>
                  <a:lnTo>
                    <a:pt x="113532" y="41379"/>
                  </a:lnTo>
                  <a:lnTo>
                    <a:pt x="113532" y="45517"/>
                  </a:lnTo>
                  <a:lnTo>
                    <a:pt x="113656" y="45517"/>
                  </a:lnTo>
                  <a:lnTo>
                    <a:pt x="113656" y="49655"/>
                  </a:lnTo>
                  <a:lnTo>
                    <a:pt x="113906" y="49655"/>
                  </a:lnTo>
                  <a:lnTo>
                    <a:pt x="114155" y="53793"/>
                  </a:lnTo>
                  <a:lnTo>
                    <a:pt x="114405" y="57931"/>
                  </a:lnTo>
                  <a:lnTo>
                    <a:pt x="114779" y="57931"/>
                  </a:lnTo>
                  <a:lnTo>
                    <a:pt x="115528" y="62068"/>
                  </a:lnTo>
                  <a:lnTo>
                    <a:pt x="116526" y="62068"/>
                  </a:lnTo>
                  <a:lnTo>
                    <a:pt x="117629" y="62068"/>
                  </a:lnTo>
                  <a:lnTo>
                    <a:pt x="118752" y="57931"/>
                  </a:lnTo>
                  <a:lnTo>
                    <a:pt x="119376" y="53793"/>
                  </a:lnTo>
                  <a:lnTo>
                    <a:pt x="119999" y="49655"/>
                  </a:lnTo>
                  <a:lnTo>
                    <a:pt x="119999" y="62068"/>
                  </a:lnTo>
                  <a:lnTo>
                    <a:pt x="119999" y="62068"/>
                  </a:lnTo>
                  <a:lnTo>
                    <a:pt x="119376" y="66206"/>
                  </a:lnTo>
                  <a:lnTo>
                    <a:pt x="118752" y="70344"/>
                  </a:lnTo>
                  <a:lnTo>
                    <a:pt x="117629" y="74482"/>
                  </a:lnTo>
                  <a:lnTo>
                    <a:pt x="116526" y="74482"/>
                  </a:lnTo>
                  <a:lnTo>
                    <a:pt x="115528" y="74482"/>
                  </a:lnTo>
                  <a:lnTo>
                    <a:pt x="114779" y="70344"/>
                  </a:lnTo>
                  <a:lnTo>
                    <a:pt x="114405" y="70344"/>
                  </a:lnTo>
                  <a:lnTo>
                    <a:pt x="114155" y="66206"/>
                  </a:lnTo>
                  <a:lnTo>
                    <a:pt x="113906" y="62068"/>
                  </a:lnTo>
                  <a:lnTo>
                    <a:pt x="113656" y="62068"/>
                  </a:lnTo>
                  <a:lnTo>
                    <a:pt x="113656" y="57931"/>
                  </a:lnTo>
                  <a:lnTo>
                    <a:pt x="113532" y="57931"/>
                  </a:lnTo>
                  <a:lnTo>
                    <a:pt x="113532" y="53793"/>
                  </a:lnTo>
                  <a:lnTo>
                    <a:pt x="113532" y="49655"/>
                  </a:lnTo>
                  <a:lnTo>
                    <a:pt x="113532" y="45517"/>
                  </a:lnTo>
                  <a:lnTo>
                    <a:pt x="113407" y="41379"/>
                  </a:lnTo>
                  <a:lnTo>
                    <a:pt x="113407" y="37241"/>
                  </a:lnTo>
                  <a:lnTo>
                    <a:pt x="113282" y="33103"/>
                  </a:lnTo>
                  <a:lnTo>
                    <a:pt x="113032" y="28965"/>
                  </a:lnTo>
                  <a:lnTo>
                    <a:pt x="112908" y="24827"/>
                  </a:lnTo>
                  <a:lnTo>
                    <a:pt x="112783" y="24827"/>
                  </a:lnTo>
                  <a:lnTo>
                    <a:pt x="112409" y="20689"/>
                  </a:lnTo>
                  <a:lnTo>
                    <a:pt x="112159" y="20689"/>
                  </a:lnTo>
                  <a:lnTo>
                    <a:pt x="111681" y="15862"/>
                  </a:lnTo>
                  <a:lnTo>
                    <a:pt x="111181" y="16551"/>
                  </a:lnTo>
                  <a:lnTo>
                    <a:pt x="110745" y="18620"/>
                  </a:lnTo>
                  <a:lnTo>
                    <a:pt x="110183" y="20000"/>
                  </a:lnTo>
                  <a:lnTo>
                    <a:pt x="109601" y="20000"/>
                  </a:lnTo>
                  <a:lnTo>
                    <a:pt x="109123" y="17931"/>
                  </a:lnTo>
                  <a:lnTo>
                    <a:pt x="108540" y="16551"/>
                  </a:lnTo>
                  <a:lnTo>
                    <a:pt x="108124" y="14482"/>
                  </a:lnTo>
                  <a:lnTo>
                    <a:pt x="107604" y="16551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rgbClr val="353535"/>
                </a:gs>
                <a:gs pos="100000">
                  <a:schemeClr val="accen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" name="Google Shape;28;p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9" name="Google Shape;29;p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7084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50519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0" name="Google Shape;30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" name="Google Shape;50;p5"/>
          <p:cNvGrpSpPr/>
          <p:nvPr/>
        </p:nvGrpSpPr>
        <p:grpSpPr>
          <a:xfrm>
            <a:off x="0" y="0"/>
            <a:ext cx="9144000" cy="546100"/>
            <a:chOff x="0" y="0"/>
            <a:chExt cx="9144000" cy="546100"/>
          </a:xfrm>
        </p:grpSpPr>
        <p:sp>
          <p:nvSpPr>
            <p:cNvPr id="51" name="Google Shape;51;p5"/>
            <p:cNvSpPr txBox="1"/>
            <p:nvPr/>
          </p:nvSpPr>
          <p:spPr>
            <a:xfrm>
              <a:off x="0" y="0"/>
              <a:ext cx="285750" cy="5334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folHlink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5"/>
            <p:cNvSpPr txBox="1"/>
            <p:nvPr/>
          </p:nvSpPr>
          <p:spPr>
            <a:xfrm>
              <a:off x="412750" y="134937"/>
              <a:ext cx="8731250" cy="274637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lin ang="10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5"/>
            <p:cNvSpPr txBox="1"/>
            <p:nvPr/>
          </p:nvSpPr>
          <p:spPr>
            <a:xfrm>
              <a:off x="409575" y="134937"/>
              <a:ext cx="138112" cy="1412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5"/>
            <p:cNvSpPr txBox="1"/>
            <p:nvPr/>
          </p:nvSpPr>
          <p:spPr>
            <a:xfrm>
              <a:off x="547687" y="0"/>
              <a:ext cx="139700" cy="13811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5"/>
            <p:cNvSpPr txBox="1"/>
            <p:nvPr/>
          </p:nvSpPr>
          <p:spPr>
            <a:xfrm>
              <a:off x="547687" y="134937"/>
              <a:ext cx="139700" cy="1412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 txBox="1"/>
            <p:nvPr/>
          </p:nvSpPr>
          <p:spPr>
            <a:xfrm>
              <a:off x="274637" y="274637"/>
              <a:ext cx="136525" cy="13811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 txBox="1"/>
            <p:nvPr/>
          </p:nvSpPr>
          <p:spPr>
            <a:xfrm>
              <a:off x="131762" y="136525"/>
              <a:ext cx="141287" cy="138112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 txBox="1"/>
            <p:nvPr/>
          </p:nvSpPr>
          <p:spPr>
            <a:xfrm>
              <a:off x="409575" y="271462"/>
              <a:ext cx="138112" cy="1381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 txBox="1"/>
            <p:nvPr/>
          </p:nvSpPr>
          <p:spPr>
            <a:xfrm>
              <a:off x="274637" y="409575"/>
              <a:ext cx="136525" cy="1365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5"/>
          <p:cNvSpPr txBox="1"/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7084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◻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image" Target="../media/image23.png"/><Relationship Id="rId22" Type="http://schemas.openxmlformats.org/officeDocument/2006/relationships/image" Target="../media/image35.png"/><Relationship Id="rId21" Type="http://schemas.openxmlformats.org/officeDocument/2006/relationships/image" Target="../media/image32.png"/><Relationship Id="rId24" Type="http://schemas.openxmlformats.org/officeDocument/2006/relationships/image" Target="../media/image31.png"/><Relationship Id="rId23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Relationship Id="rId9" Type="http://schemas.openxmlformats.org/officeDocument/2006/relationships/image" Target="../media/image20.png"/><Relationship Id="rId26" Type="http://schemas.openxmlformats.org/officeDocument/2006/relationships/image" Target="../media/image36.png"/><Relationship Id="rId25" Type="http://schemas.openxmlformats.org/officeDocument/2006/relationships/image" Target="../media/image37.png"/><Relationship Id="rId5" Type="http://schemas.openxmlformats.org/officeDocument/2006/relationships/image" Target="../media/image17.png"/><Relationship Id="rId6" Type="http://schemas.openxmlformats.org/officeDocument/2006/relationships/image" Target="../media/image12.png"/><Relationship Id="rId7" Type="http://schemas.openxmlformats.org/officeDocument/2006/relationships/image" Target="../media/image15.png"/><Relationship Id="rId8" Type="http://schemas.openxmlformats.org/officeDocument/2006/relationships/image" Target="../media/image6.png"/><Relationship Id="rId11" Type="http://schemas.openxmlformats.org/officeDocument/2006/relationships/image" Target="../media/image21.png"/><Relationship Id="rId10" Type="http://schemas.openxmlformats.org/officeDocument/2006/relationships/image" Target="../media/image24.png"/><Relationship Id="rId13" Type="http://schemas.openxmlformats.org/officeDocument/2006/relationships/image" Target="../media/image28.png"/><Relationship Id="rId12" Type="http://schemas.openxmlformats.org/officeDocument/2006/relationships/image" Target="../media/image27.png"/><Relationship Id="rId15" Type="http://schemas.openxmlformats.org/officeDocument/2006/relationships/image" Target="../media/image22.png"/><Relationship Id="rId14" Type="http://schemas.openxmlformats.org/officeDocument/2006/relationships/image" Target="../media/image29.png"/><Relationship Id="rId17" Type="http://schemas.openxmlformats.org/officeDocument/2006/relationships/image" Target="../media/image34.png"/><Relationship Id="rId16" Type="http://schemas.openxmlformats.org/officeDocument/2006/relationships/image" Target="../media/image30.png"/><Relationship Id="rId19" Type="http://schemas.openxmlformats.org/officeDocument/2006/relationships/image" Target="../media/image26.png"/><Relationship Id="rId18" Type="http://schemas.openxmlformats.org/officeDocument/2006/relationships/image" Target="../media/image2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>
            <a:off x="900112" y="620712"/>
            <a:ext cx="7704137" cy="23050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"/>
              </a:rPr>
              <a:t>Akar Pangkat Tiga</a:t>
            </a:r>
          </a:p>
        </p:txBody>
      </p:sp>
      <p:pic>
        <p:nvPicPr>
          <p:cNvPr id="72" name="Google Shape;7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812" y="2708275"/>
            <a:ext cx="7429500" cy="324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4075" y="1006475"/>
            <a:ext cx="4616450" cy="1139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6" name="Google Shape;176;p16"/>
          <p:cNvCxnSpPr/>
          <p:nvPr/>
        </p:nvCxnSpPr>
        <p:spPr>
          <a:xfrm>
            <a:off x="3781425" y="2060575"/>
            <a:ext cx="1079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77" name="Google Shape;177;p16"/>
          <p:cNvCxnSpPr/>
          <p:nvPr/>
        </p:nvCxnSpPr>
        <p:spPr>
          <a:xfrm rot="10800000">
            <a:off x="2844800" y="2060575"/>
            <a:ext cx="576262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78" name="Google Shape;178;p16"/>
          <p:cNvSpPr/>
          <p:nvPr/>
        </p:nvSpPr>
        <p:spPr>
          <a:xfrm>
            <a:off x="4500562" y="1252537"/>
            <a:ext cx="576262" cy="720725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16"/>
          <p:cNvCxnSpPr/>
          <p:nvPr/>
        </p:nvCxnSpPr>
        <p:spPr>
          <a:xfrm>
            <a:off x="4789487" y="1989137"/>
            <a:ext cx="287337" cy="8636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80" name="Google Shape;180;p16"/>
          <p:cNvCxnSpPr/>
          <p:nvPr/>
        </p:nvCxnSpPr>
        <p:spPr>
          <a:xfrm flipH="1">
            <a:off x="2484437" y="2060575"/>
            <a:ext cx="576262" cy="792162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81" name="Google Shape;181;p16"/>
          <p:cNvSpPr txBox="1"/>
          <p:nvPr/>
        </p:nvSpPr>
        <p:spPr>
          <a:xfrm>
            <a:off x="2051050" y="2836862"/>
            <a:ext cx="28082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8 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(mendekati 19)</a:t>
            </a:r>
            <a:endParaRPr/>
          </a:p>
        </p:txBody>
      </p:sp>
      <p:sp>
        <p:nvSpPr>
          <p:cNvPr id="182" name="Google Shape;182;p16"/>
          <p:cNvSpPr txBox="1"/>
          <p:nvPr/>
        </p:nvSpPr>
        <p:spPr>
          <a:xfrm>
            <a:off x="4859337" y="2836862"/>
            <a:ext cx="6477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83" name="Google Shape;183;p16"/>
          <p:cNvSpPr/>
          <p:nvPr/>
        </p:nvSpPr>
        <p:spPr>
          <a:xfrm>
            <a:off x="2197100" y="2852737"/>
            <a:ext cx="431800" cy="503237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6"/>
          <p:cNvSpPr/>
          <p:nvPr/>
        </p:nvSpPr>
        <p:spPr>
          <a:xfrm>
            <a:off x="2557462" y="3413125"/>
            <a:ext cx="2517775" cy="503237"/>
          </a:xfrm>
          <a:custGeom>
            <a:rect b="b" l="l" r="r" t="t"/>
            <a:pathLst>
              <a:path extrusionOk="0" h="120000" w="120000">
                <a:moveTo>
                  <a:pt x="0" y="17034"/>
                </a:moveTo>
                <a:lnTo>
                  <a:pt x="0" y="120000"/>
                </a:lnTo>
                <a:lnTo>
                  <a:pt x="120000" y="120000"/>
                </a:lnTo>
                <a:lnTo>
                  <a:pt x="120000" y="0"/>
                </a:ln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miter lim="8000"/>
            <a:headEnd len="med" w="med" type="triangl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6"/>
          <p:cNvSpPr txBox="1"/>
          <p:nvPr/>
        </p:nvSpPr>
        <p:spPr>
          <a:xfrm>
            <a:off x="3419475" y="3810000"/>
            <a:ext cx="100806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5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27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/>
          <p:nvPr/>
        </p:nvSpPr>
        <p:spPr>
          <a:xfrm>
            <a:off x="1751012" y="1828800"/>
            <a:ext cx="6096000" cy="40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400" y="692150"/>
            <a:ext cx="2605087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400" y="1700212"/>
            <a:ext cx="259080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6400" y="2708275"/>
            <a:ext cx="259080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6400" y="3716337"/>
            <a:ext cx="259080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06400" y="4724400"/>
            <a:ext cx="259080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06400" y="5732462"/>
            <a:ext cx="259080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870450" y="692150"/>
            <a:ext cx="273685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870450" y="1700212"/>
            <a:ext cx="273685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870450" y="2708275"/>
            <a:ext cx="273685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870450" y="3716337"/>
            <a:ext cx="273685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870450" y="4724400"/>
            <a:ext cx="2736850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872037" y="5732462"/>
            <a:ext cx="2735262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3143250" y="668337"/>
            <a:ext cx="935037" cy="88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3143250" y="1700212"/>
            <a:ext cx="925512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3143250" y="2708275"/>
            <a:ext cx="925512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7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3113087" y="3716337"/>
            <a:ext cx="925512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7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3105150" y="4724400"/>
            <a:ext cx="925512" cy="900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17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3113087" y="5700712"/>
            <a:ext cx="925512" cy="896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17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7832725" y="692150"/>
            <a:ext cx="987425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7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7864475" y="1700212"/>
            <a:ext cx="925512" cy="86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7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7864475" y="2674937"/>
            <a:ext cx="925512" cy="89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17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7866062" y="3683000"/>
            <a:ext cx="925512" cy="89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17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7864475" y="4691062"/>
            <a:ext cx="925512" cy="89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7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7864475" y="5700712"/>
            <a:ext cx="925512" cy="896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6375" y="692150"/>
            <a:ext cx="6048375" cy="324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1537" y="692150"/>
            <a:ext cx="7258050" cy="324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9737" y="692150"/>
            <a:ext cx="8121650" cy="324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987" y="1196975"/>
            <a:ext cx="6985000" cy="273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1731962"/>
            <a:ext cx="7704137" cy="2201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115887"/>
            <a:ext cx="1944687" cy="100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 txBox="1"/>
          <p:nvPr/>
        </p:nvSpPr>
        <p:spPr>
          <a:xfrm>
            <a:off x="1042987" y="1412875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468312" y="1628775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5794375" y="1557337"/>
            <a:ext cx="10096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1042987" y="2205037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1042987" y="3003550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395287" y="2492375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109" name="Google Shape;109;p13"/>
          <p:cNvCxnSpPr/>
          <p:nvPr/>
        </p:nvCxnSpPr>
        <p:spPr>
          <a:xfrm>
            <a:off x="971550" y="2060575"/>
            <a:ext cx="720725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0" name="Google Shape;110;p13"/>
          <p:cNvCxnSpPr/>
          <p:nvPr/>
        </p:nvCxnSpPr>
        <p:spPr>
          <a:xfrm>
            <a:off x="971550" y="2852737"/>
            <a:ext cx="720725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pic>
        <p:nvPicPr>
          <p:cNvPr id="111" name="Google Shape;11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237" y="4005262"/>
            <a:ext cx="3370262" cy="273685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12" name="Google Shape;112;p13"/>
          <p:cNvSpPr/>
          <p:nvPr/>
        </p:nvSpPr>
        <p:spPr>
          <a:xfrm>
            <a:off x="250825" y="2492375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971550" y="2997200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323850" y="1628775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3437" y="44450"/>
            <a:ext cx="2879725" cy="10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3"/>
          <p:cNvSpPr txBox="1"/>
          <p:nvPr/>
        </p:nvSpPr>
        <p:spPr>
          <a:xfrm>
            <a:off x="5291137" y="1773237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5794375" y="2643187"/>
            <a:ext cx="11525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125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5362575" y="2276475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5794375" y="2066925"/>
            <a:ext cx="12255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250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5218112" y="1274762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5578475" y="1052512"/>
            <a:ext cx="13684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6011862" y="3219450"/>
            <a:ext cx="863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6081712" y="3789362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5507037" y="3435350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5434012" y="2852737"/>
            <a:ext cx="5762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126" name="Google Shape;126;p13"/>
          <p:cNvCxnSpPr/>
          <p:nvPr/>
        </p:nvCxnSpPr>
        <p:spPr>
          <a:xfrm>
            <a:off x="5651500" y="1628775"/>
            <a:ext cx="1008062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5724525" y="2133600"/>
            <a:ext cx="935037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5795962" y="2636837"/>
            <a:ext cx="86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5940425" y="3213100"/>
            <a:ext cx="720725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5937250" y="3789362"/>
            <a:ext cx="720725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pic>
        <p:nvPicPr>
          <p:cNvPr id="131" name="Google Shape;131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08400" y="4581525"/>
            <a:ext cx="5335587" cy="216058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32" name="Google Shape;132;p13"/>
          <p:cNvSpPr/>
          <p:nvPr/>
        </p:nvSpPr>
        <p:spPr>
          <a:xfrm>
            <a:off x="5940425" y="3789362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5364162" y="3429000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5292725" y="2852737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5148262" y="2276475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5148262" y="1773237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3"/>
          <p:cNvSpPr/>
          <p:nvPr/>
        </p:nvSpPr>
        <p:spPr>
          <a:xfrm>
            <a:off x="5076825" y="1268412"/>
            <a:ext cx="647700" cy="6477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/>
        </p:nvSpPr>
        <p:spPr>
          <a:xfrm>
            <a:off x="3419475" y="450850"/>
            <a:ext cx="2089150" cy="6291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8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27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64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125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216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343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512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729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1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1000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7235825" y="379412"/>
            <a:ext cx="1657350" cy="6291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– 1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– 8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– 7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– 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– 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– 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– 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– 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 – 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10 - 0</a:t>
            </a:r>
            <a:endParaRPr/>
          </a:p>
        </p:txBody>
      </p:sp>
      <p:cxnSp>
        <p:nvCxnSpPr>
          <p:cNvPr id="144" name="Google Shape;144;p14"/>
          <p:cNvCxnSpPr/>
          <p:nvPr/>
        </p:nvCxnSpPr>
        <p:spPr>
          <a:xfrm>
            <a:off x="5076825" y="739775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5" name="Google Shape;145;p14"/>
          <p:cNvCxnSpPr/>
          <p:nvPr/>
        </p:nvCxnSpPr>
        <p:spPr>
          <a:xfrm>
            <a:off x="5076825" y="1316037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6" name="Google Shape;146;p14"/>
          <p:cNvCxnSpPr/>
          <p:nvPr/>
        </p:nvCxnSpPr>
        <p:spPr>
          <a:xfrm>
            <a:off x="5076825" y="1890712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7" name="Google Shape;147;p14"/>
          <p:cNvCxnSpPr/>
          <p:nvPr/>
        </p:nvCxnSpPr>
        <p:spPr>
          <a:xfrm>
            <a:off x="5076825" y="2540000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8" name="Google Shape;148;p14"/>
          <p:cNvCxnSpPr/>
          <p:nvPr/>
        </p:nvCxnSpPr>
        <p:spPr>
          <a:xfrm>
            <a:off x="5076825" y="3259137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49" name="Google Shape;149;p14"/>
          <p:cNvCxnSpPr/>
          <p:nvPr/>
        </p:nvCxnSpPr>
        <p:spPr>
          <a:xfrm>
            <a:off x="5076825" y="3835400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50" name="Google Shape;150;p14"/>
          <p:cNvCxnSpPr/>
          <p:nvPr/>
        </p:nvCxnSpPr>
        <p:spPr>
          <a:xfrm>
            <a:off x="5076825" y="4483100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51" name="Google Shape;151;p14"/>
          <p:cNvCxnSpPr/>
          <p:nvPr/>
        </p:nvCxnSpPr>
        <p:spPr>
          <a:xfrm>
            <a:off x="5076825" y="5132387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52" name="Google Shape;152;p14"/>
          <p:cNvCxnSpPr/>
          <p:nvPr/>
        </p:nvCxnSpPr>
        <p:spPr>
          <a:xfrm>
            <a:off x="5076825" y="5780087"/>
            <a:ext cx="1943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53" name="Google Shape;153;p14"/>
          <p:cNvCxnSpPr/>
          <p:nvPr/>
        </p:nvCxnSpPr>
        <p:spPr>
          <a:xfrm>
            <a:off x="5435600" y="6427787"/>
            <a:ext cx="158432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pic>
        <p:nvPicPr>
          <p:cNvPr id="154" name="Google Shape;15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362" y="4076700"/>
            <a:ext cx="1743075" cy="2376487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4"/>
          <p:cNvSpPr/>
          <p:nvPr/>
        </p:nvSpPr>
        <p:spPr>
          <a:xfrm>
            <a:off x="179387" y="1557337"/>
            <a:ext cx="3240087" cy="1150937"/>
          </a:xfrm>
          <a:prstGeom prst="wedgeEllipseCallout">
            <a:avLst>
              <a:gd fmla="val 9123" name="adj1"/>
              <a:gd fmla="val 45792" name="adj2"/>
            </a:avLst>
          </a:prstGeom>
          <a:solidFill>
            <a:srgbClr val="FFFF00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Harus hafal bilangan kubik di bawah 1000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09825" y="1006475"/>
            <a:ext cx="4249737" cy="11398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15"/>
          <p:cNvCxnSpPr/>
          <p:nvPr/>
        </p:nvCxnSpPr>
        <p:spPr>
          <a:xfrm>
            <a:off x="3851275" y="2044700"/>
            <a:ext cx="1079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62" name="Google Shape;162;p15"/>
          <p:cNvCxnSpPr/>
          <p:nvPr/>
        </p:nvCxnSpPr>
        <p:spPr>
          <a:xfrm rot="10800000">
            <a:off x="3128962" y="2044700"/>
            <a:ext cx="288925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63" name="Google Shape;163;p15"/>
          <p:cNvSpPr/>
          <p:nvPr/>
        </p:nvSpPr>
        <p:spPr>
          <a:xfrm>
            <a:off x="4498975" y="1252537"/>
            <a:ext cx="576262" cy="720725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15"/>
          <p:cNvCxnSpPr/>
          <p:nvPr/>
        </p:nvCxnSpPr>
        <p:spPr>
          <a:xfrm>
            <a:off x="4714875" y="2189162"/>
            <a:ext cx="0" cy="503237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65" name="Google Shape;165;p15"/>
          <p:cNvCxnSpPr/>
          <p:nvPr/>
        </p:nvCxnSpPr>
        <p:spPr>
          <a:xfrm>
            <a:off x="3275012" y="2189162"/>
            <a:ext cx="0" cy="503237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66" name="Google Shape;166;p15"/>
          <p:cNvSpPr txBox="1"/>
          <p:nvPr/>
        </p:nvSpPr>
        <p:spPr>
          <a:xfrm>
            <a:off x="2193925" y="2836862"/>
            <a:ext cx="23764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1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(mendekati 4)</a:t>
            </a:r>
            <a:endParaRPr/>
          </a:p>
        </p:txBody>
      </p:sp>
      <p:sp>
        <p:nvSpPr>
          <p:cNvPr id="167" name="Google Shape;167;p15"/>
          <p:cNvSpPr txBox="1"/>
          <p:nvPr/>
        </p:nvSpPr>
        <p:spPr>
          <a:xfrm>
            <a:off x="4570412" y="2836862"/>
            <a:ext cx="6477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168" name="Google Shape;168;p15"/>
          <p:cNvSpPr/>
          <p:nvPr/>
        </p:nvSpPr>
        <p:spPr>
          <a:xfrm>
            <a:off x="2051050" y="2852737"/>
            <a:ext cx="431800" cy="503237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5"/>
          <p:cNvSpPr/>
          <p:nvPr/>
        </p:nvSpPr>
        <p:spPr>
          <a:xfrm>
            <a:off x="2409825" y="3413125"/>
            <a:ext cx="2376487" cy="503237"/>
          </a:xfrm>
          <a:custGeom>
            <a:rect b="b" l="l" r="r" t="t"/>
            <a:pathLst>
              <a:path extrusionOk="0" h="120000" w="120000">
                <a:moveTo>
                  <a:pt x="0" y="17034"/>
                </a:moveTo>
                <a:lnTo>
                  <a:pt x="0" y="120000"/>
                </a:lnTo>
                <a:lnTo>
                  <a:pt x="120000" y="120000"/>
                </a:lnTo>
                <a:lnTo>
                  <a:pt x="120000" y="0"/>
                </a:ln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miter lim="8000"/>
            <a:headEnd len="med" w="med" type="triangle"/>
            <a:tailEnd len="med" w="med" type="triangl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5"/>
          <p:cNvSpPr txBox="1"/>
          <p:nvPr/>
        </p:nvSpPr>
        <p:spPr>
          <a:xfrm>
            <a:off x="3130550" y="3810000"/>
            <a:ext cx="100806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5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ixel">
  <a:themeElements>
    <a:clrScheme name="Pixel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9999FF"/>
      </a:accent4>
      <a:accent5>
        <a:srgbClr val="9999CC"/>
      </a:accent5>
      <a:accent6>
        <a:srgbClr val="FFFFFF"/>
      </a:accent6>
      <a:hlink>
        <a:srgbClr val="666699"/>
      </a:hlink>
      <a:folHlink>
        <a:srgbClr val="CCCC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rtain Call">
  <a:themeElements>
    <a:clrScheme name="Curtain Call">
      <a:dk1>
        <a:srgbClr val="FFFFFF"/>
      </a:dk1>
      <a:lt1>
        <a:srgbClr val="800000"/>
      </a:lt1>
      <a:dk2>
        <a:srgbClr val="FFFFCC"/>
      </a:dk2>
      <a:lt2>
        <a:srgbClr val="602000"/>
      </a:lt2>
      <a:accent1>
        <a:srgbClr val="FF3300"/>
      </a:accent1>
      <a:accent2>
        <a:srgbClr val="000000"/>
      </a:accent2>
      <a:accent3>
        <a:srgbClr val="800000"/>
      </a:accent3>
      <a:accent4>
        <a:srgbClr val="FF3300"/>
      </a:accent4>
      <a:accent5>
        <a:srgbClr val="000000"/>
      </a:accent5>
      <a:accent6>
        <a:srgbClr val="800000"/>
      </a:accent6>
      <a:hlink>
        <a:srgbClr val="EBF25A"/>
      </a:hlink>
      <a:folHlink>
        <a:srgbClr val="F2AA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