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69" r:id="rId4"/>
    <p:sldId id="265" r:id="rId5"/>
    <p:sldId id="279" r:id="rId6"/>
    <p:sldId id="275" r:id="rId7"/>
    <p:sldId id="277" r:id="rId8"/>
    <p:sldId id="27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7C2E"/>
    <a:srgbClr val="D4536F"/>
    <a:srgbClr val="DB8489"/>
    <a:srgbClr val="F7E21E"/>
    <a:srgbClr val="BAE18F"/>
    <a:srgbClr val="FB3358"/>
    <a:srgbClr val="56AD52"/>
    <a:srgbClr val="9C6B3D"/>
    <a:srgbClr val="87CC62"/>
    <a:srgbClr val="FDA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81A1C-D490-4786-B96B-6BF9A1B04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577881-8490-49E2-B347-A152C4A78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4205A-92F7-4ADC-9890-28D7FF0D6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7C1BB-29A0-4D6A-A1BC-04B60E736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12388-1F61-4C21-AEC3-D8C20B3D1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23946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8AB26-8829-4F9D-8598-5931EF6B2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63D169-B379-4113-AB83-C538E6B148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D3B9D-C864-4A3A-AF4F-C108AD137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6DE4D-A4DF-462B-99D1-29C05FD4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E338-AE76-4747-ABA0-F9D2D2C2C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56448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18DD1C-9DE1-4B77-A85B-C2E0ACFDFD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EDC60D-1834-4CAB-B50D-CAEAD084B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F6CF1-0EED-4006-AC76-3C9526BA2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601AA-87E3-4BB0-ADE3-44E8893C5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EC021-B4D6-4064-9F91-02D93671A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54635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B1FCB-07D5-4CA1-9FEB-A48C90E81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72C41-5D70-4D4A-9295-C7B074B8D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15BAF-F45B-4D8E-94B4-D97E90957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C4897-070B-4C55-A81A-320F7F0CD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AD874-70BB-4ADC-AC05-157751836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40774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83BFD-DB8C-4456-97B2-51C9CFFC1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369817-32F1-471B-8C91-8FA93FBA8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82948-0187-48CF-9C3A-A2D203A2F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1CA6F-D227-47F5-8C33-C453CE5CC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A4770-E63C-4A03-A99D-8F546F303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52272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281C0-50F3-4FBC-89D3-45DA80B5F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6C4B3-E7F6-42A8-9AC0-38178F6F41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3FB14C-17FD-499A-B2C4-366643ADE7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08E86-4DFD-499D-A406-540758123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D56BBB-D9AC-4F85-9AF6-68BA1C464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7CE42D-4D0E-4450-81E4-85DC5BBF9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28001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E40CF-12E2-4E5C-9197-636611048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7D3FA-5B0B-45DC-B679-D22B9807D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A4926-A7BE-42EA-BB86-A689BB2AF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6C0323-3585-42F8-B43E-FE61909620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F64FF0-9B14-4BA4-8172-BE05BFFAF3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2B26E3-3B2B-42F9-B097-1786A5BCF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9F97CB-4CB4-4A05-950E-A8025FEA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D5E538-1E06-4730-867A-A4B40C6DD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98358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3DE5F-18FC-4CC7-AE7F-3AED95A86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9CA2DB-63C9-47B4-BA99-BE28AA8F5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CD9CA9-813F-4729-9379-7D616BB5B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34B97-286F-49E6-97FC-C5CB168CF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3234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B6190F-3349-4A83-9850-A97142DD0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BC1870-C7C3-4D6B-BB3F-D4D9A2114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640C5E-8EED-41A8-A40E-E5656B41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93745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57701-9ECE-464A-9856-63E47EBAC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C8A18-47F6-4A79-9D9A-6D85FF896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14E638-4BCF-4E96-9B09-B2CF4420D9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5CB15D-850A-420C-94B6-FF89418A8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03A202-E723-4021-98F6-B940230F4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73F8-5104-4F34-99C8-A880E895A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09799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FCDB1-9329-4362-BA96-0BAD90033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6EE648-F3D3-48C4-BAE0-7950874E27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2C014E-53C5-48DF-AC43-B8ECF6291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5642B-D059-477B-9DC3-616872ED0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18498F-567D-4CB2-8886-260C682B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B348D5-3A2B-4EB9-A412-490299DCC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36364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3073BA-A746-4CBE-9239-873B6D9D0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7A143-F3F7-4D3C-BC30-B3EB4CB2D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A0881-4720-430E-B1FB-A3C38F197B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8FC99-D36E-420B-9824-BD59EA3145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A6995-0450-44CD-935B-F48708B45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82870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2">
            <a:extLst>
              <a:ext uri="{FF2B5EF4-FFF2-40B4-BE49-F238E27FC236}">
                <a16:creationId xmlns:a16="http://schemas.microsoft.com/office/drawing/2014/main" id="{0A20C4AE-AF5C-4294-8D08-C4DF3366CC7A}"/>
              </a:ext>
            </a:extLst>
          </p:cNvPr>
          <p:cNvSpPr/>
          <p:nvPr/>
        </p:nvSpPr>
        <p:spPr>
          <a:xfrm>
            <a:off x="1567913" y="305832"/>
            <a:ext cx="8505985" cy="1183243"/>
          </a:xfrm>
          <a:prstGeom prst="wedgeRoundRectCallout">
            <a:avLst>
              <a:gd name="adj1" fmla="val 2821"/>
              <a:gd name="adj2" fmla="val 88696"/>
              <a:gd name="adj3" fmla="val 16667"/>
            </a:avLst>
          </a:prstGeom>
          <a:solidFill>
            <a:srgbClr val="F7E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This Is My Family Tree</a:t>
            </a:r>
            <a:endParaRPr lang="en-ID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6309E9D-099A-4FAD-99B7-4270D1BE31AC}"/>
              </a:ext>
            </a:extLst>
          </p:cNvPr>
          <p:cNvSpPr/>
          <p:nvPr/>
        </p:nvSpPr>
        <p:spPr>
          <a:xfrm>
            <a:off x="591018" y="2305878"/>
            <a:ext cx="5041155" cy="1998698"/>
          </a:xfrm>
          <a:prstGeom prst="roundRect">
            <a:avLst/>
          </a:prstGeom>
          <a:solidFill>
            <a:srgbClr val="BAE18F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Identify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Ask and tell </a:t>
            </a:r>
            <a:r>
              <a:rPr lang="en-US" sz="28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about activities</a:t>
            </a:r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Describe family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5AB0781F-DEC8-47E5-8683-22647D137EC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3" b="98303" l="1859" r="99394">
                        <a14:foregroundMark x1="25939" y1="14909" x2="8848" y2="33616"/>
                        <a14:foregroundMark x1="8848" y1="33616" x2="5212" y2="41657"/>
                        <a14:foregroundMark x1="30626" y1="8000" x2="47071" y2="3394"/>
                        <a14:foregroundMark x1="47071" y1="3394" x2="68283" y2="6222"/>
                        <a14:foregroundMark x1="68283" y1="6222" x2="80848" y2="20848"/>
                        <a14:foregroundMark x1="80848" y1="20848" x2="83354" y2="32929"/>
                        <a14:foregroundMark x1="83354" y1="32929" x2="82828" y2="33131"/>
                        <a14:foregroundMark x1="90828" y1="22343" x2="93576" y2="55475"/>
                        <a14:foregroundMark x1="40848" y1="11030" x2="31798" y2="21616"/>
                        <a14:foregroundMark x1="31798" y1="21616" x2="35879" y2="25939"/>
                        <a14:foregroundMark x1="33374" y1="8242" x2="37253" y2="18586"/>
                        <a14:foregroundMark x1="37253" y1="18586" x2="35030" y2="17657"/>
                        <a14:foregroundMark x1="41657" y1="7434" x2="40283" y2="28687"/>
                        <a14:foregroundMark x1="44162" y1="12970" x2="44162" y2="27596"/>
                        <a14:foregroundMark x1="37253" y1="8000" x2="29535" y2="22909"/>
                        <a14:foregroundMark x1="30909" y1="11030" x2="29253" y2="20970"/>
                        <a14:foregroundMark x1="61535" y1="8808" x2="55475" y2="21253"/>
                        <a14:foregroundMark x1="63758" y1="8242" x2="68444" y2="18222"/>
                        <a14:foregroundMark x1="61535" y1="7152" x2="53010" y2="12970"/>
                        <a14:foregroundMark x1="65131" y1="8525" x2="65414" y2="22909"/>
                        <a14:foregroundMark x1="57697" y1="28687" x2="67354" y2="28687"/>
                        <a14:foregroundMark x1="66505" y1="10465" x2="67354" y2="23434"/>
                        <a14:foregroundMark x1="53818" y1="15152" x2="69859" y2="22626"/>
                        <a14:foregroundMark x1="68727" y1="12970" x2="68727" y2="22061"/>
                        <a14:foregroundMark x1="54667" y1="18222" x2="67758" y2="24121"/>
                        <a14:foregroundMark x1="67758" y1="24121" x2="67919" y2="24000"/>
                        <a14:foregroundMark x1="54101" y1="17091" x2="66505" y2="24848"/>
                        <a14:foregroundMark x1="66505" y1="24848" x2="67071" y2="24566"/>
                        <a14:foregroundMark x1="52727" y1="18465" x2="64162" y2="25535"/>
                        <a14:foregroundMark x1="64162" y1="25535" x2="64606" y2="24848"/>
                        <a14:foregroundMark x1="61010" y1="24566" x2="53535" y2="20404"/>
                        <a14:foregroundMark x1="24808" y1="38909" x2="18465" y2="42788"/>
                        <a14:foregroundMark x1="23717" y1="38343" x2="17939" y2="48364"/>
                        <a14:foregroundMark x1="17939" y1="48364" x2="19838" y2="49131"/>
                        <a14:foregroundMark x1="30626" y1="42222" x2="30626" y2="49980"/>
                        <a14:foregroundMark x1="25091" y1="37818" x2="16970" y2="47475"/>
                        <a14:foregroundMark x1="16970" y1="47475" x2="27030" y2="38424"/>
                        <a14:foregroundMark x1="27030" y1="38424" x2="29737" y2="50343"/>
                        <a14:foregroundMark x1="29737" y1="50343" x2="17374" y2="49980"/>
                        <a14:foregroundMark x1="27030" y1="39475" x2="31717" y2="40000"/>
                        <a14:foregroundMark x1="20687" y1="35030" x2="58505" y2="35030"/>
                        <a14:foregroundMark x1="77576" y1="22343" x2="67636" y2="39758"/>
                        <a14:foregroundMark x1="50222" y1="11596" x2="44970" y2="37818"/>
                        <a14:foregroundMark x1="20687" y1="17657" x2="10747" y2="39192"/>
                        <a14:foregroundMark x1="26465" y1="9374" x2="13212" y2="31475"/>
                        <a14:foregroundMark x1="31717" y1="8242" x2="16646" y2="12606"/>
                        <a14:foregroundMark x1="16646" y1="12606" x2="5818" y2="21737"/>
                        <a14:foregroundMark x1="5818" y1="21737" x2="9657" y2="29535"/>
                        <a14:foregroundMark x1="1091" y1="33657" x2="1859" y2="48242"/>
                        <a14:foregroundMark x1="1859" y1="48242" x2="3556" y2="38101"/>
                        <a14:foregroundMark x1="34222" y1="3273" x2="44808" y2="3838"/>
                        <a14:foregroundMark x1="44808" y1="3838" x2="60000" y2="3273"/>
                        <a14:foregroundMark x1="60000" y1="3273" x2="44162" y2="4687"/>
                        <a14:foregroundMark x1="53535" y1="42222" x2="56566" y2="51960"/>
                        <a14:foregroundMark x1="56566" y1="51960" x2="55758" y2="55758"/>
                        <a14:foregroundMark x1="53818" y1="40283" x2="45818" y2="46909"/>
                        <a14:foregroundMark x1="54909" y1="40283" x2="57414" y2="51636"/>
                        <a14:foregroundMark x1="53253" y1="38626" x2="42222" y2="45253"/>
                        <a14:foregroundMark x1="43879" y1="46667" x2="54909" y2="52162"/>
                        <a14:foregroundMark x1="54909" y1="52162" x2="54909" y2="52162"/>
                        <a14:foregroundMark x1="50505" y1="38626" x2="43879" y2="43354"/>
                        <a14:foregroundMark x1="44444" y1="51071" x2="54101" y2="53293"/>
                        <a14:foregroundMark x1="75636" y1="41939" x2="70384" y2="49980"/>
                        <a14:foregroundMark x1="97455" y1="33374" x2="96444" y2="50061"/>
                        <a14:foregroundMark x1="96444" y1="50061" x2="96889" y2="49414"/>
                        <a14:foregroundMark x1="96606" y1="28687" x2="97737" y2="29253"/>
                        <a14:foregroundMark x1="98263" y1="33939" x2="97737" y2="54101"/>
                        <a14:foregroundMark x1="99111" y1="48323" x2="98545" y2="54384"/>
                        <a14:foregroundMark x1="76485" y1="40566" x2="78384" y2="53293"/>
                        <a14:foregroundMark x1="78384" y1="53293" x2="78384" y2="53293"/>
                        <a14:foregroundMark x1="73980" y1="40000" x2="64525" y2="45939"/>
                        <a14:foregroundMark x1="64525" y1="45939" x2="67636" y2="52162"/>
                        <a14:foregroundMark x1="70101" y1="42788" x2="80000" y2="47394"/>
                        <a14:foregroundMark x1="80000" y1="47394" x2="80040" y2="49414"/>
                        <a14:foregroundMark x1="69859" y1="40283" x2="79232" y2="39192"/>
                        <a14:foregroundMark x1="69576" y1="41939" x2="78788" y2="47798"/>
                        <a14:foregroundMark x1="78788" y1="47798" x2="79232" y2="49131"/>
                        <a14:foregroundMark x1="79232" y1="40566" x2="80323" y2="51354"/>
                        <a14:foregroundMark x1="44727" y1="81172" x2="48848" y2="92485"/>
                        <a14:foregroundMark x1="67354" y1="46909" x2="76727" y2="52162"/>
                        <a14:foregroundMark x1="76727" y1="52162" x2="76727" y2="52162"/>
                        <a14:foregroundMark x1="69010" y1="52162" x2="76727" y2="54101"/>
                        <a14:foregroundMark x1="55758" y1="81980" x2="53010" y2="94707"/>
                        <a14:foregroundMark x1="22061" y1="39475" x2="18465" y2="46909"/>
                        <a14:foregroundMark x1="22909" y1="38909" x2="14061" y2="52162"/>
                        <a14:foregroundMark x1="99394" y1="32566" x2="99394" y2="36970"/>
                        <a14:foregroundMark x1="43596" y1="97455" x2="56566" y2="98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455" y="1723840"/>
            <a:ext cx="4570702" cy="4570702"/>
          </a:xfrm>
          <a:prstGeom prst="rect">
            <a:avLst/>
          </a:prstGeom>
        </p:spPr>
      </p:pic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A46CD837-0234-498E-8AA2-54B3A7ACC325}"/>
              </a:ext>
            </a:extLst>
          </p:cNvPr>
          <p:cNvSpPr/>
          <p:nvPr/>
        </p:nvSpPr>
        <p:spPr>
          <a:xfrm>
            <a:off x="472925" y="478710"/>
            <a:ext cx="731065" cy="712922"/>
          </a:xfrm>
          <a:prstGeom prst="roundRect">
            <a:avLst/>
          </a:prstGeom>
          <a:solidFill>
            <a:srgbClr val="F7E21E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CFED8F4-8983-44BE-956E-86053A2EA463}"/>
              </a:ext>
            </a:extLst>
          </p:cNvPr>
          <p:cNvSpPr/>
          <p:nvPr/>
        </p:nvSpPr>
        <p:spPr>
          <a:xfrm>
            <a:off x="6515604" y="6342410"/>
            <a:ext cx="4118403" cy="3737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Theme: My Big Family’s Picnics</a:t>
            </a:r>
            <a:endParaRPr lang="en-ID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49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75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25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uiExpand="1" build="allAtOnce" animBg="1"/>
      <p:bldP spid="7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D7B24F44-F4D1-4D76-941A-7A7359C7A778}"/>
              </a:ext>
            </a:extLst>
          </p:cNvPr>
          <p:cNvSpPr/>
          <p:nvPr/>
        </p:nvSpPr>
        <p:spPr>
          <a:xfrm>
            <a:off x="472925" y="478710"/>
            <a:ext cx="731065" cy="712922"/>
          </a:xfrm>
          <a:prstGeom prst="roundRect">
            <a:avLst/>
          </a:prstGeom>
          <a:solidFill>
            <a:srgbClr val="F7E21E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Look and say.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EF7C5224-B582-4E68-9180-5FCB18EB2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447" y="1191632"/>
            <a:ext cx="6699106" cy="544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4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background pattern, circle&#10;&#10;Description automatically generated">
            <a:extLst>
              <a:ext uri="{FF2B5EF4-FFF2-40B4-BE49-F238E27FC236}">
                <a16:creationId xmlns:a16="http://schemas.microsoft.com/office/drawing/2014/main" id="{29CF94F7-2E3B-415E-801C-E9945AF4175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76" b="99515" l="2227" r="97196">
                        <a14:foregroundMark x1="51175" y1="8124" x2="41237" y2="11358"/>
                        <a14:foregroundMark x1="41237" y1="11358" x2="35299" y2="16451"/>
                        <a14:foregroundMark x1="35299" y1="16451" x2="14557" y2="17259"/>
                        <a14:foregroundMark x1="14557" y1="17259" x2="14062" y2="33428"/>
                        <a14:foregroundMark x1="14062" y1="33428" x2="1526" y2="45837"/>
                        <a14:foregroundMark x1="1526" y1="45837" x2="2227" y2="52991"/>
                        <a14:foregroundMark x1="2227" y1="52991" x2="15134" y2="64753"/>
                        <a14:foregroundMark x1="38763" y1="11196" x2="54474" y2="4163"/>
                        <a14:foregroundMark x1="54474" y1="4163" x2="61608" y2="10954"/>
                        <a14:foregroundMark x1="61608" y1="10954" x2="84660" y2="18391"/>
                        <a14:foregroundMark x1="84660" y1="18391" x2="87753" y2="38884"/>
                        <a14:foregroundMark x1="87753" y1="38884" x2="96701" y2="48141"/>
                        <a14:foregroundMark x1="96701" y1="48141" x2="95711" y2="56103"/>
                        <a14:foregroundMark x1="95711" y1="56103" x2="90021" y2="63137"/>
                        <a14:foregroundMark x1="90021" y1="63137" x2="84701" y2="65683"/>
                        <a14:foregroundMark x1="89031" y1="38440" x2="97196" y2="52506"/>
                        <a14:foregroundMark x1="97196" y1="52506" x2="85938" y2="70049"/>
                        <a14:foregroundMark x1="85938" y1="70049" x2="84742" y2="83145"/>
                        <a14:foregroundMark x1="84742" y1="83145" x2="78103" y2="87025"/>
                        <a14:foregroundMark x1="78103" y1="87025" x2="70845" y2="85530"/>
                        <a14:foregroundMark x1="70845" y1="85530" x2="64371" y2="80194"/>
                        <a14:foregroundMark x1="68124" y1="86580" x2="58144" y2="96605"/>
                        <a14:foregroundMark x1="58144" y1="96605" x2="50763" y2="99555"/>
                        <a14:foregroundMark x1="50763" y1="99555" x2="37814" y2="86742"/>
                        <a14:foregroundMark x1="37814" y1="86742" x2="28619" y2="87874"/>
                        <a14:foregroundMark x1="28619" y1="87874" x2="20330" y2="86136"/>
                        <a14:foregroundMark x1="20330" y1="86136" x2="14928" y2="79466"/>
                        <a14:foregroundMark x1="14928" y1="79466" x2="13526" y2="68391"/>
                        <a14:foregroundMark x1="39546" y1="7154" x2="55959" y2="3800"/>
                        <a14:foregroundMark x1="55959" y1="3800" x2="60660" y2="6386"/>
                        <a14:foregroundMark x1="61443" y1="3476" x2="59052" y2="4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69" y="438709"/>
            <a:ext cx="6576077" cy="6691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Say a chant.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C83BCA-51C1-494F-97B3-391CF9DEFB65}"/>
              </a:ext>
            </a:extLst>
          </p:cNvPr>
          <p:cNvSpPr txBox="1"/>
          <p:nvPr/>
        </p:nvSpPr>
        <p:spPr>
          <a:xfrm>
            <a:off x="3244443" y="1785807"/>
            <a:ext cx="476353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B335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Family Chant</a:t>
            </a:r>
          </a:p>
          <a:p>
            <a:pPr algn="ctr"/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Who is in the family?</a:t>
            </a: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Hmmm. Let me see.</a:t>
            </a:r>
            <a:endParaRPr lang="en-ID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ID" sz="2000" dirty="0">
                <a:latin typeface="Verdana" panose="020B0604030504040204" pitchFamily="34" charset="0"/>
                <a:ea typeface="Verdana" panose="020B0604030504040204" pitchFamily="34" charset="0"/>
              </a:rPr>
              <a:t>There is a mother.</a:t>
            </a:r>
          </a:p>
          <a:p>
            <a:pPr algn="ctr"/>
            <a:r>
              <a:rPr lang="en-ID" sz="2000" dirty="0">
                <a:latin typeface="Verdana" panose="020B0604030504040204" pitchFamily="34" charset="0"/>
                <a:ea typeface="Verdana" panose="020B0604030504040204" pitchFamily="34" charset="0"/>
              </a:rPr>
              <a:t>There is a father.</a:t>
            </a:r>
          </a:p>
          <a:p>
            <a:pPr algn="ctr"/>
            <a:r>
              <a:rPr lang="en-ID" sz="2000" dirty="0">
                <a:latin typeface="Verdana" panose="020B0604030504040204" pitchFamily="34" charset="0"/>
                <a:ea typeface="Verdana" panose="020B0604030504040204" pitchFamily="34" charset="0"/>
              </a:rPr>
              <a:t>There is a daughter and a son, too.</a:t>
            </a:r>
          </a:p>
          <a:p>
            <a:pPr algn="ctr"/>
            <a:endParaRPr lang="en-ID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Who is in the family?</a:t>
            </a: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Hmmm. Let me see.</a:t>
            </a:r>
            <a:endParaRPr lang="en-ID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ID" sz="2000" dirty="0">
                <a:latin typeface="Verdana" panose="020B0604030504040204" pitchFamily="34" charset="0"/>
                <a:ea typeface="Verdana" panose="020B0604030504040204" pitchFamily="34" charset="0"/>
              </a:rPr>
              <a:t>There is a grandpa.</a:t>
            </a:r>
          </a:p>
          <a:p>
            <a:pPr algn="ctr"/>
            <a:r>
              <a:rPr lang="en-ID" sz="2000" dirty="0">
                <a:latin typeface="Verdana" panose="020B0604030504040204" pitchFamily="34" charset="0"/>
                <a:ea typeface="Verdana" panose="020B0604030504040204" pitchFamily="34" charset="0"/>
              </a:rPr>
              <a:t>There is a grandma.</a:t>
            </a:r>
          </a:p>
          <a:p>
            <a:pPr algn="ctr"/>
            <a:r>
              <a:rPr lang="en-ID" sz="2000" dirty="0">
                <a:latin typeface="Verdana" panose="020B0604030504040204" pitchFamily="34" charset="0"/>
                <a:ea typeface="Verdana" panose="020B0604030504040204" pitchFamily="34" charset="0"/>
              </a:rPr>
              <a:t>There is a cousin, uncle, and aunt.</a:t>
            </a:r>
          </a:p>
          <a:p>
            <a:pPr algn="ctr"/>
            <a:endParaRPr lang="en-ID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Picture 7" descr="A group of people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8164ABCF-BA4B-4314-A189-33BC51C542F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89976" l="9890" r="97363">
                        <a14:foregroundMark x1="40366" y1="22070" x2="26227" y2="18998"/>
                        <a14:foregroundMark x1="26227" y1="18998" x2="18022" y2="22474"/>
                        <a14:foregroundMark x1="29890" y1="15926" x2="36410" y2="20291"/>
                        <a14:foregroundMark x1="36777" y1="18917" x2="24396" y2="14713"/>
                        <a14:foregroundMark x1="24396" y1="14713" x2="22711" y2="14915"/>
                        <a14:foregroundMark x1="55165" y1="79992" x2="55165" y2="80598"/>
                        <a14:foregroundMark x1="61685" y1="79992" x2="70916" y2="86338"/>
                        <a14:foregroundMark x1="70916" y1="86338" x2="75385" y2="85570"/>
                        <a14:foregroundMark x1="76117" y1="84398" x2="65275" y2="81205"/>
                        <a14:foregroundMark x1="94139" y1="86580" x2="94139" y2="87753"/>
                        <a14:foregroundMark x1="27033" y1="17906" x2="13700" y2="21908"/>
                        <a14:foregroundMark x1="13700" y1="21908" x2="13700" y2="21908"/>
                        <a14:foregroundMark x1="72454" y1="18513" x2="92015" y2="17017"/>
                        <a14:foregroundMark x1="92015" y1="17017" x2="87033" y2="26556"/>
                        <a14:foregroundMark x1="87033" y1="26556" x2="82930" y2="20493"/>
                        <a14:foregroundMark x1="84396" y1="33023" x2="84029" y2="42805"/>
                        <a14:foregroundMark x1="86227" y1="33630" x2="82711" y2="40461"/>
                        <a14:foregroundMark x1="82711" y1="40461" x2="84762" y2="36217"/>
                        <a14:foregroundMark x1="97363" y1="40016" x2="91941" y2="45958"/>
                        <a14:foregroundMark x1="91282" y1="84196" x2="89817" y2="85974"/>
                        <a14:foregroundMark x1="54066" y1="82377" x2="57363" y2="80800"/>
                        <a14:foregroundMark x1="27033" y1="83185" x2="21245" y2="82579"/>
                        <a14:foregroundMark x1="35678" y1="17300" x2="23810" y2="14915"/>
                        <a14:foregroundMark x1="23150" y1="33226" x2="16337" y2="52668"/>
                        <a14:foregroundMark x1="22198" y1="32660" x2="14359" y2="49434"/>
                        <a14:foregroundMark x1="24176" y1="31609" x2="13187" y2="53759"/>
                        <a14:foregroundMark x1="13187" y1="53759" x2="22198" y2="36459"/>
                        <a14:foregroundMark x1="30037" y1="15360" x2="42784" y2="22959"/>
                        <a14:foregroundMark x1="21538" y1="33468" x2="15458" y2="43331"/>
                        <a14:foregroundMark x1="15458" y1="43331" x2="17363" y2="52344"/>
                        <a14:foregroundMark x1="25788" y1="31407" x2="21538" y2="34479"/>
                        <a14:foregroundMark x1="23443" y1="30881" x2="18755" y2="27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474" y="1048430"/>
            <a:ext cx="1509223" cy="2736004"/>
          </a:xfrm>
          <a:prstGeom prst="rect">
            <a:avLst/>
          </a:prstGeom>
        </p:spPr>
      </p:pic>
      <p:pic>
        <p:nvPicPr>
          <p:cNvPr id="11" name="Picture 10" descr="A group of people&#10;&#10;Description automatically generated with low confidence">
            <a:extLst>
              <a:ext uri="{FF2B5EF4-FFF2-40B4-BE49-F238E27FC236}">
                <a16:creationId xmlns:a16="http://schemas.microsoft.com/office/drawing/2014/main" id="{3908C9B3-FEB2-4C0B-A787-4D5EE1351A7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95" b="89976" l="1464" r="96066">
                        <a14:foregroundMark x1="21775" y1="9175" x2="19488" y2="10590"/>
                        <a14:foregroundMark x1="11894" y1="18351" x2="10064" y2="18755"/>
                        <a14:foregroundMark x1="8692" y1="34074" x2="7868" y2="51374"/>
                        <a14:foregroundMark x1="7411" y1="59741" x2="2836" y2="70089"/>
                        <a14:foregroundMark x1="20860" y1="28698" x2="24977" y2="28698"/>
                        <a14:foregroundMark x1="32113" y1="29669" x2="33028" y2="27082"/>
                        <a14:foregroundMark x1="20860" y1="27082" x2="4483" y2="33226"/>
                        <a14:foregroundMark x1="4483" y1="33226" x2="3294" y2="35853"/>
                        <a14:foregroundMark x1="3751" y1="41027" x2="7502" y2="32013"/>
                        <a14:foregroundMark x1="7502" y1="32013" x2="24062" y2="25909"/>
                        <a14:foregroundMark x1="3751" y1="46605" x2="3751" y2="49394"/>
                        <a14:foregroundMark x1="1555" y1="66492" x2="4666" y2="69281"/>
                        <a14:foregroundMark x1="4666" y1="86783" x2="12168" y2="79830"/>
                        <a14:foregroundMark x1="12168" y1="79830" x2="18207" y2="78254"/>
                        <a14:foregroundMark x1="3751" y1="86419" x2="21775" y2="80032"/>
                        <a14:foregroundMark x1="5581" y1="86783" x2="16377" y2="83023"/>
                        <a14:foregroundMark x1="25801" y1="82215" x2="25801" y2="83832"/>
                        <a14:foregroundMark x1="25801" y1="84196" x2="26715" y2="82619"/>
                        <a14:foregroundMark x1="24062" y1="83630" x2="29003" y2="83428"/>
                        <a14:foregroundMark x1="27630" y1="82619" x2="31199" y2="83428"/>
                        <a14:foregroundMark x1="35773" y1="86783" x2="27173" y2="84802"/>
                        <a14:foregroundMark x1="44282" y1="82821" x2="29643" y2="77203"/>
                        <a14:foregroundMark x1="29643" y1="77203" x2="29460" y2="76233"/>
                        <a14:foregroundMark x1="45197" y1="83023" x2="31016" y2="78941"/>
                        <a14:foregroundMark x1="31016" y1="78941" x2="29003" y2="77445"/>
                        <a14:foregroundMark x1="10979" y1="56952" x2="3843" y2="64632"/>
                        <a14:foregroundMark x1="3843" y1="64632" x2="3751" y2="65319"/>
                        <a14:foregroundMark x1="10064" y1="28901" x2="3751" y2="35247"/>
                        <a14:foregroundMark x1="56450" y1="18917" x2="74108" y2="33872"/>
                        <a14:foregroundMark x1="74108" y1="33872" x2="54163" y2="84802"/>
                        <a14:foregroundMark x1="41629" y1="57761" x2="61848" y2="33306"/>
                        <a14:foregroundMark x1="61848" y1="33306" x2="68618" y2="36055"/>
                        <a14:foregroundMark x1="82983" y1="36257" x2="94694" y2="56952"/>
                        <a14:foregroundMark x1="85727" y1="53153" x2="88747" y2="68917"/>
                        <a14:foregroundMark x1="88747" y1="68917" x2="82617" y2="79628"/>
                        <a14:foregroundMark x1="88838" y1="85812" x2="74108" y2="82336"/>
                        <a14:foregroundMark x1="74108" y1="82336" x2="85270" y2="85004"/>
                        <a14:foregroundMark x1="71729" y1="77850" x2="70906" y2="68674"/>
                        <a14:foregroundMark x1="70906" y1="68674" x2="70906" y2="68674"/>
                        <a14:foregroundMark x1="71363" y1="74859" x2="73651" y2="82296"/>
                        <a14:foregroundMark x1="73651" y1="82296" x2="89661" y2="85893"/>
                        <a14:foregroundMark x1="89661" y1="85893" x2="90210" y2="85812"/>
                        <a14:foregroundMark x1="75389" y1="82619" x2="73559" y2="82821"/>
                        <a14:foregroundMark x1="82983" y1="19119" x2="65050" y2="14915"/>
                        <a14:foregroundMark x1="65050" y1="14915" x2="52608" y2="20736"/>
                        <a14:foregroundMark x1="52608" y1="20736" x2="52425" y2="21140"/>
                        <a14:foregroundMark x1="78957" y1="15360" x2="55993" y2="13379"/>
                        <a14:foregroundMark x1="55993" y1="13379" x2="75480" y2="14632"/>
                        <a14:foregroundMark x1="75480" y1="14632" x2="70448" y2="13379"/>
                        <a14:foregroundMark x1="79872" y1="13945" x2="58005" y2="13258"/>
                        <a14:foregroundMark x1="58005" y1="13258" x2="55078" y2="14551"/>
                        <a14:foregroundMark x1="77219" y1="14753" x2="58920" y2="12813"/>
                        <a14:foregroundMark x1="58920" y1="12813" x2="52425" y2="15966"/>
                        <a14:foregroundMark x1="59652" y1="83428" x2="60933" y2="82215"/>
                        <a14:foregroundMark x1="62306" y1="83832" x2="46569" y2="86500"/>
                        <a14:foregroundMark x1="46569" y1="86500" x2="46569" y2="86217"/>
                        <a14:foregroundMark x1="66331" y1="27082" x2="66789" y2="27486"/>
                        <a14:foregroundMark x1="80329" y1="24495" x2="75846" y2="29103"/>
                        <a14:foregroundMark x1="79414" y1="14956" x2="65416" y2="11803"/>
                        <a14:foregroundMark x1="65416" y1="11803" x2="51235" y2="17179"/>
                        <a14:foregroundMark x1="51235" y1="17179" x2="51052" y2="17745"/>
                        <a14:foregroundMark x1="53339" y1="25303" x2="54163" y2="22514"/>
                        <a14:foregroundMark x1="96066" y1="48989" x2="87466" y2="39652"/>
                        <a14:foregroundMark x1="87466" y1="39652" x2="90668" y2="43816"/>
                        <a14:foregroundMark x1="93870" y1="46403" x2="87832" y2="38561"/>
                        <a14:foregroundMark x1="87832" y1="38561" x2="93413" y2="44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86" y="3248167"/>
            <a:ext cx="1347026" cy="3048125"/>
          </a:xfrm>
          <a:prstGeom prst="rect">
            <a:avLst/>
          </a:prstGeom>
        </p:spPr>
      </p:pic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50DFAE3D-0702-41BC-AC16-DEBD78BD54FC}"/>
              </a:ext>
            </a:extLst>
          </p:cNvPr>
          <p:cNvSpPr/>
          <p:nvPr/>
        </p:nvSpPr>
        <p:spPr>
          <a:xfrm>
            <a:off x="472925" y="452206"/>
            <a:ext cx="731065" cy="712922"/>
          </a:xfrm>
          <a:prstGeom prst="roundRect">
            <a:avLst/>
          </a:prstGeom>
          <a:solidFill>
            <a:srgbClr val="F7E21E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F.</a:t>
            </a:r>
          </a:p>
        </p:txBody>
      </p:sp>
    </p:spTree>
    <p:extLst>
      <p:ext uri="{BB962C8B-B14F-4D97-AF65-F5344CB8AC3E}">
        <p14:creationId xmlns:p14="http://schemas.microsoft.com/office/powerpoint/2010/main" val="423756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1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500"/>
                            </p:stCondLst>
                            <p:childTnLst>
                              <p:par>
                                <p:cTn id="63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10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250"/>
                            </p:stCondLst>
                            <p:childTnLst>
                              <p:par>
                                <p:cTn id="6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10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750"/>
                            </p:stCondLst>
                            <p:childTnLst>
                              <p:par>
                                <p:cTn id="7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10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250"/>
                            </p:stCondLst>
                            <p:childTnLst>
                              <p:par>
                                <p:cTn id="7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10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6750"/>
                            </p:stCondLst>
                            <p:childTnLst>
                              <p:par>
                                <p:cTn id="7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1000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Listen and do.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51402DAA-BF24-40BE-83A3-C1A25B056824}"/>
              </a:ext>
            </a:extLst>
          </p:cNvPr>
          <p:cNvSpPr/>
          <p:nvPr/>
        </p:nvSpPr>
        <p:spPr>
          <a:xfrm>
            <a:off x="1668386" y="4696548"/>
            <a:ext cx="2554283" cy="856113"/>
          </a:xfrm>
          <a:prstGeom prst="flowChartAlternateProcess">
            <a:avLst/>
          </a:prstGeom>
          <a:solidFill>
            <a:srgbClr val="DB84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Collect sea shells.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D309E6F6-4D0A-4102-8CC3-7E0C756734B4}"/>
              </a:ext>
            </a:extLst>
          </p:cNvPr>
          <p:cNvSpPr/>
          <p:nvPr/>
        </p:nvSpPr>
        <p:spPr>
          <a:xfrm>
            <a:off x="7781185" y="4696547"/>
            <a:ext cx="2554282" cy="856113"/>
          </a:xfrm>
          <a:prstGeom prst="flowChartAlternateProcess">
            <a:avLst/>
          </a:prstGeom>
          <a:solidFill>
            <a:srgbClr val="DB84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Build a sandcastle.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277ED25-6712-4A2B-919E-269A98D4902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08" y="1287571"/>
            <a:ext cx="4412041" cy="3308697"/>
          </a:xfrm>
          <a:prstGeom prst="rect">
            <a:avLst/>
          </a:prstGeom>
        </p:spPr>
      </p:pic>
      <p:pic>
        <p:nvPicPr>
          <p:cNvPr id="8" name="Picture 7" descr="Icon&#10;&#10;Description automatically generated with low confidence">
            <a:extLst>
              <a:ext uri="{FF2B5EF4-FFF2-40B4-BE49-F238E27FC236}">
                <a16:creationId xmlns:a16="http://schemas.microsoft.com/office/drawing/2014/main" id="{487AB57E-C7E0-43BD-A3D8-74AC49C4B68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306" y="1287571"/>
            <a:ext cx="4412041" cy="3308697"/>
          </a:xfrm>
          <a:prstGeom prst="rect">
            <a:avLst/>
          </a:prstGeom>
        </p:spPr>
      </p:pic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83C7A399-A2D0-4429-B44B-358F3C6D652E}"/>
              </a:ext>
            </a:extLst>
          </p:cNvPr>
          <p:cNvSpPr/>
          <p:nvPr/>
        </p:nvSpPr>
        <p:spPr>
          <a:xfrm>
            <a:off x="472925" y="452206"/>
            <a:ext cx="731065" cy="712922"/>
          </a:xfrm>
          <a:prstGeom prst="roundRect">
            <a:avLst/>
          </a:prstGeom>
          <a:solidFill>
            <a:srgbClr val="F7E21E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G.</a:t>
            </a:r>
          </a:p>
        </p:txBody>
      </p:sp>
    </p:spTree>
    <p:extLst>
      <p:ext uri="{BB962C8B-B14F-4D97-AF65-F5344CB8AC3E}">
        <p14:creationId xmlns:p14="http://schemas.microsoft.com/office/powerpoint/2010/main" val="1565480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6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ouple of kids holding football balls&#10;&#10;Description automatically generated with low confidence">
            <a:extLst>
              <a:ext uri="{FF2B5EF4-FFF2-40B4-BE49-F238E27FC236}">
                <a16:creationId xmlns:a16="http://schemas.microsoft.com/office/drawing/2014/main" id="{5DA87F17-BB3E-46F5-8745-63E8E04BB84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69" y="1239078"/>
            <a:ext cx="4549797" cy="34120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Listen and do.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51402DAA-BF24-40BE-83A3-C1A25B056824}"/>
              </a:ext>
            </a:extLst>
          </p:cNvPr>
          <p:cNvSpPr/>
          <p:nvPr/>
        </p:nvSpPr>
        <p:spPr>
          <a:xfrm>
            <a:off x="1987826" y="4829070"/>
            <a:ext cx="2554282" cy="895869"/>
          </a:xfrm>
          <a:prstGeom prst="flowChartAlternateProcess">
            <a:avLst/>
          </a:prstGeom>
          <a:solidFill>
            <a:srgbClr val="DB84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Play beach football.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D309E6F6-4D0A-4102-8CC3-7E0C756734B4}"/>
              </a:ext>
            </a:extLst>
          </p:cNvPr>
          <p:cNvSpPr/>
          <p:nvPr/>
        </p:nvSpPr>
        <p:spPr>
          <a:xfrm>
            <a:off x="7257257" y="4829071"/>
            <a:ext cx="3339549" cy="895868"/>
          </a:xfrm>
          <a:prstGeom prst="flowChartAlternateProcess">
            <a:avLst/>
          </a:prstGeom>
          <a:solidFill>
            <a:srgbClr val="DB84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Drink coconut water.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C103F1E-CB10-418E-AC54-CB6DB1F1F4B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133" y="1385894"/>
            <a:ext cx="4549798" cy="3412004"/>
          </a:xfrm>
          <a:prstGeom prst="rect">
            <a:avLst/>
          </a:prstGeom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07BA85FE-0A88-4665-963D-965BD99ADCE1}"/>
              </a:ext>
            </a:extLst>
          </p:cNvPr>
          <p:cNvSpPr/>
          <p:nvPr/>
        </p:nvSpPr>
        <p:spPr>
          <a:xfrm>
            <a:off x="472925" y="452206"/>
            <a:ext cx="731065" cy="712922"/>
          </a:xfrm>
          <a:prstGeom prst="roundRect">
            <a:avLst/>
          </a:prstGeom>
          <a:solidFill>
            <a:srgbClr val="F7E21E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G.</a:t>
            </a:r>
          </a:p>
        </p:txBody>
      </p:sp>
    </p:spTree>
    <p:extLst>
      <p:ext uri="{BB962C8B-B14F-4D97-AF65-F5344CB8AC3E}">
        <p14:creationId xmlns:p14="http://schemas.microsoft.com/office/powerpoint/2010/main" val="212309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lant, branchlet&#10;&#10;Description automatically generated">
            <a:extLst>
              <a:ext uri="{FF2B5EF4-FFF2-40B4-BE49-F238E27FC236}">
                <a16:creationId xmlns:a16="http://schemas.microsoft.com/office/drawing/2014/main" id="{D2D826DF-689F-4CAE-90F8-D759A1054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31" b="99313" l="2138" r="99017">
                        <a14:foregroundMark x1="23215" y1="10622" x2="24241" y2="16034"/>
                        <a14:foregroundMark x1="30782" y1="8522" x2="28944" y2="14701"/>
                        <a14:foregroundMark x1="29970" y1="15670" x2="49594" y2="9087"/>
                        <a14:foregroundMark x1="48782" y1="5210" x2="46302" y2="5008"/>
                        <a14:foregroundMark x1="16246" y1="15065" x2="13168" y2="17407"/>
                        <a14:foregroundMark x1="9705" y1="20275" x2="12056" y2="27464"/>
                        <a14:foregroundMark x1="12056" y1="27464" x2="15220" y2="25323"/>
                        <a14:foregroundMark x1="6413" y1="27262" x2="11757" y2="29160"/>
                        <a14:foregroundMark x1="9277" y1="34208" x2="4489" y2="39620"/>
                        <a14:foregroundMark x1="4489" y1="39620" x2="4190" y2="40590"/>
                        <a14:foregroundMark x1="8080" y1="33643" x2="2138" y2="35178"/>
                        <a14:foregroundMark x1="3378" y1="47536" x2="2138" y2="49071"/>
                        <a14:foregroundMark x1="92946" y1="41559" x2="94485" y2="49556"/>
                        <a14:foregroundMark x1="94485" y1="49556" x2="94399" y2="49677"/>
                        <a14:foregroundMark x1="97649" y1="53352" x2="97862" y2="55452"/>
                        <a14:foregroundMark x1="99102" y1="66074" x2="96024" y2="68013"/>
                        <a14:foregroundMark x1="69859" y1="95840" x2="69431" y2="92569"/>
                        <a14:foregroundMark x1="87217" y1="84451" x2="83754" y2="87359"/>
                        <a14:foregroundMark x1="80676" y1="75929" x2="73749" y2="73223"/>
                        <a14:foregroundMark x1="64301" y1="4847" x2="55323" y2="7714"/>
                        <a14:foregroundMark x1="54724" y1="1171" x2="55708" y2="3110"/>
                        <a14:foregroundMark x1="53698" y1="97213" x2="51005" y2="98950"/>
                        <a14:foregroundMark x1="45490" y1="99111" x2="45490" y2="99111"/>
                        <a14:foregroundMark x1="37110" y1="99313" x2="39376" y2="98950"/>
                        <a14:foregroundMark x1="56349" y1="1171" x2="56734" y2="1535"/>
                        <a14:foregroundMark x1="50192" y1="4443" x2="50021" y2="36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507" y="903910"/>
            <a:ext cx="8056024" cy="59540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View and sing.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C83BCA-51C1-494F-97B3-391CF9DEFB65}"/>
              </a:ext>
            </a:extLst>
          </p:cNvPr>
          <p:cNvSpPr txBox="1"/>
          <p:nvPr/>
        </p:nvSpPr>
        <p:spPr>
          <a:xfrm>
            <a:off x="3547457" y="2255134"/>
            <a:ext cx="403691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Seta’s Having a Picnic</a:t>
            </a:r>
          </a:p>
          <a:p>
            <a:pPr algn="ctr"/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Seta’s having a picnic, </a:t>
            </a: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picnic, picnic</a:t>
            </a: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Seta’s having a picnic </a:t>
            </a: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all day long.</a:t>
            </a:r>
          </a:p>
          <a:p>
            <a:pPr algn="ctr"/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Pandu’s flying a kite, </a:t>
            </a: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a kite, a kite</a:t>
            </a: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Pandu’s flying a kite </a:t>
            </a: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all day long.</a:t>
            </a:r>
            <a:endParaRPr lang="en-ID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1B49DE8-836C-44FA-812A-7DE3245D10A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83" b="92681" l="5672" r="93843">
                        <a14:foregroundMark x1="24295" y1="15973" x2="16045" y2="24909"/>
                        <a14:foregroundMark x1="18107" y1="33158" x2="20170" y2="70279"/>
                        <a14:foregroundMark x1="9857" y1="77153" x2="25538" y2="91589"/>
                        <a14:foregroundMark x1="25538" y1="91589" x2="34092" y2="91589"/>
                        <a14:foregroundMark x1="41310" y1="58593" x2="41310" y2="64780"/>
                        <a14:foregroundMark x1="36670" y1="65467" x2="33060" y2="73029"/>
                        <a14:foregroundMark x1="91295" y1="75778" x2="89233" y2="86777"/>
                        <a14:foregroundMark x1="16561" y1="88152" x2="5732" y2="78528"/>
                        <a14:foregroundMark x1="93873" y1="78528" x2="91295" y2="82653"/>
                        <a14:foregroundMark x1="17592" y1="9786" x2="12436" y2="7723"/>
                        <a14:foregroundMark x1="69123" y1="81965" x2="31301" y2="92681"/>
                        <a14:foregroundMark x1="31301" y1="92681" x2="76858" y2="78528"/>
                        <a14:foregroundMark x1="13982" y1="86777" x2="10373" y2="73716"/>
                        <a14:foregroundMark x1="79951" y1="48281" x2="76342" y2="48281"/>
                        <a14:foregroundMark x1="57295" y1="32471" x2="52138" y2="3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370" y="1693169"/>
            <a:ext cx="2571180" cy="1928190"/>
          </a:xfrm>
          <a:prstGeom prst="rect">
            <a:avLst/>
          </a:prstGeom>
        </p:spPr>
      </p:pic>
      <p:pic>
        <p:nvPicPr>
          <p:cNvPr id="9" name="Picture 8" descr="A child flying a kite&#10;&#10;Description automatically generated with low confidence">
            <a:extLst>
              <a:ext uri="{FF2B5EF4-FFF2-40B4-BE49-F238E27FC236}">
                <a16:creationId xmlns:a16="http://schemas.microsoft.com/office/drawing/2014/main" id="{3CA545D7-FE87-4E64-BA35-83F745D132C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57" b="97372" l="8766" r="94844">
                        <a14:foregroundMark x1="73703" y1="36878" x2="65757" y2="75940"/>
                        <a14:foregroundMark x1="65757" y1="75940" x2="67000" y2="78811"/>
                        <a14:foregroundMark x1="60297" y1="59563" x2="52047" y2="30004"/>
                        <a14:foregroundMark x1="52563" y1="34816" x2="46375" y2="34816"/>
                        <a14:foregroundMark x1="23719" y1="7319" x2="22172" y2="27254"/>
                        <a14:foregroundMark x1="22172" y1="5257" x2="30937" y2="15568"/>
                        <a14:foregroundMark x1="56688" y1="90497" x2="23203" y2="92236"/>
                        <a14:foregroundMark x1="23203" y1="92236" x2="23203" y2="92560"/>
                        <a14:foregroundMark x1="91234" y1="84311" x2="65453" y2="97372"/>
                        <a14:foregroundMark x1="75766" y1="83623" x2="72157" y2="87060"/>
                        <a14:foregroundMark x1="8766" y1="91185" x2="10312" y2="83623"/>
                        <a14:foregroundMark x1="94328" y1="87060" x2="94844" y2="89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296" y="4191990"/>
            <a:ext cx="2571180" cy="1928190"/>
          </a:xfrm>
          <a:prstGeom prst="rect">
            <a:avLst/>
          </a:prstGeom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3F4585BD-68F3-4DF6-AE43-0889F708A777}"/>
              </a:ext>
            </a:extLst>
          </p:cNvPr>
          <p:cNvSpPr/>
          <p:nvPr/>
        </p:nvSpPr>
        <p:spPr>
          <a:xfrm>
            <a:off x="472925" y="452206"/>
            <a:ext cx="731065" cy="712922"/>
          </a:xfrm>
          <a:prstGeom prst="roundRect">
            <a:avLst/>
          </a:prstGeom>
          <a:solidFill>
            <a:srgbClr val="F7E21E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I.</a:t>
            </a:r>
          </a:p>
        </p:txBody>
      </p:sp>
    </p:spTree>
    <p:extLst>
      <p:ext uri="{BB962C8B-B14F-4D97-AF65-F5344CB8AC3E}">
        <p14:creationId xmlns:p14="http://schemas.microsoft.com/office/powerpoint/2010/main" val="43006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125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75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125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125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25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125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125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000"/>
                            </p:stCondLst>
                            <p:childTnLst>
                              <p:par>
                                <p:cTn id="7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125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750"/>
                            </p:stCondLst>
                            <p:childTnLst>
                              <p:par>
                                <p:cTn id="7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125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6500"/>
                            </p:stCondLst>
                            <p:childTnLst>
                              <p:par>
                                <p:cTn id="7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125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uiExpand="1" build="allAtOnce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Play a game.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E888A09E-178C-48CD-B883-343FAA4545C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425" y="1231634"/>
            <a:ext cx="7149149" cy="5361321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61EE07D-8162-440B-BD8F-FE3EE321A4DA}"/>
              </a:ext>
            </a:extLst>
          </p:cNvPr>
          <p:cNvSpPr/>
          <p:nvPr/>
        </p:nvSpPr>
        <p:spPr>
          <a:xfrm>
            <a:off x="5212975" y="1071583"/>
            <a:ext cx="1970269" cy="887896"/>
          </a:xfrm>
          <a:prstGeom prst="wedgeRoundRectCallout">
            <a:avLst>
              <a:gd name="adj1" fmla="val -40834"/>
              <a:gd name="adj2" fmla="val 78044"/>
              <a:gd name="adj3" fmla="val 16667"/>
            </a:avLst>
          </a:prstGeom>
          <a:noFill/>
          <a:ln w="38100">
            <a:solidFill>
              <a:srgbClr val="EC20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am I doing?</a:t>
            </a:r>
            <a:endParaRPr lang="en-ID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3AB9054F-E3AB-4408-A093-B38E2B99F96E}"/>
              </a:ext>
            </a:extLst>
          </p:cNvPr>
          <p:cNvSpPr/>
          <p:nvPr/>
        </p:nvSpPr>
        <p:spPr>
          <a:xfrm>
            <a:off x="8500679" y="1248520"/>
            <a:ext cx="2622034" cy="534023"/>
          </a:xfrm>
          <a:prstGeom prst="wedgeRoundRectCallout">
            <a:avLst>
              <a:gd name="adj1" fmla="val -38217"/>
              <a:gd name="adj2" fmla="val 81303"/>
              <a:gd name="adj3" fmla="val 16667"/>
            </a:avLst>
          </a:prstGeom>
          <a:noFill/>
          <a:ln w="38100">
            <a:solidFill>
              <a:srgbClr val="0086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Are you flying?</a:t>
            </a:r>
            <a:endParaRPr lang="en-ID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432BE52-A905-438E-8BE3-D5B0AF0E6082}"/>
              </a:ext>
            </a:extLst>
          </p:cNvPr>
          <p:cNvSpPr/>
          <p:nvPr/>
        </p:nvSpPr>
        <p:spPr>
          <a:xfrm>
            <a:off x="9013967" y="2739389"/>
            <a:ext cx="2108746" cy="798941"/>
          </a:xfrm>
          <a:prstGeom prst="wedgeRoundRectCallout">
            <a:avLst>
              <a:gd name="adj1" fmla="val -75096"/>
              <a:gd name="adj2" fmla="val -24390"/>
              <a:gd name="adj3" fmla="val 16667"/>
            </a:avLst>
          </a:prstGeom>
          <a:noFill/>
          <a:ln w="38100">
            <a:solidFill>
              <a:srgbClr val="0086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Are you swimming?</a:t>
            </a:r>
            <a:endParaRPr lang="en-ID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B4194FA-E3B3-4999-8F27-4E9FE149D124}"/>
              </a:ext>
            </a:extLst>
          </p:cNvPr>
          <p:cNvSpPr/>
          <p:nvPr/>
        </p:nvSpPr>
        <p:spPr>
          <a:xfrm>
            <a:off x="1457739" y="1590261"/>
            <a:ext cx="2424795" cy="530543"/>
          </a:xfrm>
          <a:prstGeom prst="wedgeRoundRectCallout">
            <a:avLst>
              <a:gd name="adj1" fmla="val 62369"/>
              <a:gd name="adj2" fmla="val 31278"/>
              <a:gd name="adj3" fmla="val 16667"/>
            </a:avLst>
          </a:prstGeom>
          <a:noFill/>
          <a:ln w="38100">
            <a:solidFill>
              <a:srgbClr val="EC20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No, I am not.</a:t>
            </a:r>
            <a:endParaRPr lang="en-ID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6404933B-03EF-46BD-B44E-272829866921}"/>
              </a:ext>
            </a:extLst>
          </p:cNvPr>
          <p:cNvSpPr/>
          <p:nvPr/>
        </p:nvSpPr>
        <p:spPr>
          <a:xfrm>
            <a:off x="4787385" y="4253947"/>
            <a:ext cx="2087142" cy="543340"/>
          </a:xfrm>
          <a:prstGeom prst="wedgeRoundRectCallout">
            <a:avLst>
              <a:gd name="adj1" fmla="val -46206"/>
              <a:gd name="adj2" fmla="val -88213"/>
              <a:gd name="adj3" fmla="val 16667"/>
            </a:avLst>
          </a:prstGeom>
          <a:noFill/>
          <a:ln w="38100">
            <a:solidFill>
              <a:srgbClr val="EC20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Yes, I am.</a:t>
            </a:r>
            <a:endParaRPr lang="en-ID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3D0BE0CF-F276-4DF0-9DAD-A30B56C435D6}"/>
              </a:ext>
            </a:extLst>
          </p:cNvPr>
          <p:cNvSpPr/>
          <p:nvPr/>
        </p:nvSpPr>
        <p:spPr>
          <a:xfrm>
            <a:off x="472925" y="452206"/>
            <a:ext cx="731065" cy="712922"/>
          </a:xfrm>
          <a:prstGeom prst="roundRect">
            <a:avLst/>
          </a:prstGeom>
          <a:solidFill>
            <a:srgbClr val="F7E21E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K.</a:t>
            </a:r>
          </a:p>
        </p:txBody>
      </p:sp>
    </p:spTree>
    <p:extLst>
      <p:ext uri="{BB962C8B-B14F-4D97-AF65-F5344CB8AC3E}">
        <p14:creationId xmlns:p14="http://schemas.microsoft.com/office/powerpoint/2010/main" val="41747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DBA5E28F-E6DE-4746-8994-EA0A1CAF2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91" b="94871" l="4375" r="92500">
                        <a14:foregroundMark x1="45208" y1="11026" x2="34219" y2="27625"/>
                        <a14:foregroundMark x1="34219" y1="27625" x2="55208" y2="29604"/>
                        <a14:foregroundMark x1="55208" y1="29604" x2="44010" y2="31704"/>
                        <a14:foregroundMark x1="44010" y1="31704" x2="25573" y2="29523"/>
                        <a14:foregroundMark x1="25573" y1="29523" x2="40729" y2="14863"/>
                        <a14:foregroundMark x1="40729" y1="14863" x2="33229" y2="24354"/>
                        <a14:foregroundMark x1="56875" y1="14095" x2="39479" y2="16074"/>
                        <a14:foregroundMark x1="39479" y1="16074" x2="19271" y2="40792"/>
                        <a14:foregroundMark x1="19271" y1="40792" x2="21771" y2="48506"/>
                        <a14:foregroundMark x1="16771" y1="10057" x2="18021" y2="54281"/>
                        <a14:foregroundMark x1="61875" y1="17973" x2="66354" y2="53716"/>
                        <a14:foregroundMark x1="66354" y1="53716" x2="66354" y2="53150"/>
                        <a14:foregroundMark x1="77083" y1="12561" x2="78073" y2="61834"/>
                        <a14:foregroundMark x1="85573" y1="15670" x2="86823" y2="78271"/>
                        <a14:foregroundMark x1="86823" y1="78271" x2="84583" y2="77100"/>
                        <a14:foregroundMark x1="61406" y1="66276" x2="37969" y2="79402"/>
                        <a14:foregroundMark x1="90781" y1="58360" x2="89792" y2="87157"/>
                        <a14:foregroundMark x1="89792" y1="87157" x2="89792" y2="87157"/>
                        <a14:foregroundMark x1="86563" y1="10824" x2="89271" y2="60501"/>
                        <a14:foregroundMark x1="89271" y1="60501" x2="88542" y2="60662"/>
                        <a14:foregroundMark x1="81302" y1="12359" x2="42813" y2="64822"/>
                        <a14:foregroundMark x1="42813" y1="64822" x2="41458" y2="64943"/>
                        <a14:foregroundMark x1="71354" y1="17205" x2="43125" y2="32472"/>
                        <a14:foregroundMark x1="43125" y1="32472" x2="30938" y2="55008"/>
                        <a14:foregroundMark x1="30938" y1="55008" x2="44531" y2="26858"/>
                        <a14:foregroundMark x1="44531" y1="26858" x2="41719" y2="41195"/>
                        <a14:foregroundMark x1="41719" y1="41195" x2="57604" y2="32593"/>
                        <a14:foregroundMark x1="57604" y1="32593" x2="45208" y2="47859"/>
                        <a14:foregroundMark x1="45208" y1="47859" x2="45208" y2="27221"/>
                        <a14:foregroundMark x1="45208" y1="27221" x2="63125" y2="36430"/>
                        <a14:foregroundMark x1="63125" y1="36430" x2="37135" y2="46446"/>
                        <a14:foregroundMark x1="37135" y1="46446" x2="57292" y2="32149"/>
                        <a14:foregroundMark x1="57292" y1="32149" x2="46458" y2="47092"/>
                        <a14:foregroundMark x1="46458" y1="47092" x2="29740" y2="30614"/>
                        <a14:foregroundMark x1="29740" y1="30614" x2="27135" y2="48102"/>
                        <a14:foregroundMark x1="27135" y1="48102" x2="29010" y2="47738"/>
                        <a14:foregroundMark x1="66615" y1="10824" x2="50521" y2="10784"/>
                        <a14:foregroundMark x1="50521" y1="10784" x2="49219" y2="18013"/>
                        <a14:foregroundMark x1="49219" y1="18013" x2="39167" y2="14903"/>
                        <a14:foregroundMark x1="39167" y1="14903" x2="49010" y2="9935"/>
                        <a14:foregroundMark x1="49010" y1="9935" x2="34844" y2="17932"/>
                        <a14:foregroundMark x1="34844" y1="17932" x2="20833" y2="18942"/>
                        <a14:foregroundMark x1="20833" y1="18942" x2="19531" y2="17569"/>
                        <a14:foregroundMark x1="83333" y1="5008" x2="49531" y2="21809"/>
                        <a14:foregroundMark x1="49531" y1="21809" x2="69479" y2="15105"/>
                        <a14:foregroundMark x1="69479" y1="15105" x2="60365" y2="18376"/>
                        <a14:foregroundMark x1="60365" y1="18376" x2="67135" y2="15468"/>
                        <a14:foregroundMark x1="81302" y1="3877" x2="41979" y2="9208"/>
                        <a14:foregroundMark x1="41979" y1="9208" x2="51719" y2="10016"/>
                        <a14:foregroundMark x1="51719" y1="10016" x2="70000" y2="8805"/>
                        <a14:foregroundMark x1="70000" y1="8805" x2="27708" y2="9814"/>
                        <a14:foregroundMark x1="27708" y1="9814" x2="38125" y2="5735"/>
                        <a14:foregroundMark x1="38125" y1="5735" x2="40469" y2="6179"/>
                        <a14:foregroundMark x1="40938" y1="3473" x2="26979" y2="6300"/>
                        <a14:foregroundMark x1="26979" y1="6300" x2="8854" y2="30937"/>
                        <a14:foregroundMark x1="8854" y1="30937" x2="10052" y2="40953"/>
                        <a14:foregroundMark x1="34948" y1="4039" x2="22083" y2="6583"/>
                        <a14:foregroundMark x1="22083" y1="6583" x2="11667" y2="14782"/>
                        <a14:foregroundMark x1="11667" y1="14782" x2="7396" y2="23506"/>
                        <a14:foregroundMark x1="7396" y1="23506" x2="6823" y2="3271"/>
                        <a14:foregroundMark x1="16771" y1="4443" x2="37188" y2="2746"/>
                        <a14:foregroundMark x1="37188" y1="2746" x2="82917" y2="3958"/>
                        <a14:foregroundMark x1="82917" y1="3958" x2="91302" y2="7795"/>
                        <a14:foregroundMark x1="91302" y1="7795" x2="92552" y2="10057"/>
                        <a14:foregroundMark x1="7292" y1="67811" x2="19635" y2="66761"/>
                        <a14:foregroundMark x1="19635" y1="66761" x2="24375" y2="60057"/>
                        <a14:foregroundMark x1="24375" y1="60057" x2="19271" y2="62036"/>
                        <a14:foregroundMark x1="10781" y1="65105" x2="6302" y2="69184"/>
                        <a14:foregroundMark x1="4583" y1="67246" x2="8438" y2="77181"/>
                        <a14:foregroundMark x1="8438" y1="77181" x2="11094" y2="63530"/>
                        <a14:foregroundMark x1="11094" y1="63530" x2="13802" y2="67447"/>
                        <a14:foregroundMark x1="16510" y1="73829" x2="8490" y2="80008"/>
                        <a14:foregroundMark x1="8490" y1="80008" x2="12760" y2="91761"/>
                        <a14:foregroundMark x1="12760" y1="91761" x2="74479" y2="90630"/>
                        <a14:foregroundMark x1="74479" y1="90630" x2="71875" y2="89095"/>
                        <a14:foregroundMark x1="70833" y1="67044" x2="66354" y2="68982"/>
                        <a14:foregroundMark x1="55885" y1="79402" x2="52188" y2="76696"/>
                        <a14:foregroundMark x1="67865" y1="64943" x2="68125" y2="62601"/>
                        <a14:foregroundMark x1="55885" y1="78473" x2="47188" y2="79604"/>
                        <a14:foregroundMark x1="31458" y1="69750" x2="31719" y2="69548"/>
                        <a14:foregroundMark x1="29479" y1="68417" x2="34740" y2="65509"/>
                        <a14:foregroundMark x1="13021" y1="85016" x2="18125" y2="76777"/>
                        <a14:foregroundMark x1="18125" y1="76777" x2="18281" y2="77302"/>
                        <a14:foregroundMark x1="18281" y1="81543" x2="32240" y2="82431"/>
                        <a14:foregroundMark x1="32240" y1="82431" x2="41979" y2="88368"/>
                        <a14:foregroundMark x1="41979" y1="88368" x2="24271" y2="82876"/>
                        <a14:foregroundMark x1="24271" y1="82876" x2="20781" y2="80210"/>
                        <a14:foregroundMark x1="9531" y1="86551" x2="19688" y2="93659"/>
                        <a14:foregroundMark x1="19688" y1="93659" x2="25260" y2="93538"/>
                        <a14:foregroundMark x1="48698" y1="50444" x2="39323" y2="59249"/>
                        <a14:foregroundMark x1="39323" y1="59249" x2="27656" y2="63570"/>
                        <a14:foregroundMark x1="27656" y1="63570" x2="27240" y2="66074"/>
                        <a14:foregroundMark x1="15260" y1="44628" x2="13854" y2="55170"/>
                        <a14:foregroundMark x1="13854" y1="55170" x2="16667" y2="64176"/>
                        <a14:foregroundMark x1="16667" y1="64176" x2="17292" y2="62399"/>
                        <a14:foregroundMark x1="12031" y1="44830" x2="11094" y2="55574"/>
                        <a14:foregroundMark x1="11094" y1="55574" x2="7500" y2="37561"/>
                        <a14:foregroundMark x1="7500" y1="37561" x2="8073" y2="37682"/>
                        <a14:foregroundMark x1="7552" y1="48708" x2="8906" y2="59208"/>
                        <a14:foregroundMark x1="8906" y1="59208" x2="10052" y2="55089"/>
                        <a14:foregroundMark x1="9323" y1="91963" x2="23906" y2="85824"/>
                        <a14:foregroundMark x1="23906" y1="85824" x2="21302" y2="92771"/>
                        <a14:foregroundMark x1="21302" y1="92771" x2="19271" y2="94305"/>
                        <a14:foregroundMark x1="31979" y1="94103" x2="88802" y2="94871"/>
                        <a14:foregroundMark x1="86042" y1="83279" x2="86302" y2="82512"/>
                        <a14:backgroundMark x1="2552" y1="6179" x2="104" y2="42690"/>
                        <a14:backgroundMark x1="3073" y1="4039" x2="313" y2="48869"/>
                        <a14:backgroundMark x1="1302" y1="7351" x2="573" y2="90630"/>
                        <a14:backgroundMark x1="3073" y1="2504" x2="1563" y2="5614"/>
                        <a14:backgroundMark x1="3073" y1="2141" x2="833" y2="23748"/>
                        <a14:backgroundMark x1="1823" y1="20275" x2="3073" y2="32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238" y="1069655"/>
            <a:ext cx="8567510" cy="5747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Read for fun.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32F2AD7-5965-4B46-B514-31D64438D4C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59" b="96845" l="2301" r="90529">
                        <a14:foregroundMark x1="58688" y1="26861" x2="31375" y2="16748"/>
                        <a14:foregroundMark x1="31375" y1="16748" x2="30323" y2="17880"/>
                        <a14:foregroundMark x1="41189" y1="28155" x2="36148" y2="55785"/>
                        <a14:foregroundMark x1="8150" y1="44215" x2="7391" y2="53843"/>
                        <a14:foregroundMark x1="3108" y1="44862" x2="2325" y2="45510"/>
                        <a14:foregroundMark x1="8933" y1="51942" x2="22932" y2="74150"/>
                        <a14:foregroundMark x1="22932" y1="74150" x2="21757" y2="68608"/>
                        <a14:foregroundMark x1="72687" y1="90453" x2="75012" y2="96885"/>
                        <a14:foregroundMark x1="88228" y1="91748" x2="85120" y2="90453"/>
                        <a14:foregroundMark x1="20999" y1="93689" x2="20215" y2="94337"/>
                        <a14:foregroundMark x1="90553" y1="9506" x2="89770" y2="13390"/>
                        <a14:foregroundMark x1="77337" y1="9506" x2="75404" y2="8859"/>
                        <a14:foregroundMark x1="75012" y1="24312" x2="69187" y2="25566"/>
                        <a14:foregroundMark x1="87053" y1="15939" x2="82403" y2="18528"/>
                        <a14:foregroundMark x1="73446" y1="24312" x2="69187" y2="24960"/>
                        <a14:foregroundMark x1="62580" y1="73139" x2="55972" y2="8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762" y="1480483"/>
            <a:ext cx="2240829" cy="1355634"/>
          </a:xfrm>
          <a:prstGeom prst="rect">
            <a:avLst/>
          </a:prstGeom>
        </p:spPr>
      </p:pic>
      <p:pic>
        <p:nvPicPr>
          <p:cNvPr id="10" name="Picture 9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B1F9AEAA-F15B-4AEB-8AF6-043B36EF249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89972" l="5689" r="95228">
                        <a14:foregroundMark x1="60690" y1="26850" x2="56215" y2="37364"/>
                        <a14:foregroundMark x1="56215" y1="37364" x2="55810" y2="43469"/>
                        <a14:foregroundMark x1="60690" y1="30125" x2="60178" y2="45613"/>
                        <a14:foregroundMark x1="60178" y1="45613" x2="60178" y2="45613"/>
                        <a14:foregroundMark x1="66622" y1="47554" x2="68671" y2="51799"/>
                        <a14:foregroundMark x1="73713" y1="45815" x2="74225" y2="48322"/>
                        <a14:foregroundMark x1="57590" y1="51597" x2="58345" y2="59806"/>
                        <a14:foregroundMark x1="58345" y1="59806" x2="56754" y2="67004"/>
                        <a14:foregroundMark x1="56754" y1="67004" x2="54759" y2="67812"/>
                        <a14:foregroundMark x1="81558" y1="56247" x2="80453" y2="65912"/>
                        <a14:foregroundMark x1="80453" y1="65912" x2="77703" y2="64941"/>
                        <a14:foregroundMark x1="83500" y1="75172" x2="82071" y2="75374"/>
                        <a14:foregroundMark x1="78215" y1="75172" x2="79374" y2="75536"/>
                        <a14:foregroundMark x1="53357" y1="78083" x2="51928" y2="77275"/>
                        <a14:foregroundMark x1="81558" y1="82531" x2="17929" y2="81561"/>
                        <a14:foregroundMark x1="92127" y1="83097" x2="86843" y2="74767"/>
                        <a14:foregroundMark x1="72284" y1="69753" x2="60043" y2="81359"/>
                        <a14:foregroundMark x1="58237" y1="69389" x2="31033" y2="74970"/>
                        <a14:foregroundMark x1="31033" y1="74970" x2="29765" y2="76506"/>
                        <a14:foregroundMark x1="16878" y1="79054" x2="26530" y2="72705"/>
                        <a14:foregroundMark x1="26530" y1="72705" x2="38555" y2="71128"/>
                        <a14:foregroundMark x1="38555" y1="71128" x2="43812" y2="71128"/>
                        <a14:foregroundMark x1="45349" y1="53700" x2="34942" y2="55317"/>
                        <a14:foregroundMark x1="34942" y1="55317" x2="32219" y2="51193"/>
                        <a14:foregroundMark x1="46131" y1="31096" x2="48585" y2="34412"/>
                        <a14:foregroundMark x1="40981" y1="50222" x2="39175" y2="49454"/>
                        <a14:foregroundMark x1="49744" y1="41367" x2="49744" y2="39992"/>
                        <a14:foregroundMark x1="49232" y1="31864" x2="43138" y2="25960"/>
                        <a14:foregroundMark x1="43138" y1="25960" x2="42653" y2="27457"/>
                        <a14:foregroundMark x1="72688" y1="46179" x2="68671" y2="52568"/>
                        <a14:foregroundMark x1="26934" y1="56045" x2="21542" y2="61585"/>
                        <a14:foregroundMark x1="21542" y1="61585" x2="19089" y2="60089"/>
                        <a14:foregroundMark x1="24751" y1="61059" x2="26934" y2="56814"/>
                        <a14:foregroundMark x1="44082" y1="34007" x2="47857" y2="41245"/>
                        <a14:foregroundMark x1="47857" y1="41245" x2="44459" y2="33805"/>
                        <a14:foregroundMark x1="21515" y1="41933" x2="18684" y2="41731"/>
                        <a14:foregroundMark x1="23214" y1="43672" x2="22809" y2="49292"/>
                        <a14:foregroundMark x1="21407" y1="50829" x2="21920" y2="53134"/>
                        <a14:foregroundMark x1="8520" y1="84068" x2="12133" y2="80954"/>
                        <a14:foregroundMark x1="25128" y1="66074" x2="24373" y2="65912"/>
                        <a14:foregroundMark x1="29631" y1="78649" x2="31437" y2="79418"/>
                        <a14:foregroundMark x1="16123" y1="62030" x2="11243" y2="61545"/>
                        <a14:foregroundMark x1="11243" y1="61545" x2="10704" y2="61059"/>
                        <a14:foregroundMark x1="5689" y1="84068" x2="7226" y2="84836"/>
                        <a14:foregroundMark x1="83877" y1="63203" x2="82718" y2="68783"/>
                        <a14:foregroundMark x1="94823" y1="82531" x2="95228" y2="85038"/>
                        <a14:foregroundMark x1="14964" y1="71896" x2="17282" y2="71694"/>
                        <a14:foregroundMark x1="9814" y1="64537" x2="13669" y2="61626"/>
                        <a14:foregroundMark x1="74872" y1="46745" x2="72931" y2="45006"/>
                        <a14:foregroundMark x1="74602" y1="48120" x2="73066" y2="45006"/>
                        <a14:foregroundMark x1="75115" y1="46179" x2="72418" y2="45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28" y="1586499"/>
            <a:ext cx="2240829" cy="14940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788C9F-4D1F-4FDB-98C4-C4E1751B3A92}"/>
              </a:ext>
            </a:extLst>
          </p:cNvPr>
          <p:cNvSpPr txBox="1"/>
          <p:nvPr/>
        </p:nvSpPr>
        <p:spPr>
          <a:xfrm>
            <a:off x="2713403" y="1131712"/>
            <a:ext cx="739135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E7C2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Picnic</a:t>
            </a:r>
          </a:p>
          <a:p>
            <a:pPr algn="ctr"/>
            <a:endParaRPr lang="en-US" sz="1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Picnicking with family is a must. It is a relaxing activity during weekends or holidays. People go to the park, the side of a river, or a mountain slope. Enjoying the fresh air and seeing beautiful scenery is a very good way to spend time with family. Besides being a leisure activity, picnic also makes the relationship among the family members stronger. Picnic is a good way to rest from busy days at school and work. </a:t>
            </a:r>
            <a:endParaRPr lang="en-ID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ID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B221434-003C-4289-953F-AE1B066AC07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38" b="89918" l="9961" r="89970">
                        <a14:foregroundMark x1="79577" y1="21679" x2="48078" y2="15102"/>
                        <a14:foregroundMark x1="48078" y1="15102" x2="30998" y2="21679"/>
                        <a14:foregroundMark x1="64794" y1="12029" x2="42938" y2="7399"/>
                        <a14:foregroundMark x1="42938" y1="7399" x2="41938" y2="7789"/>
                        <a14:foregroundMark x1="52650" y1="3938" x2="44371" y2="7789"/>
                        <a14:foregroundMark x1="31612" y1="12029" x2="23516" y2="16659"/>
                        <a14:foregroundMark x1="71481" y1="7399" x2="77553" y2="12029"/>
                        <a14:foregroundMark x1="68046" y1="15102" x2="77849" y2="14193"/>
                        <a14:foregroundMark x1="77849" y1="14193" x2="74119" y2="7053"/>
                        <a14:foregroundMark x1="79986" y1="17438" x2="73550" y2="7789"/>
                        <a14:foregroundMark x1="73550" y1="7789" x2="72299" y2="7399"/>
                        <a14:foregroundMark x1="80396" y1="16270" x2="73436" y2="5971"/>
                        <a14:foregroundMark x1="73436" y1="5971" x2="70866" y2="5495"/>
                        <a14:foregroundMark x1="79986" y1="14756" x2="72299" y2="5495"/>
                        <a14:foregroundMark x1="72299" y1="5495" x2="71685" y2="5495"/>
                        <a14:foregroundMark x1="33227" y1="9347" x2="25267" y2="14106"/>
                        <a14:foregroundMark x1="25267" y1="14106" x2="24721" y2="15102"/>
                        <a14:foregroundMark x1="24721" y1="15102" x2="28360" y2="7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25" y="4712197"/>
            <a:ext cx="3153000" cy="1656986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8A782A6-0F3A-4E66-BC30-B8CB67D6ED3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54" b="99152" l="1813" r="98776">
                        <a14:foregroundMark x1="45104" y1="17528" x2="33710" y2="19507"/>
                        <a14:foregroundMark x1="33710" y1="19507" x2="15749" y2="39620"/>
                        <a14:foregroundMark x1="15749" y1="39620" x2="11770" y2="50242"/>
                        <a14:foregroundMark x1="53296" y1="23263" x2="63983" y2="15913"/>
                        <a14:foregroundMark x1="63983" y1="15913" x2="82086" y2="37480"/>
                        <a14:foregroundMark x1="82086" y1="37480" x2="80979" y2="42326"/>
                        <a14:foregroundMark x1="47834" y1="25081" x2="47010" y2="42326"/>
                        <a14:foregroundMark x1="47010" y1="42326" x2="47010" y2="42326"/>
                        <a14:foregroundMark x1="45527" y1="34774" x2="41549" y2="47375"/>
                        <a14:foregroundMark x1="49929" y1="57108" x2="55650" y2="78312"/>
                        <a14:foregroundMark x1="55650" y1="78312" x2="51248" y2="62480"/>
                        <a14:foregroundMark x1="51248" y1="62480" x2="53625" y2="77383"/>
                        <a14:foregroundMark x1="53625" y1="77383" x2="56638" y2="81543"/>
                        <a14:foregroundMark x1="31262" y1="19669" x2="18573" y2="23788"/>
                        <a14:foregroundMark x1="18573" y1="23788" x2="8074" y2="46527"/>
                        <a14:foregroundMark x1="8074" y1="46527" x2="5485" y2="62480"/>
                        <a14:foregroundMark x1="41337" y1="16438" x2="20033" y2="21163"/>
                        <a14:foregroundMark x1="20033" y1="21163" x2="4637" y2="38368"/>
                        <a14:foregroundMark x1="63559" y1="11389" x2="34416" y2="19669"/>
                        <a14:foregroundMark x1="69233" y1="9612" x2="82439" y2="31179"/>
                        <a14:foregroundMark x1="68173" y1="34047" x2="50777" y2="41599"/>
                        <a14:foregroundMark x1="36088" y1="35864" x2="42797" y2="20396"/>
                        <a14:foregroundMark x1="61064" y1="51333" x2="72787" y2="35501"/>
                        <a14:foregroundMark x1="23729" y1="92730" x2="81615" y2="85501"/>
                        <a14:foregroundMark x1="43432" y1="75444" x2="47505" y2="22779"/>
                        <a14:foregroundMark x1="47505" y1="22779" x2="46163" y2="26131"/>
                        <a14:foregroundMark x1="58757" y1="56018" x2="30650" y2="46284"/>
                        <a14:foregroundMark x1="87900" y1="35137" x2="84887" y2="21325"/>
                        <a14:foregroundMark x1="84887" y1="21325" x2="73258" y2="7512"/>
                        <a14:foregroundMark x1="73258" y1="7512" x2="58781" y2="11187"/>
                        <a14:foregroundMark x1="58781" y1="11187" x2="57274" y2="13893"/>
                        <a14:foregroundMark x1="2331" y1="53514" x2="4426" y2="84814"/>
                        <a14:foregroundMark x1="2119" y1="64661" x2="1813" y2="77585"/>
                        <a14:foregroundMark x1="1813" y1="77585" x2="1907" y2="77585"/>
                        <a14:foregroundMark x1="8192" y1="87682" x2="34746" y2="79483"/>
                        <a14:foregroundMark x1="34746" y1="79483" x2="28555" y2="90105"/>
                        <a14:foregroundMark x1="28555" y1="90105" x2="26460" y2="90913"/>
                        <a14:foregroundMark x1="58121" y1="72577" x2="41125" y2="85864"/>
                        <a14:foregroundMark x1="41125" y1="85864" x2="41125" y2="85864"/>
                        <a14:foregroundMark x1="6521" y1="88409" x2="23588" y2="86107"/>
                        <a14:foregroundMark x1="23588" y1="86107" x2="24765" y2="85178"/>
                        <a14:foregroundMark x1="38395" y1="83724" x2="48046" y2="72213"/>
                        <a14:foregroundMark x1="5061" y1="87318" x2="13771" y2="94952"/>
                        <a14:foregroundMark x1="13771" y1="94952" x2="33545" y2="95598"/>
                        <a14:foregroundMark x1="33545" y1="95598" x2="60946" y2="91276"/>
                        <a14:foregroundMark x1="60946" y1="91276" x2="61064" y2="91276"/>
                        <a14:foregroundMark x1="93150" y1="68982" x2="89030" y2="93134"/>
                        <a14:foregroundMark x1="89030" y1="93134" x2="47411" y2="99192"/>
                        <a14:foregroundMark x1="83710" y1="63570" x2="31073" y2="40549"/>
                        <a14:foregroundMark x1="80132" y1="51333" x2="60334" y2="33845"/>
                        <a14:foregroundMark x1="60334" y1="33845" x2="26365" y2="46082"/>
                        <a14:foregroundMark x1="26365" y1="46082" x2="57815" y2="52989"/>
                        <a14:foregroundMark x1="57815" y1="52989" x2="63159" y2="51333"/>
                        <a14:foregroundMark x1="79308" y1="63207" x2="62571" y2="68376"/>
                        <a14:foregroundMark x1="62571" y1="68376" x2="32580" y2="54806"/>
                        <a14:foregroundMark x1="32580" y1="54806" x2="31780" y2="34006"/>
                        <a14:foregroundMark x1="31780" y1="34006" x2="37782" y2="26858"/>
                        <a14:foregroundMark x1="95457" y1="75081" x2="91667" y2="94144"/>
                        <a14:foregroundMark x1="91667" y1="94144" x2="91455" y2="94144"/>
                        <a14:foregroundMark x1="86841" y1="41599" x2="87476" y2="64297"/>
                        <a14:foregroundMark x1="87900" y1="26858" x2="87688" y2="46284"/>
                        <a14:foregroundMark x1="95857" y1="75081" x2="96234" y2="88772"/>
                        <a14:foregroundMark x1="96234" y1="88772" x2="95245" y2="92367"/>
                        <a14:foregroundMark x1="98799" y1="79766" x2="98164" y2="89459"/>
                        <a14:foregroundMark x1="88748" y1="40549" x2="86017" y2="14984"/>
                        <a14:foregroundMark x1="88112" y1="16074" x2="89501" y2="35864"/>
                        <a14:foregroundMark x1="89501" y1="35864" x2="88936" y2="40549"/>
                        <a14:foregroundMark x1="87476" y1="14257" x2="72669" y2="7431"/>
                        <a14:foregroundMark x1="72669" y1="7431" x2="72387" y2="7431"/>
                        <a14:foregroundMark x1="37359" y1="14984" x2="25141" y2="14257"/>
                        <a14:foregroundMark x1="25141" y1="14257" x2="19115" y2="19305"/>
                        <a14:foregroundMark x1="58757" y1="9612" x2="75612" y2="6341"/>
                        <a14:foregroundMark x1="75612" y1="6341" x2="77825" y2="6341"/>
                        <a14:foregroundMark x1="86441" y1="12480" x2="78625" y2="7956"/>
                        <a14:foregroundMark x1="78625" y1="7956" x2="55603" y2="9612"/>
                        <a14:foregroundMark x1="74906" y1="5654" x2="56944" y2="6947"/>
                        <a14:foregroundMark x1="56944" y1="6947" x2="56238" y2="8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095" y="4748314"/>
            <a:ext cx="2033278" cy="1185048"/>
          </a:xfrm>
          <a:prstGeom prst="rect">
            <a:avLst/>
          </a:prstGeom>
        </p:spPr>
      </p:pic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324B1790-4BFD-402C-8E4C-1369803454F8}"/>
              </a:ext>
            </a:extLst>
          </p:cNvPr>
          <p:cNvSpPr/>
          <p:nvPr/>
        </p:nvSpPr>
        <p:spPr>
          <a:xfrm>
            <a:off x="10060534" y="1359380"/>
            <a:ext cx="2240829" cy="1893114"/>
          </a:xfrm>
          <a:prstGeom prst="flowChartConnector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D4BB7E55-C982-4AB1-807B-B7C04C2E2A3F}"/>
              </a:ext>
            </a:extLst>
          </p:cNvPr>
          <p:cNvSpPr/>
          <p:nvPr/>
        </p:nvSpPr>
        <p:spPr>
          <a:xfrm>
            <a:off x="1312254" y="4333809"/>
            <a:ext cx="2398466" cy="2014058"/>
          </a:xfrm>
          <a:prstGeom prst="flowChartConnector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2E0B0117-AB3B-4575-959A-7F11ED773E6B}"/>
              </a:ext>
            </a:extLst>
          </p:cNvPr>
          <p:cNvSpPr/>
          <p:nvPr/>
        </p:nvSpPr>
        <p:spPr>
          <a:xfrm>
            <a:off x="9478597" y="4407494"/>
            <a:ext cx="2398466" cy="2014058"/>
          </a:xfrm>
          <a:prstGeom prst="flowChartConnector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A2914460-CC36-4EFF-A273-7426E5FB11C1}"/>
              </a:ext>
            </a:extLst>
          </p:cNvPr>
          <p:cNvSpPr/>
          <p:nvPr/>
        </p:nvSpPr>
        <p:spPr>
          <a:xfrm>
            <a:off x="270891" y="1359380"/>
            <a:ext cx="2398466" cy="2014058"/>
          </a:xfrm>
          <a:prstGeom prst="flowChartConnector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7" name="Rounded Rectangle 1">
            <a:extLst>
              <a:ext uri="{FF2B5EF4-FFF2-40B4-BE49-F238E27FC236}">
                <a16:creationId xmlns:a16="http://schemas.microsoft.com/office/drawing/2014/main" id="{5BA1F01D-1F32-41CB-A65D-EC74BB201478}"/>
              </a:ext>
            </a:extLst>
          </p:cNvPr>
          <p:cNvSpPr/>
          <p:nvPr/>
        </p:nvSpPr>
        <p:spPr>
          <a:xfrm>
            <a:off x="472925" y="452206"/>
            <a:ext cx="731065" cy="712922"/>
          </a:xfrm>
          <a:prstGeom prst="roundRect">
            <a:avLst/>
          </a:prstGeom>
          <a:solidFill>
            <a:srgbClr val="F7E21E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N.</a:t>
            </a:r>
          </a:p>
        </p:txBody>
      </p:sp>
    </p:spTree>
    <p:extLst>
      <p:ext uri="{BB962C8B-B14F-4D97-AF65-F5344CB8AC3E}">
        <p14:creationId xmlns:p14="http://schemas.microsoft.com/office/powerpoint/2010/main" val="351465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50"/>
                            </p:stCondLst>
                            <p:childTnLst>
                              <p:par>
                                <p:cTn id="5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4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2960</TotalTime>
  <Words>295</Words>
  <Application>Microsoft Office PowerPoint</Application>
  <PresentationFormat>Widescreen</PresentationFormat>
  <Paragraphs>56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Ghina Amalia</dc:creator>
  <cp:lastModifiedBy>Ellisabeth Tiyas Utami</cp:lastModifiedBy>
  <cp:revision>51</cp:revision>
  <dcterms:created xsi:type="dcterms:W3CDTF">2022-04-10T02:34:18Z</dcterms:created>
  <dcterms:modified xsi:type="dcterms:W3CDTF">2022-04-20T02:54:18Z</dcterms:modified>
</cp:coreProperties>
</file>