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8" r:id="rId3"/>
    <p:sldId id="262" r:id="rId4"/>
    <p:sldId id="263" r:id="rId5"/>
    <p:sldId id="264" r:id="rId6"/>
    <p:sldId id="330" r:id="rId7"/>
    <p:sldId id="30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05" r:id="rId16"/>
    <p:sldId id="321" r:id="rId17"/>
    <p:sldId id="338" r:id="rId18"/>
    <p:sldId id="339" r:id="rId19"/>
    <p:sldId id="322" r:id="rId20"/>
    <p:sldId id="340" r:id="rId21"/>
    <p:sldId id="341" r:id="rId22"/>
    <p:sldId id="307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3CC33"/>
    <a:srgbClr val="BFD101"/>
    <a:srgbClr val="B2D34E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584" autoAdjust="0"/>
  </p:normalViewPr>
  <p:slideViewPr>
    <p:cSldViewPr>
      <p:cViewPr varScale="1">
        <p:scale>
          <a:sx n="99" d="100"/>
          <a:sy n="99" d="100"/>
        </p:scale>
        <p:origin x="-53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98"/>
            <a:ext cx="91440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7065" y="30182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84949" y="895350"/>
            <a:ext cx="2329851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1777335"/>
            <a:ext cx="4495800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Pendidikan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Jasmani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Olahraga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Kesehatan</a:t>
            </a:r>
            <a:endParaRPr lang="en-US" sz="2800" b="1" dirty="0" smtClean="0">
              <a:solidFill>
                <a:srgbClr val="33CC33"/>
              </a:solidFill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14" y="971550"/>
            <a:ext cx="2292185" cy="32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2" y="1229068"/>
            <a:ext cx="7477619" cy="29449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22" y="219730"/>
            <a:ext cx="6207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kaki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01140" y="4138189"/>
            <a:ext cx="3274501" cy="37890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Gerakan</a:t>
            </a:r>
            <a:r>
              <a:rPr lang="en-US" dirty="0">
                <a:solidFill>
                  <a:schemeClr val="tx1"/>
                </a:solidFill>
              </a:rPr>
              <a:t> 1 × 8 </a:t>
            </a:r>
            <a:r>
              <a:rPr lang="en-US" dirty="0" err="1" smtClean="0">
                <a:solidFill>
                  <a:schemeClr val="tx1"/>
                </a:solidFill>
              </a:rPr>
              <a:t>pertama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4041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Gerakan kaki dilakukan untuk penguluran otot-otot pada kaki.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5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1" y="813385"/>
            <a:ext cx="8866142" cy="3324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22" y="219730"/>
            <a:ext cx="6207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kaki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01140" y="4138189"/>
            <a:ext cx="3274501" cy="37890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Gerakan</a:t>
            </a:r>
            <a:r>
              <a:rPr lang="en-US" dirty="0">
                <a:solidFill>
                  <a:schemeClr val="tx1"/>
                </a:solidFill>
              </a:rPr>
              <a:t> 1 × 8 </a:t>
            </a:r>
            <a:r>
              <a:rPr lang="en-US" dirty="0" err="1" smtClean="0">
                <a:solidFill>
                  <a:schemeClr val="tx1"/>
                </a:solidFill>
              </a:rPr>
              <a:t>kedua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079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68" y="737559"/>
            <a:ext cx="6525532" cy="3400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22" y="219730"/>
            <a:ext cx="6207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kaki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01140" y="4138189"/>
            <a:ext cx="3274501" cy="37890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Gerakan</a:t>
            </a:r>
            <a:r>
              <a:rPr lang="en-US" dirty="0">
                <a:solidFill>
                  <a:schemeClr val="tx1"/>
                </a:solidFill>
              </a:rPr>
              <a:t> 1 × 8 </a:t>
            </a:r>
            <a:r>
              <a:rPr lang="en-US" dirty="0" err="1" smtClean="0">
                <a:solidFill>
                  <a:schemeClr val="tx1"/>
                </a:solidFill>
              </a:rPr>
              <a:t>ketiga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07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66" y="308710"/>
            <a:ext cx="5691934" cy="4359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22" y="219730"/>
            <a:ext cx="6207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kaki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1932050"/>
            <a:ext cx="1730289" cy="55654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Gerakan</a:t>
            </a:r>
            <a:r>
              <a:rPr lang="en-US" dirty="0">
                <a:solidFill>
                  <a:schemeClr val="tx1"/>
                </a:solidFill>
              </a:rPr>
              <a:t> 1 × 8 </a:t>
            </a:r>
            <a:r>
              <a:rPr lang="en-US" dirty="0" err="1" smtClean="0">
                <a:solidFill>
                  <a:schemeClr val="tx1"/>
                </a:solidFill>
              </a:rPr>
              <a:t>keempat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632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96" y="1123950"/>
            <a:ext cx="3079627" cy="3505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52399"/>
            <a:ext cx="8458200" cy="819151"/>
            <a:chOff x="152400" y="267069"/>
            <a:chExt cx="5943600" cy="1276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12763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9878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Inti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94593" y="1123950"/>
            <a:ext cx="41822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selanjutnya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SKJ </a:t>
            </a:r>
            <a:r>
              <a:rPr lang="en-US" sz="2400" dirty="0" err="1"/>
              <a:t>Pelajar</a:t>
            </a:r>
            <a:r>
              <a:rPr lang="en-US" sz="2400" dirty="0"/>
              <a:t> 2021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inti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/>
              <a:t>SKJ </a:t>
            </a:r>
            <a:r>
              <a:rPr lang="en-US" sz="2400" dirty="0" err="1"/>
              <a:t>Pelajar</a:t>
            </a:r>
            <a:r>
              <a:rPr lang="en-US" sz="2400" dirty="0"/>
              <a:t> 2021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yang </a:t>
            </a:r>
            <a:r>
              <a:rPr lang="en-US" sz="2400" dirty="0" err="1"/>
              <a:t>masing-masing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diulang</a:t>
            </a:r>
            <a:r>
              <a:rPr lang="en-US" sz="2400" dirty="0"/>
              <a:t> </a:t>
            </a:r>
            <a:r>
              <a:rPr lang="en-US" sz="2400" dirty="0" err="1"/>
              <a:t>sebanyak</a:t>
            </a:r>
            <a:r>
              <a:rPr lang="en-US" sz="2400" dirty="0"/>
              <a:t> 2 × 8 </a:t>
            </a:r>
            <a:r>
              <a:rPr lang="en-US" sz="2400" dirty="0" err="1"/>
              <a:t>hitungan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05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44" y="471160"/>
            <a:ext cx="5651356" cy="4110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095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Peralihan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764041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a.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Peralihan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1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1699558"/>
            <a:ext cx="34177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Gerakan peralihan 1 dilakukan sebanyak 2 × 8 hitungan. </a:t>
            </a:r>
            <a:endParaRPr lang="sv-SE" sz="2400" dirty="0" smtClean="0"/>
          </a:p>
          <a:p>
            <a:r>
              <a:rPr lang="sv-SE" sz="2400" dirty="0" smtClean="0"/>
              <a:t>Gerakan </a:t>
            </a:r>
            <a:r>
              <a:rPr lang="sv-SE" sz="2400" dirty="0"/>
              <a:t>ini dilakukan sebelum gerakan inti 1.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12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42407"/>
            <a:ext cx="7315200" cy="2586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095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Peralihan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764041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b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Peralihan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2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962" y="1095657"/>
            <a:ext cx="7484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Gerakan peralihan 2 dilakukan sebanyak 2 × 8 hitungan. Gerakan ini dilakukan setelah melakukan gerakan inti 1, 2, dan 3.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09" y="1314232"/>
            <a:ext cx="8282991" cy="3238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095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Peralihan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764041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b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Peralihan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2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95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09" y="732770"/>
            <a:ext cx="5429291" cy="3859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095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Inti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764041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a.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inti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1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567" y="1350318"/>
            <a:ext cx="32980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inti</a:t>
            </a:r>
            <a:r>
              <a:rPr lang="en-US" sz="2400" dirty="0"/>
              <a:t> 1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sebanyak</a:t>
            </a:r>
            <a:r>
              <a:rPr lang="en-US" sz="2400" dirty="0"/>
              <a:t> 4 × 8 </a:t>
            </a:r>
            <a:r>
              <a:rPr lang="en-US" sz="2400" dirty="0" err="1"/>
              <a:t>hitungan</a:t>
            </a:r>
            <a:r>
              <a:rPr lang="en-US" sz="2400" dirty="0"/>
              <a:t>.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peralihan</a:t>
            </a:r>
            <a:r>
              <a:rPr lang="en-US" sz="2400" dirty="0"/>
              <a:t> 1. </a:t>
            </a:r>
            <a:endParaRPr lang="en-US" sz="2400" dirty="0" smtClean="0"/>
          </a:p>
          <a:p>
            <a:r>
              <a:rPr lang="sv-SE" sz="2400" dirty="0"/>
              <a:t>Gerakan hitungan 1 × 8 kedua mengulang gerakan 1 × 8 </a:t>
            </a:r>
            <a:r>
              <a:rPr lang="sv-SE" sz="2400" dirty="0" smtClean="0"/>
              <a:t>pertama.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88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09" y="471160"/>
            <a:ext cx="5257913" cy="4121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095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Inti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764041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b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inti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2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567" y="1350318"/>
            <a:ext cx="32980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inti</a:t>
            </a:r>
            <a:r>
              <a:rPr lang="en-US" sz="2400" dirty="0"/>
              <a:t> 1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sebanyak</a:t>
            </a:r>
            <a:r>
              <a:rPr lang="en-US" sz="2400" dirty="0"/>
              <a:t> 4 × 8 </a:t>
            </a:r>
            <a:r>
              <a:rPr lang="en-US" sz="2400" dirty="0" err="1"/>
              <a:t>hitungan</a:t>
            </a:r>
            <a:r>
              <a:rPr lang="en-US" sz="2400" dirty="0"/>
              <a:t>.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peralihan</a:t>
            </a:r>
            <a:r>
              <a:rPr lang="en-US" sz="2400" dirty="0"/>
              <a:t> 1. </a:t>
            </a:r>
            <a:endParaRPr lang="en-US" sz="2400" dirty="0" smtClean="0"/>
          </a:p>
          <a:p>
            <a:r>
              <a:rPr lang="sv-SE" sz="2400" dirty="0"/>
              <a:t>Gerakan hitungan 1 × 8 kedua mengulang gerakan 1 × 8 pertama.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4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6641" y="497255"/>
            <a:ext cx="8017359" cy="810793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350544" y="3368313"/>
              <a:ext cx="4599636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 smtClean="0">
                  <a:solidFill>
                    <a:schemeClr val="tx1"/>
                  </a:solidFill>
                </a:rPr>
                <a:t>GERAK </a:t>
              </a:r>
              <a:r>
                <a:rPr lang="fi-FI" sz="3200" b="1" dirty="0" smtClean="0">
                  <a:solidFill>
                    <a:schemeClr val="tx1"/>
                  </a:solidFill>
                </a:rPr>
                <a:t>BERIRAMA (SKJ Pelajar 2021)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4306"/>
            <a:chOff x="2895601" y="-542991"/>
            <a:chExt cx="960519" cy="96184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258" y="-119089"/>
              <a:ext cx="33222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  <a:endPara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0087" y="1853600"/>
            <a:ext cx="4509113" cy="2374435"/>
            <a:chOff x="836416" y="2426714"/>
            <a:chExt cx="4509113" cy="2374435"/>
          </a:xfrm>
        </p:grpSpPr>
        <p:grpSp>
          <p:nvGrpSpPr>
            <p:cNvPr id="15" name="Group 14"/>
            <p:cNvGrpSpPr/>
            <p:nvPr/>
          </p:nvGrpSpPr>
          <p:grpSpPr>
            <a:xfrm>
              <a:off x="836416" y="2426714"/>
              <a:ext cx="4509113" cy="2374435"/>
              <a:chOff x="836416" y="2426714"/>
              <a:chExt cx="4509113" cy="237443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36417" y="2985267"/>
                <a:ext cx="4509112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err="1"/>
                  <a:t>Setelah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mempelajari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materi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pada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bab</a:t>
                </a:r>
                <a:r>
                  <a:rPr lang="en-US" sz="1600" dirty="0"/>
                  <a:t> </a:t>
                </a:r>
                <a:r>
                  <a:rPr lang="en-US" sz="1600" dirty="0" err="1"/>
                  <a:t>ini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peserta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didik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diharapkan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dapat</a:t>
                </a:r>
                <a:r>
                  <a:rPr lang="en-US" sz="1600" dirty="0"/>
                  <a:t>: </a:t>
                </a:r>
              </a:p>
              <a:p>
                <a:r>
                  <a:rPr lang="en-US" sz="1600" dirty="0"/>
                  <a:t>7.1 </a:t>
                </a:r>
                <a:r>
                  <a:rPr lang="en-US" sz="1600" dirty="0" err="1"/>
                  <a:t>Menjelaskan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gerakan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pemanasan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gerakan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inti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dan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gerakan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pendinginan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dalam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gerak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berirama</a:t>
                </a:r>
                <a:r>
                  <a:rPr lang="en-US" sz="1600" dirty="0"/>
                  <a:t>; </a:t>
                </a:r>
              </a:p>
              <a:p>
                <a:r>
                  <a:rPr lang="en-US" sz="1600" dirty="0"/>
                  <a:t>7.2 </a:t>
                </a:r>
                <a:r>
                  <a:rPr lang="en-US" sz="1600" dirty="0" err="1"/>
                  <a:t>Mempraktikkan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gerakan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pemanasan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gerakan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inti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dan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gerakan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pendinginan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dalam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gerak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berirama</a:t>
                </a:r>
                <a:r>
                  <a:rPr lang="en-US" sz="1600" dirty="0"/>
                  <a:t>. 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76800" y="1128216"/>
            <a:ext cx="4547558" cy="3196134"/>
            <a:chOff x="-6347116" y="1177899"/>
            <a:chExt cx="4376296" cy="3463292"/>
          </a:xfrm>
        </p:grpSpPr>
        <p:grpSp>
          <p:nvGrpSpPr>
            <p:cNvPr id="32" name="Group 31"/>
            <p:cNvGrpSpPr/>
            <p:nvPr/>
          </p:nvGrpSpPr>
          <p:grpSpPr>
            <a:xfrm>
              <a:off x="-5963781" y="1177899"/>
              <a:ext cx="3992961" cy="3463292"/>
              <a:chOff x="-8326649" y="2622304"/>
              <a:chExt cx="4370271" cy="379055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-8326649" y="2622304"/>
                <a:ext cx="4081143" cy="3790552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8326649" y="2884435"/>
                <a:ext cx="4370271" cy="3343754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47116" y="1512189"/>
              <a:ext cx="4376295" cy="2977218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09" y="471160"/>
            <a:ext cx="5385809" cy="4025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095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Inti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764041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c.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inti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3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567" y="1350318"/>
            <a:ext cx="32980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inti</a:t>
            </a:r>
            <a:r>
              <a:rPr lang="en-US" sz="2400" dirty="0"/>
              <a:t> 3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sebanyak</a:t>
            </a:r>
            <a:r>
              <a:rPr lang="en-US" sz="2400" dirty="0"/>
              <a:t> 4 × 8 </a:t>
            </a:r>
            <a:r>
              <a:rPr lang="en-US" sz="2400" dirty="0" err="1"/>
              <a:t>hitungan</a:t>
            </a:r>
            <a:r>
              <a:rPr lang="en-US" sz="2400" dirty="0"/>
              <a:t>.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peralihan</a:t>
            </a:r>
            <a:r>
              <a:rPr lang="en-US" sz="2400" dirty="0"/>
              <a:t> 3. </a:t>
            </a:r>
            <a:endParaRPr lang="en-US" sz="2400" dirty="0" smtClean="0"/>
          </a:p>
          <a:p>
            <a:r>
              <a:rPr lang="sv-SE" sz="2400" dirty="0"/>
              <a:t>Gerakan hitungan 1 × 8 kedua mengulang gerakan 1 × 8 pertama.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4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663" y="1047750"/>
            <a:ext cx="3612537" cy="35806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52399"/>
            <a:ext cx="8229600" cy="895351"/>
            <a:chOff x="152400" y="267069"/>
            <a:chExt cx="5943600" cy="10167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101675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34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Pendinginan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2009" y="1275229"/>
            <a:ext cx="47917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pendinginan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selesai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inti</a:t>
            </a:r>
            <a:r>
              <a:rPr lang="en-US" sz="2400" dirty="0"/>
              <a:t>.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pendinginan</a:t>
            </a:r>
            <a:r>
              <a:rPr lang="en-US" sz="2400" dirty="0"/>
              <a:t> </a:t>
            </a:r>
            <a:r>
              <a:rPr lang="en-US" sz="2400" dirty="0" err="1"/>
              <a:t>bermanfaat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menormalkan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inti</a:t>
            </a:r>
            <a:r>
              <a:rPr lang="en-US" sz="2400" dirty="0"/>
              <a:t>.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pendinginan</a:t>
            </a:r>
            <a:r>
              <a:rPr lang="en-US" sz="2400" dirty="0"/>
              <a:t> </a:t>
            </a:r>
            <a:r>
              <a:rPr lang="en-US" sz="2400" dirty="0" err="1"/>
              <a:t>hampir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pemanasan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73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7"/>
          <a:stretch/>
        </p:blipFill>
        <p:spPr>
          <a:xfrm>
            <a:off x="3626225" y="1514991"/>
            <a:ext cx="5517775" cy="325661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7315200" cy="636232"/>
            <a:chOff x="152400" y="267070"/>
            <a:chExt cx="5943600" cy="6362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34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Pemanasan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3400" y="1123950"/>
            <a:ext cx="3347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Senam</a:t>
            </a:r>
            <a:r>
              <a:rPr lang="en-US" sz="2400" dirty="0"/>
              <a:t> </a:t>
            </a:r>
            <a:r>
              <a:rPr lang="en-US" sz="2400" dirty="0" err="1"/>
              <a:t>irama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macamnya</a:t>
            </a:r>
            <a:r>
              <a:rPr lang="en-US" sz="2400" dirty="0"/>
              <a:t>,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SKJ </a:t>
            </a:r>
            <a:r>
              <a:rPr lang="en-US" sz="2400" dirty="0" err="1"/>
              <a:t>Pelajar</a:t>
            </a:r>
            <a:r>
              <a:rPr lang="en-US" sz="2400" dirty="0"/>
              <a:t> 2021. SKJ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singkatan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Senam</a:t>
            </a:r>
            <a:r>
              <a:rPr lang="en-US" sz="2400" dirty="0"/>
              <a:t> </a:t>
            </a:r>
            <a:r>
              <a:rPr lang="en-US" sz="2400" dirty="0" err="1"/>
              <a:t>Kesegaran</a:t>
            </a:r>
            <a:r>
              <a:rPr lang="en-US" sz="2400" dirty="0"/>
              <a:t> </a:t>
            </a:r>
            <a:r>
              <a:rPr lang="en-US" sz="2400" dirty="0" err="1"/>
              <a:t>Jasmani</a:t>
            </a:r>
            <a:r>
              <a:rPr lang="en-US" sz="2400" dirty="0"/>
              <a:t>. </a:t>
            </a:r>
            <a:r>
              <a:rPr lang="sv-SE" sz="2400" dirty="0" smtClean="0"/>
              <a:t>Gerakan </a:t>
            </a:r>
            <a:r>
              <a:rPr lang="sv-SE" sz="2400" dirty="0"/>
              <a:t>pemanasan merupakan gerakan pembuka dalam senam.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44" y="1478029"/>
            <a:ext cx="7153856" cy="28463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800" y="20955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pernapasan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76404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pernapasan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menghirup</a:t>
            </a:r>
            <a:r>
              <a:rPr lang="en-US" sz="2400" dirty="0"/>
              <a:t> </a:t>
            </a:r>
            <a:r>
              <a:rPr lang="en-US" sz="2400" dirty="0" err="1"/>
              <a:t>udara</a:t>
            </a:r>
            <a:r>
              <a:rPr lang="en-US" sz="2400" dirty="0"/>
              <a:t> </a:t>
            </a:r>
            <a:r>
              <a:rPr lang="en-US" sz="2400" dirty="0" err="1"/>
              <a:t>sebanyak-banyaknya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hidung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dikeluarkan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mulut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0" y="4248150"/>
            <a:ext cx="3274501" cy="37890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Gerakan</a:t>
            </a:r>
            <a:r>
              <a:rPr lang="en-US" dirty="0">
                <a:solidFill>
                  <a:schemeClr val="tx1"/>
                </a:solidFill>
              </a:rPr>
              <a:t> 1 × 8 </a:t>
            </a:r>
            <a:r>
              <a:rPr lang="en-US" dirty="0" err="1">
                <a:solidFill>
                  <a:schemeClr val="tx1"/>
                </a:solidFill>
              </a:rPr>
              <a:t>pertama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51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54060"/>
            <a:ext cx="7696200" cy="3542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0955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pernapasan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0" y="4248150"/>
            <a:ext cx="3274501" cy="37890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Gerakan</a:t>
            </a:r>
            <a:r>
              <a:rPr lang="en-US" dirty="0">
                <a:solidFill>
                  <a:schemeClr val="tx1"/>
                </a:solidFill>
              </a:rPr>
              <a:t> 1 × 8 </a:t>
            </a:r>
            <a:r>
              <a:rPr lang="en-US" dirty="0" err="1" smtClean="0">
                <a:solidFill>
                  <a:schemeClr val="tx1"/>
                </a:solidFill>
              </a:rPr>
              <a:t>kedua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805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02" y="1315552"/>
            <a:ext cx="4346997" cy="2662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6762" y="742950"/>
            <a:ext cx="807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Gerakan kepala bermanfaat untuk melemaskan otot-otot leher.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222" y="219730"/>
            <a:ext cx="6207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kepala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60" y="1200150"/>
            <a:ext cx="4384140" cy="281493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9600" y="4058699"/>
            <a:ext cx="3274501" cy="37890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Gerakan</a:t>
            </a:r>
            <a:r>
              <a:rPr lang="en-US" dirty="0">
                <a:solidFill>
                  <a:schemeClr val="tx1"/>
                </a:solidFill>
              </a:rPr>
              <a:t> 1 × 8 </a:t>
            </a:r>
            <a:r>
              <a:rPr lang="en-US" dirty="0" err="1" smtClean="0">
                <a:solidFill>
                  <a:schemeClr val="tx1"/>
                </a:solidFill>
              </a:rPr>
              <a:t>pertama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38479" y="4058699"/>
            <a:ext cx="3274501" cy="37890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Gerakan</a:t>
            </a:r>
            <a:r>
              <a:rPr lang="en-US" dirty="0">
                <a:solidFill>
                  <a:schemeClr val="tx1"/>
                </a:solidFill>
              </a:rPr>
              <a:t> 1 × 8 </a:t>
            </a:r>
            <a:r>
              <a:rPr lang="en-US" dirty="0" err="1" smtClean="0">
                <a:solidFill>
                  <a:schemeClr val="tx1"/>
                </a:solidFill>
              </a:rPr>
              <a:t>kedua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2993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2" y="1537294"/>
            <a:ext cx="5293578" cy="2621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6762" y="742950"/>
            <a:ext cx="8078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bahu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melemaskan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otot-otot</a:t>
            </a:r>
            <a:r>
              <a:rPr lang="en-US" sz="2400" dirty="0"/>
              <a:t> </a:t>
            </a:r>
            <a:r>
              <a:rPr lang="en-US" sz="2400" dirty="0" err="1"/>
              <a:t>bahu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6207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bahu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tangan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8899" y="4174048"/>
            <a:ext cx="3274501" cy="37890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Gerakan</a:t>
            </a:r>
            <a:r>
              <a:rPr lang="en-US" dirty="0">
                <a:solidFill>
                  <a:schemeClr val="tx1"/>
                </a:solidFill>
              </a:rPr>
              <a:t> 1 × 8 </a:t>
            </a:r>
            <a:r>
              <a:rPr lang="en-US" dirty="0" err="1" smtClean="0">
                <a:solidFill>
                  <a:schemeClr val="tx1"/>
                </a:solidFill>
              </a:rPr>
              <a:t>pertama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799" y="1693949"/>
            <a:ext cx="2895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Gerakan</a:t>
            </a:r>
            <a:r>
              <a:rPr lang="en-US" sz="2400" dirty="0"/>
              <a:t> 1 × 8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1 × 8 </a:t>
            </a:r>
            <a:r>
              <a:rPr lang="en-US" sz="2400" dirty="0" err="1"/>
              <a:t>pertama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kebalikan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74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08279"/>
            <a:ext cx="4379178" cy="34636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22" y="219730"/>
            <a:ext cx="6207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bahu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tangan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8899" y="4174048"/>
            <a:ext cx="3274501" cy="37890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Gerakan</a:t>
            </a:r>
            <a:r>
              <a:rPr lang="en-US" dirty="0">
                <a:solidFill>
                  <a:schemeClr val="tx1"/>
                </a:solidFill>
              </a:rPr>
              <a:t> 1 × 8 </a:t>
            </a:r>
            <a:r>
              <a:rPr lang="en-US" dirty="0" err="1" smtClean="0">
                <a:solidFill>
                  <a:schemeClr val="tx1"/>
                </a:solidFill>
              </a:rPr>
              <a:t>ketiga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1285952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Gerakan</a:t>
            </a:r>
            <a:r>
              <a:rPr lang="en-US" sz="2400" dirty="0"/>
              <a:t> 1 × 8 </a:t>
            </a:r>
            <a:r>
              <a:rPr lang="en-US" sz="2400" dirty="0" err="1"/>
              <a:t>keempat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1 × 8 </a:t>
            </a:r>
            <a:r>
              <a:rPr lang="en-US" sz="2400" dirty="0" err="1"/>
              <a:t>ketiga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kebalikan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1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29150"/>
            <a:ext cx="4724400" cy="3451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22" y="219730"/>
            <a:ext cx="6207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bahu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tangan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8899" y="4174048"/>
            <a:ext cx="3274501" cy="37890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Gerakan</a:t>
            </a:r>
            <a:r>
              <a:rPr lang="en-US" dirty="0">
                <a:solidFill>
                  <a:schemeClr val="tx1"/>
                </a:solidFill>
              </a:rPr>
              <a:t> 1 × 8 </a:t>
            </a:r>
            <a:r>
              <a:rPr lang="en-US" dirty="0" err="1" smtClean="0">
                <a:solidFill>
                  <a:schemeClr val="tx1"/>
                </a:solidFill>
              </a:rPr>
              <a:t>kelima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165735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Gerakan 1 × 8 keenam sama dengan gerakan 1 × 8 kelima.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5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5340</TotalTime>
  <Words>537</Words>
  <Application>Microsoft Office PowerPoint</Application>
  <PresentationFormat>On-screen Show (16:9)</PresentationFormat>
  <Paragraphs>71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Rofikah</cp:lastModifiedBy>
  <cp:revision>119</cp:revision>
  <dcterms:created xsi:type="dcterms:W3CDTF">2022-01-17T01:37:52Z</dcterms:created>
  <dcterms:modified xsi:type="dcterms:W3CDTF">2023-01-17T08:03:35Z</dcterms:modified>
</cp:coreProperties>
</file>