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6" r:id="rId5"/>
    <p:sldId id="277" r:id="rId6"/>
    <p:sldId id="278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79" r:id="rId16"/>
    <p:sldId id="280" r:id="rId17"/>
    <p:sldId id="281" r:id="rId18"/>
    <p:sldId id="275" r:id="rId19"/>
    <p:sldId id="268" r:id="rId20"/>
    <p:sldId id="282" r:id="rId21"/>
    <p:sldId id="283" r:id="rId22"/>
    <p:sldId id="269" r:id="rId23"/>
    <p:sldId id="270" r:id="rId24"/>
    <p:sldId id="272" r:id="rId25"/>
    <p:sldId id="273" r:id="rId26"/>
    <p:sldId id="271" r:id="rId27"/>
    <p:sldId id="274" r:id="rId28"/>
    <p:sldId id="284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AF34B2"/>
    <a:srgbClr val="000000"/>
    <a:srgbClr val="FFFFFF"/>
    <a:srgbClr val="FAC090"/>
    <a:srgbClr val="0000FF"/>
    <a:srgbClr val="E6B9B8"/>
    <a:srgbClr val="E46C0A"/>
    <a:srgbClr val="984807"/>
    <a:srgbClr val="321B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867" autoAdjust="0"/>
    <p:restoredTop sz="98930" autoAdjust="0"/>
  </p:normalViewPr>
  <p:slideViewPr>
    <p:cSldViewPr>
      <p:cViewPr varScale="1">
        <p:scale>
          <a:sx n="72" d="100"/>
          <a:sy n="72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28/08/2016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211155"/>
            <a:ext cx="7092279" cy="95402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46587" y="2564904"/>
            <a:ext cx="361114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Tujuan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pembelajaran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59433" y="3212976"/>
            <a:ext cx="3672000" cy="1631216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lingkaran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volume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tegak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segitiga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5608"/>
            <a:ext cx="1881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itchFamily="34" charset="0"/>
              </a:rPr>
              <a:t>BAB 3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15" name="Title 1"/>
          <p:cNvSpPr>
            <a:spLocks noGrp="1" noChangeArrowheads="1"/>
          </p:cNvSpPr>
          <p:nvPr/>
        </p:nvSpPr>
        <p:spPr bwMode="auto">
          <a:xfrm>
            <a:off x="1979712" y="529368"/>
            <a:ext cx="5318875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LUAS DAN VOLUME</a:t>
            </a:r>
            <a:endParaRPr lang="en-US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40" y="243080"/>
            <a:ext cx="32308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Keliling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811" y="692696"/>
            <a:ext cx="8567898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keliling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351713" y="3993431"/>
                <a:ext cx="8468759" cy="1752596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     K =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2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sz="2200" b="0" dirty="0" smtClean="0"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62,8 = 3,14 x 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d</a:t>
                </a:r>
              </a:p>
              <a:p>
                <a:pPr eaLnBrk="1" hangingPunct="1"/>
                <a:r>
                  <a:rPr lang="en-US" sz="2200" i="1" dirty="0">
                    <a:latin typeface="Arial" charset="0"/>
                    <a:cs typeface="Arial" charset="0"/>
                  </a:rPr>
                  <a:t/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   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62,8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3,14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 charset="0"/>
                      </a:rPr>
                      <m:t>cm</m:t>
                    </m:r>
                  </m:oMath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713" y="3993431"/>
                <a:ext cx="8468759" cy="17525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51713" y="1137037"/>
                <a:ext cx="8468758" cy="1742785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r>
                  <a:rPr lang="en-US" sz="2200" i="1" dirty="0" smtClean="0">
                    <a:latin typeface="Arial" charset="0"/>
                    <a:cs typeface="Arial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2 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2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sz="2200" i="1" dirty="0" smtClean="0">
                    <a:latin typeface="Arial" charset="0"/>
                    <a:cs typeface="Arial" charset="0"/>
                  </a:rPr>
                  <a:t/>
                </a:r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=2×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14</m:t>
                      </m:r>
                    </m:oMath>
                  </m:oMathPara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    = 88 cm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713" y="1137037"/>
                <a:ext cx="8468758" cy="1742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56811" y="3210536"/>
                <a:ext cx="8567898" cy="769441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Keliling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sebuah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lingkaran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adalah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 62,8 cm.</a:t>
                </a:r>
              </a:p>
              <a:p>
                <a:pPr eaLnBrk="1" hangingPunct="1"/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Tentukan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 diameter </a:t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lingkaran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tersebut</a:t>
                </a:r>
                <a:r>
                  <a:rPr lang="en-US" sz="2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charset="0"/>
                    <a:cs typeface="Arial" charset="0"/>
                  </a:rPr>
                  <a:t>! (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=3,14)</m:t>
                    </m:r>
                  </m:oMath>
                </a14:m>
                <a:endParaRPr lang="en-US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811" y="3210536"/>
                <a:ext cx="8567898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925" t="-4762" b="-1587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12160" y="962416"/>
            <a:ext cx="2376264" cy="2345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2"/>
            <a:endCxn id="7" idx="6"/>
          </p:cNvCxnSpPr>
          <p:nvPr/>
        </p:nvCxnSpPr>
        <p:spPr>
          <a:xfrm>
            <a:off x="6012160" y="2135092"/>
            <a:ext cx="237626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7682846" y="1641641"/>
            <a:ext cx="185992" cy="122310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59898" y="2262401"/>
            <a:ext cx="1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14 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575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76" y="242153"/>
            <a:ext cx="2757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Luas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980" y="728902"/>
            <a:ext cx="7870353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menentukan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perhatikan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336031" y="4788924"/>
                <a:ext cx="4505078" cy="1435201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latin typeface="Arial" charset="0"/>
                    <a:cs typeface="Arial" charset="0"/>
                  </a:rPr>
                  <a:t>Luas </a:t>
                </a:r>
                <a:r>
                  <a:rPr lang="en-US" sz="2800" dirty="0" err="1" smtClean="0">
                    <a:latin typeface="Arial" charset="0"/>
                    <a:cs typeface="Arial" charset="0"/>
                  </a:rPr>
                  <a:t>lingkaran</a:t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800" i="1" dirty="0" smtClean="0">
                    <a:latin typeface="Arial" charset="0"/>
                    <a:cs typeface="Arial" charset="0"/>
                  </a:rPr>
                  <a:t>= p x l</a:t>
                </a:r>
              </a:p>
              <a:p>
                <a:r>
                  <a:rPr lang="en-US" sz="2800" dirty="0" smtClean="0">
                    <a:latin typeface="Arial" charset="0"/>
                    <a:cs typeface="Arial" charset="0"/>
                  </a:rPr>
                  <a:t>		      =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sz="28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endParaRPr lang="en-US" sz="2800" b="0" dirty="0" smtClean="0"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 eaLnBrk="1" hangingPunct="1"/>
                <a:r>
                  <a:rPr lang="en-US" sz="2800" dirty="0" smtClean="0">
                    <a:latin typeface="Arial" charset="0"/>
                    <a:cs typeface="Arial" charset="0"/>
                  </a:rPr>
                  <a:t>		     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031" y="4788924"/>
                <a:ext cx="4505078" cy="14352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20801" y="3942845"/>
            <a:ext cx="8609534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Berdasarkan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ditentukan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persegi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panjang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sebagai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5571" y="969342"/>
            <a:ext cx="8853723" cy="2992676"/>
            <a:chOff x="55571" y="969342"/>
            <a:chExt cx="8853723" cy="2992676"/>
          </a:xfrm>
        </p:grpSpPr>
        <p:grpSp>
          <p:nvGrpSpPr>
            <p:cNvPr id="57" name="Group 56"/>
            <p:cNvGrpSpPr/>
            <p:nvPr/>
          </p:nvGrpSpPr>
          <p:grpSpPr>
            <a:xfrm>
              <a:off x="55571" y="1080519"/>
              <a:ext cx="8853723" cy="2881499"/>
              <a:chOff x="55571" y="1080519"/>
              <a:chExt cx="8853723" cy="2881499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23152" y="1420666"/>
                <a:ext cx="1868487" cy="17281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809835" y="1411210"/>
                <a:ext cx="1868487" cy="1729679"/>
                <a:chOff x="821635" y="649357"/>
                <a:chExt cx="2769704" cy="262393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821635" y="649357"/>
                  <a:ext cx="2769704" cy="262393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>
                  <a:stCxn id="8" idx="2"/>
                  <a:endCxn id="8" idx="6"/>
                </p:cNvCxnSpPr>
                <p:nvPr/>
              </p:nvCxnSpPr>
              <p:spPr>
                <a:xfrm>
                  <a:off x="821635" y="1961322"/>
                  <a:ext cx="276970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>
                  <a:stCxn id="8" idx="4"/>
                  <a:endCxn id="8" idx="0"/>
                </p:cNvCxnSpPr>
                <p:nvPr/>
              </p:nvCxnSpPr>
              <p:spPr>
                <a:xfrm flipV="1">
                  <a:off x="2206487" y="649357"/>
                  <a:ext cx="0" cy="262393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/>
                <p:cNvGrpSpPr/>
                <p:nvPr/>
              </p:nvGrpSpPr>
              <p:grpSpPr>
                <a:xfrm>
                  <a:off x="914401" y="712305"/>
                  <a:ext cx="2640495" cy="2494722"/>
                  <a:chOff x="914401" y="712305"/>
                  <a:chExt cx="2640495" cy="2494722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H="1" flipV="1">
                    <a:off x="914401" y="1484244"/>
                    <a:ext cx="2640495" cy="89410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 flipV="1">
                    <a:off x="1126435" y="1166191"/>
                    <a:ext cx="2199861" cy="160351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 flipV="1">
                    <a:off x="1403074" y="896178"/>
                    <a:ext cx="1663148" cy="213028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 flipV="1">
                    <a:off x="1782419" y="712305"/>
                    <a:ext cx="868016" cy="249472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flipV="1">
                  <a:off x="877957" y="712305"/>
                  <a:ext cx="2676939" cy="2494722"/>
                  <a:chOff x="914400" y="712305"/>
                  <a:chExt cx="2676939" cy="2494722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 flipH="1" flipV="1">
                    <a:off x="914400" y="1484243"/>
                    <a:ext cx="2676939" cy="95167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H="1" flipV="1">
                    <a:off x="1126435" y="1166191"/>
                    <a:ext cx="2199861" cy="160351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H="1" flipV="1">
                    <a:off x="1403074" y="896178"/>
                    <a:ext cx="1663148" cy="213028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1782420" y="712305"/>
                    <a:ext cx="868015" cy="249472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4915461" y="1080519"/>
                <a:ext cx="3993833" cy="2115071"/>
                <a:chOff x="4224996" y="855253"/>
                <a:chExt cx="7753106" cy="3180645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062734" y="855253"/>
                      <a:ext cx="1369841" cy="7868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2734" y="855253"/>
                      <a:ext cx="1369841" cy="78681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3" name="Group 22"/>
                <p:cNvGrpSpPr/>
                <p:nvPr/>
              </p:nvGrpSpPr>
              <p:grpSpPr>
                <a:xfrm>
                  <a:off x="4224996" y="1627035"/>
                  <a:ext cx="7753106" cy="2408863"/>
                  <a:chOff x="4224996" y="1627035"/>
                  <a:chExt cx="7753106" cy="2408863"/>
                </a:xfrm>
              </p:grpSpPr>
              <p:sp>
                <p:nvSpPr>
                  <p:cNvPr id="24" name="Isosceles Triangle 38"/>
                  <p:cNvSpPr/>
                  <p:nvPr/>
                </p:nvSpPr>
                <p:spPr>
                  <a:xfrm rot="10143750" flipH="1">
                    <a:off x="4558350" y="1801993"/>
                    <a:ext cx="908180" cy="2160315"/>
                  </a:xfrm>
                  <a:custGeom>
                    <a:avLst/>
                    <a:gdLst>
                      <a:gd name="connsiteX0" fmla="*/ 0 w 640080"/>
                      <a:gd name="connsiteY0" fmla="*/ 2057399 h 2057399"/>
                      <a:gd name="connsiteX1" fmla="*/ 320040 w 640080"/>
                      <a:gd name="connsiteY1" fmla="*/ 0 h 2057399"/>
                      <a:gd name="connsiteX2" fmla="*/ 640080 w 640080"/>
                      <a:gd name="connsiteY2" fmla="*/ 2057399 h 2057399"/>
                      <a:gd name="connsiteX3" fmla="*/ 0 w 640080"/>
                      <a:gd name="connsiteY3" fmla="*/ 2057399 h 2057399"/>
                      <a:gd name="connsiteX0" fmla="*/ 0 w 640080"/>
                      <a:gd name="connsiteY0" fmla="*/ 2057399 h 2208514"/>
                      <a:gd name="connsiteX1" fmla="*/ 320040 w 640080"/>
                      <a:gd name="connsiteY1" fmla="*/ 0 h 2208514"/>
                      <a:gd name="connsiteX2" fmla="*/ 640080 w 640080"/>
                      <a:gd name="connsiteY2" fmla="*/ 2057399 h 2208514"/>
                      <a:gd name="connsiteX3" fmla="*/ 327660 w 640080"/>
                      <a:gd name="connsiteY3" fmla="*/ 2208473 h 2208514"/>
                      <a:gd name="connsiteX4" fmla="*/ 0 w 640080"/>
                      <a:gd name="connsiteY4" fmla="*/ 2057399 h 2208514"/>
                      <a:gd name="connsiteX0" fmla="*/ 0 w 640080"/>
                      <a:gd name="connsiteY0" fmla="*/ 2057399 h 2208535"/>
                      <a:gd name="connsiteX1" fmla="*/ 320040 w 640080"/>
                      <a:gd name="connsiteY1" fmla="*/ 0 h 2208535"/>
                      <a:gd name="connsiteX2" fmla="*/ 640080 w 640080"/>
                      <a:gd name="connsiteY2" fmla="*/ 2057399 h 2208535"/>
                      <a:gd name="connsiteX3" fmla="*/ 327660 w 640080"/>
                      <a:gd name="connsiteY3" fmla="*/ 2208473 h 2208535"/>
                      <a:gd name="connsiteX4" fmla="*/ 0 w 640080"/>
                      <a:gd name="connsiteY4" fmla="*/ 2057399 h 2208535"/>
                      <a:gd name="connsiteX0" fmla="*/ 0 w 617220"/>
                      <a:gd name="connsiteY0" fmla="*/ 2057399 h 2208535"/>
                      <a:gd name="connsiteX1" fmla="*/ 320040 w 617220"/>
                      <a:gd name="connsiteY1" fmla="*/ 0 h 2208535"/>
                      <a:gd name="connsiteX2" fmla="*/ 617220 w 617220"/>
                      <a:gd name="connsiteY2" fmla="*/ 2042159 h 2208535"/>
                      <a:gd name="connsiteX3" fmla="*/ 327660 w 617220"/>
                      <a:gd name="connsiteY3" fmla="*/ 2208473 h 2208535"/>
                      <a:gd name="connsiteX4" fmla="*/ 0 w 617220"/>
                      <a:gd name="connsiteY4" fmla="*/ 2057399 h 2208535"/>
                      <a:gd name="connsiteX0" fmla="*/ 0 w 617220"/>
                      <a:gd name="connsiteY0" fmla="*/ 2057399 h 2208535"/>
                      <a:gd name="connsiteX1" fmla="*/ 320040 w 617220"/>
                      <a:gd name="connsiteY1" fmla="*/ 0 h 2208535"/>
                      <a:gd name="connsiteX2" fmla="*/ 617220 w 617220"/>
                      <a:gd name="connsiteY2" fmla="*/ 2042159 h 2208535"/>
                      <a:gd name="connsiteX3" fmla="*/ 327660 w 617220"/>
                      <a:gd name="connsiteY3" fmla="*/ 2208473 h 2208535"/>
                      <a:gd name="connsiteX4" fmla="*/ 0 w 617220"/>
                      <a:gd name="connsiteY4" fmla="*/ 2057399 h 2208535"/>
                      <a:gd name="connsiteX0" fmla="*/ 0 w 617220"/>
                      <a:gd name="connsiteY0" fmla="*/ 2057399 h 2208535"/>
                      <a:gd name="connsiteX1" fmla="*/ 320040 w 617220"/>
                      <a:gd name="connsiteY1" fmla="*/ 0 h 2208535"/>
                      <a:gd name="connsiteX2" fmla="*/ 617220 w 617220"/>
                      <a:gd name="connsiteY2" fmla="*/ 2042159 h 2208535"/>
                      <a:gd name="connsiteX3" fmla="*/ 327660 w 617220"/>
                      <a:gd name="connsiteY3" fmla="*/ 2208473 h 2208535"/>
                      <a:gd name="connsiteX4" fmla="*/ 0 w 617220"/>
                      <a:gd name="connsiteY4" fmla="*/ 2057399 h 2208535"/>
                      <a:gd name="connsiteX0" fmla="*/ 0 w 617220"/>
                      <a:gd name="connsiteY0" fmla="*/ 2057399 h 2208561"/>
                      <a:gd name="connsiteX1" fmla="*/ 320040 w 617220"/>
                      <a:gd name="connsiteY1" fmla="*/ 0 h 2208561"/>
                      <a:gd name="connsiteX2" fmla="*/ 617220 w 617220"/>
                      <a:gd name="connsiteY2" fmla="*/ 2042159 h 2208561"/>
                      <a:gd name="connsiteX3" fmla="*/ 327660 w 617220"/>
                      <a:gd name="connsiteY3" fmla="*/ 2208473 h 2208561"/>
                      <a:gd name="connsiteX4" fmla="*/ 0 w 617220"/>
                      <a:gd name="connsiteY4" fmla="*/ 2057399 h 2208561"/>
                      <a:gd name="connsiteX0" fmla="*/ 0 w 617220"/>
                      <a:gd name="connsiteY0" fmla="*/ 2057399 h 2208582"/>
                      <a:gd name="connsiteX1" fmla="*/ 320040 w 617220"/>
                      <a:gd name="connsiteY1" fmla="*/ 0 h 2208582"/>
                      <a:gd name="connsiteX2" fmla="*/ 617220 w 617220"/>
                      <a:gd name="connsiteY2" fmla="*/ 2042159 h 2208582"/>
                      <a:gd name="connsiteX3" fmla="*/ 327660 w 617220"/>
                      <a:gd name="connsiteY3" fmla="*/ 2208473 h 2208582"/>
                      <a:gd name="connsiteX4" fmla="*/ 0 w 617220"/>
                      <a:gd name="connsiteY4" fmla="*/ 2057399 h 2208582"/>
                      <a:gd name="connsiteX0" fmla="*/ 0 w 617220"/>
                      <a:gd name="connsiteY0" fmla="*/ 2057399 h 2168007"/>
                      <a:gd name="connsiteX1" fmla="*/ 320040 w 617220"/>
                      <a:gd name="connsiteY1" fmla="*/ 0 h 2168007"/>
                      <a:gd name="connsiteX2" fmla="*/ 617220 w 617220"/>
                      <a:gd name="connsiteY2" fmla="*/ 2042159 h 2168007"/>
                      <a:gd name="connsiteX3" fmla="*/ 327660 w 617220"/>
                      <a:gd name="connsiteY3" fmla="*/ 2167698 h 2168007"/>
                      <a:gd name="connsiteX4" fmla="*/ 0 w 617220"/>
                      <a:gd name="connsiteY4" fmla="*/ 2057399 h 2168007"/>
                      <a:gd name="connsiteX0" fmla="*/ 0 w 617220"/>
                      <a:gd name="connsiteY0" fmla="*/ 2057399 h 2168007"/>
                      <a:gd name="connsiteX1" fmla="*/ 320040 w 617220"/>
                      <a:gd name="connsiteY1" fmla="*/ 0 h 2168007"/>
                      <a:gd name="connsiteX2" fmla="*/ 617220 w 617220"/>
                      <a:gd name="connsiteY2" fmla="*/ 2042159 h 2168007"/>
                      <a:gd name="connsiteX3" fmla="*/ 327660 w 617220"/>
                      <a:gd name="connsiteY3" fmla="*/ 2167698 h 2168007"/>
                      <a:gd name="connsiteX4" fmla="*/ 0 w 617220"/>
                      <a:gd name="connsiteY4" fmla="*/ 2057399 h 2168007"/>
                      <a:gd name="connsiteX0" fmla="*/ 0 w 617220"/>
                      <a:gd name="connsiteY0" fmla="*/ 2057399 h 2167698"/>
                      <a:gd name="connsiteX1" fmla="*/ 320040 w 617220"/>
                      <a:gd name="connsiteY1" fmla="*/ 0 h 2167698"/>
                      <a:gd name="connsiteX2" fmla="*/ 617220 w 617220"/>
                      <a:gd name="connsiteY2" fmla="*/ 2042159 h 2167698"/>
                      <a:gd name="connsiteX3" fmla="*/ 327660 w 617220"/>
                      <a:gd name="connsiteY3" fmla="*/ 2167698 h 2167698"/>
                      <a:gd name="connsiteX4" fmla="*/ 0 w 617220"/>
                      <a:gd name="connsiteY4" fmla="*/ 2057399 h 2167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7220" h="2167698">
                        <a:moveTo>
                          <a:pt x="0" y="2057399"/>
                        </a:moveTo>
                        <a:lnTo>
                          <a:pt x="320040" y="0"/>
                        </a:lnTo>
                        <a:lnTo>
                          <a:pt x="617220" y="2042159"/>
                        </a:lnTo>
                        <a:cubicBezTo>
                          <a:pt x="566420" y="2100137"/>
                          <a:pt x="485140" y="2138060"/>
                          <a:pt x="327660" y="2167698"/>
                        </a:cubicBezTo>
                        <a:cubicBezTo>
                          <a:pt x="165100" y="2146215"/>
                          <a:pt x="109220" y="2153477"/>
                          <a:pt x="0" y="205739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5129953" y="1844421"/>
                    <a:ext cx="6848149" cy="2191477"/>
                    <a:chOff x="5129953" y="1844421"/>
                    <a:chExt cx="6848149" cy="2191477"/>
                  </a:xfrm>
                </p:grpSpPr>
                <p:sp>
                  <p:nvSpPr>
                    <p:cNvPr id="29" name="Isosceles Triangle 38"/>
                    <p:cNvSpPr/>
                    <p:nvPr/>
                  </p:nvSpPr>
                  <p:spPr>
                    <a:xfrm rot="274541">
                      <a:off x="11360882" y="1952690"/>
                      <a:ext cx="617220" cy="2025489"/>
                    </a:xfrm>
                    <a:custGeom>
                      <a:avLst/>
                      <a:gdLst>
                        <a:gd name="connsiteX0" fmla="*/ 0 w 640080"/>
                        <a:gd name="connsiteY0" fmla="*/ 2057399 h 2057399"/>
                        <a:gd name="connsiteX1" fmla="*/ 320040 w 640080"/>
                        <a:gd name="connsiteY1" fmla="*/ 0 h 2057399"/>
                        <a:gd name="connsiteX2" fmla="*/ 640080 w 640080"/>
                        <a:gd name="connsiteY2" fmla="*/ 2057399 h 2057399"/>
                        <a:gd name="connsiteX3" fmla="*/ 0 w 640080"/>
                        <a:gd name="connsiteY3" fmla="*/ 2057399 h 2057399"/>
                        <a:gd name="connsiteX0" fmla="*/ 0 w 640080"/>
                        <a:gd name="connsiteY0" fmla="*/ 2057399 h 2208514"/>
                        <a:gd name="connsiteX1" fmla="*/ 320040 w 640080"/>
                        <a:gd name="connsiteY1" fmla="*/ 0 h 2208514"/>
                        <a:gd name="connsiteX2" fmla="*/ 640080 w 640080"/>
                        <a:gd name="connsiteY2" fmla="*/ 2057399 h 2208514"/>
                        <a:gd name="connsiteX3" fmla="*/ 327660 w 640080"/>
                        <a:gd name="connsiteY3" fmla="*/ 2208473 h 2208514"/>
                        <a:gd name="connsiteX4" fmla="*/ 0 w 640080"/>
                        <a:gd name="connsiteY4" fmla="*/ 2057399 h 2208514"/>
                        <a:gd name="connsiteX0" fmla="*/ 0 w 640080"/>
                        <a:gd name="connsiteY0" fmla="*/ 2057399 h 2208535"/>
                        <a:gd name="connsiteX1" fmla="*/ 320040 w 640080"/>
                        <a:gd name="connsiteY1" fmla="*/ 0 h 2208535"/>
                        <a:gd name="connsiteX2" fmla="*/ 640080 w 640080"/>
                        <a:gd name="connsiteY2" fmla="*/ 2057399 h 2208535"/>
                        <a:gd name="connsiteX3" fmla="*/ 327660 w 640080"/>
                        <a:gd name="connsiteY3" fmla="*/ 2208473 h 2208535"/>
                        <a:gd name="connsiteX4" fmla="*/ 0 w 640080"/>
                        <a:gd name="connsiteY4" fmla="*/ 2057399 h 2208535"/>
                        <a:gd name="connsiteX0" fmla="*/ 0 w 617220"/>
                        <a:gd name="connsiteY0" fmla="*/ 2057399 h 2208535"/>
                        <a:gd name="connsiteX1" fmla="*/ 320040 w 617220"/>
                        <a:gd name="connsiteY1" fmla="*/ 0 h 2208535"/>
                        <a:gd name="connsiteX2" fmla="*/ 617220 w 617220"/>
                        <a:gd name="connsiteY2" fmla="*/ 2042159 h 2208535"/>
                        <a:gd name="connsiteX3" fmla="*/ 327660 w 617220"/>
                        <a:gd name="connsiteY3" fmla="*/ 2208473 h 2208535"/>
                        <a:gd name="connsiteX4" fmla="*/ 0 w 617220"/>
                        <a:gd name="connsiteY4" fmla="*/ 2057399 h 2208535"/>
                        <a:gd name="connsiteX0" fmla="*/ 0 w 617220"/>
                        <a:gd name="connsiteY0" fmla="*/ 2057399 h 2208535"/>
                        <a:gd name="connsiteX1" fmla="*/ 320040 w 617220"/>
                        <a:gd name="connsiteY1" fmla="*/ 0 h 2208535"/>
                        <a:gd name="connsiteX2" fmla="*/ 617220 w 617220"/>
                        <a:gd name="connsiteY2" fmla="*/ 2042159 h 2208535"/>
                        <a:gd name="connsiteX3" fmla="*/ 327660 w 617220"/>
                        <a:gd name="connsiteY3" fmla="*/ 2208473 h 2208535"/>
                        <a:gd name="connsiteX4" fmla="*/ 0 w 617220"/>
                        <a:gd name="connsiteY4" fmla="*/ 2057399 h 2208535"/>
                        <a:gd name="connsiteX0" fmla="*/ 0 w 617220"/>
                        <a:gd name="connsiteY0" fmla="*/ 2057399 h 2208535"/>
                        <a:gd name="connsiteX1" fmla="*/ 320040 w 617220"/>
                        <a:gd name="connsiteY1" fmla="*/ 0 h 2208535"/>
                        <a:gd name="connsiteX2" fmla="*/ 617220 w 617220"/>
                        <a:gd name="connsiteY2" fmla="*/ 2042159 h 2208535"/>
                        <a:gd name="connsiteX3" fmla="*/ 327660 w 617220"/>
                        <a:gd name="connsiteY3" fmla="*/ 2208473 h 2208535"/>
                        <a:gd name="connsiteX4" fmla="*/ 0 w 617220"/>
                        <a:gd name="connsiteY4" fmla="*/ 2057399 h 2208535"/>
                        <a:gd name="connsiteX0" fmla="*/ 0 w 617220"/>
                        <a:gd name="connsiteY0" fmla="*/ 2057399 h 2208561"/>
                        <a:gd name="connsiteX1" fmla="*/ 320040 w 617220"/>
                        <a:gd name="connsiteY1" fmla="*/ 0 h 2208561"/>
                        <a:gd name="connsiteX2" fmla="*/ 617220 w 617220"/>
                        <a:gd name="connsiteY2" fmla="*/ 2042159 h 2208561"/>
                        <a:gd name="connsiteX3" fmla="*/ 327660 w 617220"/>
                        <a:gd name="connsiteY3" fmla="*/ 2208473 h 2208561"/>
                        <a:gd name="connsiteX4" fmla="*/ 0 w 617220"/>
                        <a:gd name="connsiteY4" fmla="*/ 2057399 h 2208561"/>
                        <a:gd name="connsiteX0" fmla="*/ 0 w 617220"/>
                        <a:gd name="connsiteY0" fmla="*/ 2057399 h 2208582"/>
                        <a:gd name="connsiteX1" fmla="*/ 320040 w 617220"/>
                        <a:gd name="connsiteY1" fmla="*/ 0 h 2208582"/>
                        <a:gd name="connsiteX2" fmla="*/ 617220 w 617220"/>
                        <a:gd name="connsiteY2" fmla="*/ 2042159 h 2208582"/>
                        <a:gd name="connsiteX3" fmla="*/ 327660 w 617220"/>
                        <a:gd name="connsiteY3" fmla="*/ 2208473 h 2208582"/>
                        <a:gd name="connsiteX4" fmla="*/ 0 w 617220"/>
                        <a:gd name="connsiteY4" fmla="*/ 2057399 h 2208582"/>
                        <a:gd name="connsiteX0" fmla="*/ 0 w 617220"/>
                        <a:gd name="connsiteY0" fmla="*/ 2057399 h 2168007"/>
                        <a:gd name="connsiteX1" fmla="*/ 320040 w 617220"/>
                        <a:gd name="connsiteY1" fmla="*/ 0 h 2168007"/>
                        <a:gd name="connsiteX2" fmla="*/ 617220 w 617220"/>
                        <a:gd name="connsiteY2" fmla="*/ 2042159 h 2168007"/>
                        <a:gd name="connsiteX3" fmla="*/ 327660 w 617220"/>
                        <a:gd name="connsiteY3" fmla="*/ 2167698 h 2168007"/>
                        <a:gd name="connsiteX4" fmla="*/ 0 w 617220"/>
                        <a:gd name="connsiteY4" fmla="*/ 2057399 h 2168007"/>
                        <a:gd name="connsiteX0" fmla="*/ 0 w 617220"/>
                        <a:gd name="connsiteY0" fmla="*/ 2057399 h 2168007"/>
                        <a:gd name="connsiteX1" fmla="*/ 320040 w 617220"/>
                        <a:gd name="connsiteY1" fmla="*/ 0 h 2168007"/>
                        <a:gd name="connsiteX2" fmla="*/ 617220 w 617220"/>
                        <a:gd name="connsiteY2" fmla="*/ 2042159 h 2168007"/>
                        <a:gd name="connsiteX3" fmla="*/ 327660 w 617220"/>
                        <a:gd name="connsiteY3" fmla="*/ 2167698 h 2168007"/>
                        <a:gd name="connsiteX4" fmla="*/ 0 w 617220"/>
                        <a:gd name="connsiteY4" fmla="*/ 2057399 h 2168007"/>
                        <a:gd name="connsiteX0" fmla="*/ 0 w 617220"/>
                        <a:gd name="connsiteY0" fmla="*/ 2057399 h 2167698"/>
                        <a:gd name="connsiteX1" fmla="*/ 320040 w 617220"/>
                        <a:gd name="connsiteY1" fmla="*/ 0 h 2167698"/>
                        <a:gd name="connsiteX2" fmla="*/ 617220 w 617220"/>
                        <a:gd name="connsiteY2" fmla="*/ 2042159 h 2167698"/>
                        <a:gd name="connsiteX3" fmla="*/ 327660 w 617220"/>
                        <a:gd name="connsiteY3" fmla="*/ 2167698 h 2167698"/>
                        <a:gd name="connsiteX4" fmla="*/ 0 w 617220"/>
                        <a:gd name="connsiteY4" fmla="*/ 2057399 h 2167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7220" h="2167698">
                          <a:moveTo>
                            <a:pt x="0" y="2057399"/>
                          </a:moveTo>
                          <a:lnTo>
                            <a:pt x="320040" y="0"/>
                          </a:lnTo>
                          <a:lnTo>
                            <a:pt x="617220" y="2042159"/>
                          </a:lnTo>
                          <a:cubicBezTo>
                            <a:pt x="566420" y="2100137"/>
                            <a:pt x="485140" y="2138060"/>
                            <a:pt x="327660" y="2167698"/>
                          </a:cubicBezTo>
                          <a:cubicBezTo>
                            <a:pt x="165100" y="2146215"/>
                            <a:pt x="109220" y="2153477"/>
                            <a:pt x="0" y="2057399"/>
                          </a:cubicBezTo>
                          <a:close/>
                        </a:path>
                      </a:pathLst>
                    </a:cu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Isosceles Triangle 38"/>
                    <p:cNvSpPr/>
                    <p:nvPr/>
                  </p:nvSpPr>
                  <p:spPr>
                    <a:xfrm rot="11365339">
                      <a:off x="5129953" y="1917510"/>
                      <a:ext cx="617220" cy="2025489"/>
                    </a:xfrm>
                    <a:custGeom>
                      <a:avLst/>
                      <a:gdLst>
                        <a:gd name="connsiteX0" fmla="*/ 0 w 640080"/>
                        <a:gd name="connsiteY0" fmla="*/ 2057399 h 2057399"/>
                        <a:gd name="connsiteX1" fmla="*/ 320040 w 640080"/>
                        <a:gd name="connsiteY1" fmla="*/ 0 h 2057399"/>
                        <a:gd name="connsiteX2" fmla="*/ 640080 w 640080"/>
                        <a:gd name="connsiteY2" fmla="*/ 2057399 h 2057399"/>
                        <a:gd name="connsiteX3" fmla="*/ 0 w 640080"/>
                        <a:gd name="connsiteY3" fmla="*/ 2057399 h 2057399"/>
                        <a:gd name="connsiteX0" fmla="*/ 0 w 640080"/>
                        <a:gd name="connsiteY0" fmla="*/ 2057399 h 2208514"/>
                        <a:gd name="connsiteX1" fmla="*/ 320040 w 640080"/>
                        <a:gd name="connsiteY1" fmla="*/ 0 h 2208514"/>
                        <a:gd name="connsiteX2" fmla="*/ 640080 w 640080"/>
                        <a:gd name="connsiteY2" fmla="*/ 2057399 h 2208514"/>
                        <a:gd name="connsiteX3" fmla="*/ 327660 w 640080"/>
                        <a:gd name="connsiteY3" fmla="*/ 2208473 h 2208514"/>
                        <a:gd name="connsiteX4" fmla="*/ 0 w 640080"/>
                        <a:gd name="connsiteY4" fmla="*/ 2057399 h 2208514"/>
                        <a:gd name="connsiteX0" fmla="*/ 0 w 640080"/>
                        <a:gd name="connsiteY0" fmla="*/ 2057399 h 2208535"/>
                        <a:gd name="connsiteX1" fmla="*/ 320040 w 640080"/>
                        <a:gd name="connsiteY1" fmla="*/ 0 h 2208535"/>
                        <a:gd name="connsiteX2" fmla="*/ 640080 w 640080"/>
                        <a:gd name="connsiteY2" fmla="*/ 2057399 h 2208535"/>
                        <a:gd name="connsiteX3" fmla="*/ 327660 w 640080"/>
                        <a:gd name="connsiteY3" fmla="*/ 2208473 h 2208535"/>
                        <a:gd name="connsiteX4" fmla="*/ 0 w 640080"/>
                        <a:gd name="connsiteY4" fmla="*/ 2057399 h 2208535"/>
                        <a:gd name="connsiteX0" fmla="*/ 0 w 617220"/>
                        <a:gd name="connsiteY0" fmla="*/ 2057399 h 2208535"/>
                        <a:gd name="connsiteX1" fmla="*/ 320040 w 617220"/>
                        <a:gd name="connsiteY1" fmla="*/ 0 h 2208535"/>
                        <a:gd name="connsiteX2" fmla="*/ 617220 w 617220"/>
                        <a:gd name="connsiteY2" fmla="*/ 2042159 h 2208535"/>
                        <a:gd name="connsiteX3" fmla="*/ 327660 w 617220"/>
                        <a:gd name="connsiteY3" fmla="*/ 2208473 h 2208535"/>
                        <a:gd name="connsiteX4" fmla="*/ 0 w 617220"/>
                        <a:gd name="connsiteY4" fmla="*/ 2057399 h 2208535"/>
                        <a:gd name="connsiteX0" fmla="*/ 0 w 617220"/>
                        <a:gd name="connsiteY0" fmla="*/ 2057399 h 2208535"/>
                        <a:gd name="connsiteX1" fmla="*/ 320040 w 617220"/>
                        <a:gd name="connsiteY1" fmla="*/ 0 h 2208535"/>
                        <a:gd name="connsiteX2" fmla="*/ 617220 w 617220"/>
                        <a:gd name="connsiteY2" fmla="*/ 2042159 h 2208535"/>
                        <a:gd name="connsiteX3" fmla="*/ 327660 w 617220"/>
                        <a:gd name="connsiteY3" fmla="*/ 2208473 h 2208535"/>
                        <a:gd name="connsiteX4" fmla="*/ 0 w 617220"/>
                        <a:gd name="connsiteY4" fmla="*/ 2057399 h 2208535"/>
                        <a:gd name="connsiteX0" fmla="*/ 0 w 617220"/>
                        <a:gd name="connsiteY0" fmla="*/ 2057399 h 2208535"/>
                        <a:gd name="connsiteX1" fmla="*/ 320040 w 617220"/>
                        <a:gd name="connsiteY1" fmla="*/ 0 h 2208535"/>
                        <a:gd name="connsiteX2" fmla="*/ 617220 w 617220"/>
                        <a:gd name="connsiteY2" fmla="*/ 2042159 h 2208535"/>
                        <a:gd name="connsiteX3" fmla="*/ 327660 w 617220"/>
                        <a:gd name="connsiteY3" fmla="*/ 2208473 h 2208535"/>
                        <a:gd name="connsiteX4" fmla="*/ 0 w 617220"/>
                        <a:gd name="connsiteY4" fmla="*/ 2057399 h 2208535"/>
                        <a:gd name="connsiteX0" fmla="*/ 0 w 617220"/>
                        <a:gd name="connsiteY0" fmla="*/ 2057399 h 2208561"/>
                        <a:gd name="connsiteX1" fmla="*/ 320040 w 617220"/>
                        <a:gd name="connsiteY1" fmla="*/ 0 h 2208561"/>
                        <a:gd name="connsiteX2" fmla="*/ 617220 w 617220"/>
                        <a:gd name="connsiteY2" fmla="*/ 2042159 h 2208561"/>
                        <a:gd name="connsiteX3" fmla="*/ 327660 w 617220"/>
                        <a:gd name="connsiteY3" fmla="*/ 2208473 h 2208561"/>
                        <a:gd name="connsiteX4" fmla="*/ 0 w 617220"/>
                        <a:gd name="connsiteY4" fmla="*/ 2057399 h 2208561"/>
                        <a:gd name="connsiteX0" fmla="*/ 0 w 617220"/>
                        <a:gd name="connsiteY0" fmla="*/ 2057399 h 2208582"/>
                        <a:gd name="connsiteX1" fmla="*/ 320040 w 617220"/>
                        <a:gd name="connsiteY1" fmla="*/ 0 h 2208582"/>
                        <a:gd name="connsiteX2" fmla="*/ 617220 w 617220"/>
                        <a:gd name="connsiteY2" fmla="*/ 2042159 h 2208582"/>
                        <a:gd name="connsiteX3" fmla="*/ 327660 w 617220"/>
                        <a:gd name="connsiteY3" fmla="*/ 2208473 h 2208582"/>
                        <a:gd name="connsiteX4" fmla="*/ 0 w 617220"/>
                        <a:gd name="connsiteY4" fmla="*/ 2057399 h 2208582"/>
                        <a:gd name="connsiteX0" fmla="*/ 0 w 617220"/>
                        <a:gd name="connsiteY0" fmla="*/ 2057399 h 2168007"/>
                        <a:gd name="connsiteX1" fmla="*/ 320040 w 617220"/>
                        <a:gd name="connsiteY1" fmla="*/ 0 h 2168007"/>
                        <a:gd name="connsiteX2" fmla="*/ 617220 w 617220"/>
                        <a:gd name="connsiteY2" fmla="*/ 2042159 h 2168007"/>
                        <a:gd name="connsiteX3" fmla="*/ 327660 w 617220"/>
                        <a:gd name="connsiteY3" fmla="*/ 2167698 h 2168007"/>
                        <a:gd name="connsiteX4" fmla="*/ 0 w 617220"/>
                        <a:gd name="connsiteY4" fmla="*/ 2057399 h 2168007"/>
                        <a:gd name="connsiteX0" fmla="*/ 0 w 617220"/>
                        <a:gd name="connsiteY0" fmla="*/ 2057399 h 2168007"/>
                        <a:gd name="connsiteX1" fmla="*/ 320040 w 617220"/>
                        <a:gd name="connsiteY1" fmla="*/ 0 h 2168007"/>
                        <a:gd name="connsiteX2" fmla="*/ 617220 w 617220"/>
                        <a:gd name="connsiteY2" fmla="*/ 2042159 h 2168007"/>
                        <a:gd name="connsiteX3" fmla="*/ 327660 w 617220"/>
                        <a:gd name="connsiteY3" fmla="*/ 2167698 h 2168007"/>
                        <a:gd name="connsiteX4" fmla="*/ 0 w 617220"/>
                        <a:gd name="connsiteY4" fmla="*/ 2057399 h 2168007"/>
                        <a:gd name="connsiteX0" fmla="*/ 0 w 617220"/>
                        <a:gd name="connsiteY0" fmla="*/ 2057399 h 2167698"/>
                        <a:gd name="connsiteX1" fmla="*/ 320040 w 617220"/>
                        <a:gd name="connsiteY1" fmla="*/ 0 h 2167698"/>
                        <a:gd name="connsiteX2" fmla="*/ 617220 w 617220"/>
                        <a:gd name="connsiteY2" fmla="*/ 2042159 h 2167698"/>
                        <a:gd name="connsiteX3" fmla="*/ 327660 w 617220"/>
                        <a:gd name="connsiteY3" fmla="*/ 2167698 h 2167698"/>
                        <a:gd name="connsiteX4" fmla="*/ 0 w 617220"/>
                        <a:gd name="connsiteY4" fmla="*/ 2057399 h 2167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7220" h="2167698">
                          <a:moveTo>
                            <a:pt x="0" y="2057399"/>
                          </a:moveTo>
                          <a:lnTo>
                            <a:pt x="320040" y="0"/>
                          </a:lnTo>
                          <a:lnTo>
                            <a:pt x="617220" y="2042159"/>
                          </a:lnTo>
                          <a:cubicBezTo>
                            <a:pt x="566420" y="2100137"/>
                            <a:pt x="485140" y="2138060"/>
                            <a:pt x="327660" y="2167698"/>
                          </a:cubicBezTo>
                          <a:cubicBezTo>
                            <a:pt x="165100" y="2146215"/>
                            <a:pt x="109220" y="2153477"/>
                            <a:pt x="0" y="2057399"/>
                          </a:cubicBezTo>
                          <a:close/>
                        </a:path>
                      </a:pathLst>
                    </a:cu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" name="Group 30"/>
                    <p:cNvGrpSpPr/>
                    <p:nvPr/>
                  </p:nvGrpSpPr>
                  <p:grpSpPr>
                    <a:xfrm rot="10800000">
                      <a:off x="5597778" y="1844421"/>
                      <a:ext cx="6153901" cy="2029976"/>
                      <a:chOff x="5249198" y="888382"/>
                      <a:chExt cx="6153901" cy="2029976"/>
                    </a:xfrm>
                  </p:grpSpPr>
                  <p:sp>
                    <p:nvSpPr>
                      <p:cNvPr id="43" name="Isosceles Triangle 38"/>
                      <p:cNvSpPr/>
                      <p:nvPr/>
                    </p:nvSpPr>
                    <p:spPr>
                      <a:xfrm>
                        <a:off x="5249198" y="892869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Isosceles Triangle 38"/>
                      <p:cNvSpPr/>
                      <p:nvPr/>
                    </p:nvSpPr>
                    <p:spPr>
                      <a:xfrm>
                        <a:off x="5845897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Isosceles Triangle 38"/>
                      <p:cNvSpPr/>
                      <p:nvPr/>
                    </p:nvSpPr>
                    <p:spPr>
                      <a:xfrm>
                        <a:off x="6479714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Isosceles Triangle 38"/>
                      <p:cNvSpPr/>
                      <p:nvPr/>
                    </p:nvSpPr>
                    <p:spPr>
                      <a:xfrm>
                        <a:off x="7096934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Isosceles Triangle 38"/>
                      <p:cNvSpPr/>
                      <p:nvPr/>
                    </p:nvSpPr>
                    <p:spPr>
                      <a:xfrm>
                        <a:off x="7714154" y="888384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Isosceles Triangle 38"/>
                      <p:cNvSpPr/>
                      <p:nvPr/>
                    </p:nvSpPr>
                    <p:spPr>
                      <a:xfrm>
                        <a:off x="8347971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Isosceles Triangle 38"/>
                      <p:cNvSpPr/>
                      <p:nvPr/>
                    </p:nvSpPr>
                    <p:spPr>
                      <a:xfrm>
                        <a:off x="8938143" y="888383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Isosceles Triangle 38"/>
                      <p:cNvSpPr/>
                      <p:nvPr/>
                    </p:nvSpPr>
                    <p:spPr>
                      <a:xfrm>
                        <a:off x="9565814" y="892377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Isosceles Triangle 38"/>
                      <p:cNvSpPr/>
                      <p:nvPr/>
                    </p:nvSpPr>
                    <p:spPr>
                      <a:xfrm>
                        <a:off x="10183034" y="888382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38"/>
                      <p:cNvSpPr/>
                      <p:nvPr/>
                    </p:nvSpPr>
                    <p:spPr>
                      <a:xfrm>
                        <a:off x="10785879" y="892377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5276564" y="1967947"/>
                      <a:ext cx="6153675" cy="2067951"/>
                      <a:chOff x="5249424" y="856321"/>
                      <a:chExt cx="6153675" cy="2067951"/>
                    </a:xfrm>
                  </p:grpSpPr>
                  <p:sp>
                    <p:nvSpPr>
                      <p:cNvPr id="33" name="Isosceles Triangle 38"/>
                      <p:cNvSpPr/>
                      <p:nvPr/>
                    </p:nvSpPr>
                    <p:spPr>
                      <a:xfrm>
                        <a:off x="5249424" y="898783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Isosceles Triangle 38"/>
                      <p:cNvSpPr/>
                      <p:nvPr/>
                    </p:nvSpPr>
                    <p:spPr>
                      <a:xfrm>
                        <a:off x="5845897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8"/>
                      <p:cNvSpPr/>
                      <p:nvPr/>
                    </p:nvSpPr>
                    <p:spPr>
                      <a:xfrm>
                        <a:off x="6479714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Isosceles Triangle 38"/>
                      <p:cNvSpPr/>
                      <p:nvPr/>
                    </p:nvSpPr>
                    <p:spPr>
                      <a:xfrm>
                        <a:off x="7096934" y="892868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8"/>
                      <p:cNvSpPr/>
                      <p:nvPr/>
                    </p:nvSpPr>
                    <p:spPr>
                      <a:xfrm>
                        <a:off x="7714154" y="888384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Isosceles Triangle 38"/>
                      <p:cNvSpPr/>
                      <p:nvPr/>
                    </p:nvSpPr>
                    <p:spPr>
                      <a:xfrm>
                        <a:off x="8297788" y="856321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8938143" y="888383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Isosceles Triangle 38"/>
                      <p:cNvSpPr/>
                      <p:nvPr/>
                    </p:nvSpPr>
                    <p:spPr>
                      <a:xfrm>
                        <a:off x="9565814" y="892377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Isosceles Triangle 38"/>
                      <p:cNvSpPr/>
                      <p:nvPr/>
                    </p:nvSpPr>
                    <p:spPr>
                      <a:xfrm>
                        <a:off x="10183034" y="888382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Isosceles Triangle 38"/>
                      <p:cNvSpPr/>
                      <p:nvPr/>
                    </p:nvSpPr>
                    <p:spPr>
                      <a:xfrm>
                        <a:off x="10785879" y="892377"/>
                        <a:ext cx="617220" cy="2025489"/>
                      </a:xfrm>
                      <a:custGeom>
                        <a:avLst/>
                        <a:gdLst>
                          <a:gd name="connsiteX0" fmla="*/ 0 w 640080"/>
                          <a:gd name="connsiteY0" fmla="*/ 2057399 h 2057399"/>
                          <a:gd name="connsiteX1" fmla="*/ 320040 w 640080"/>
                          <a:gd name="connsiteY1" fmla="*/ 0 h 2057399"/>
                          <a:gd name="connsiteX2" fmla="*/ 640080 w 640080"/>
                          <a:gd name="connsiteY2" fmla="*/ 2057399 h 2057399"/>
                          <a:gd name="connsiteX3" fmla="*/ 0 w 640080"/>
                          <a:gd name="connsiteY3" fmla="*/ 2057399 h 2057399"/>
                          <a:gd name="connsiteX0" fmla="*/ 0 w 640080"/>
                          <a:gd name="connsiteY0" fmla="*/ 2057399 h 2208514"/>
                          <a:gd name="connsiteX1" fmla="*/ 320040 w 640080"/>
                          <a:gd name="connsiteY1" fmla="*/ 0 h 2208514"/>
                          <a:gd name="connsiteX2" fmla="*/ 640080 w 640080"/>
                          <a:gd name="connsiteY2" fmla="*/ 2057399 h 2208514"/>
                          <a:gd name="connsiteX3" fmla="*/ 327660 w 640080"/>
                          <a:gd name="connsiteY3" fmla="*/ 2208473 h 2208514"/>
                          <a:gd name="connsiteX4" fmla="*/ 0 w 640080"/>
                          <a:gd name="connsiteY4" fmla="*/ 2057399 h 2208514"/>
                          <a:gd name="connsiteX0" fmla="*/ 0 w 640080"/>
                          <a:gd name="connsiteY0" fmla="*/ 2057399 h 2208535"/>
                          <a:gd name="connsiteX1" fmla="*/ 320040 w 640080"/>
                          <a:gd name="connsiteY1" fmla="*/ 0 h 2208535"/>
                          <a:gd name="connsiteX2" fmla="*/ 640080 w 640080"/>
                          <a:gd name="connsiteY2" fmla="*/ 2057399 h 2208535"/>
                          <a:gd name="connsiteX3" fmla="*/ 327660 w 640080"/>
                          <a:gd name="connsiteY3" fmla="*/ 2208473 h 2208535"/>
                          <a:gd name="connsiteX4" fmla="*/ 0 w 64008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35"/>
                          <a:gd name="connsiteX1" fmla="*/ 320040 w 617220"/>
                          <a:gd name="connsiteY1" fmla="*/ 0 h 2208535"/>
                          <a:gd name="connsiteX2" fmla="*/ 617220 w 617220"/>
                          <a:gd name="connsiteY2" fmla="*/ 2042159 h 2208535"/>
                          <a:gd name="connsiteX3" fmla="*/ 327660 w 617220"/>
                          <a:gd name="connsiteY3" fmla="*/ 2208473 h 2208535"/>
                          <a:gd name="connsiteX4" fmla="*/ 0 w 617220"/>
                          <a:gd name="connsiteY4" fmla="*/ 2057399 h 2208535"/>
                          <a:gd name="connsiteX0" fmla="*/ 0 w 617220"/>
                          <a:gd name="connsiteY0" fmla="*/ 2057399 h 2208561"/>
                          <a:gd name="connsiteX1" fmla="*/ 320040 w 617220"/>
                          <a:gd name="connsiteY1" fmla="*/ 0 h 2208561"/>
                          <a:gd name="connsiteX2" fmla="*/ 617220 w 617220"/>
                          <a:gd name="connsiteY2" fmla="*/ 2042159 h 2208561"/>
                          <a:gd name="connsiteX3" fmla="*/ 327660 w 617220"/>
                          <a:gd name="connsiteY3" fmla="*/ 2208473 h 2208561"/>
                          <a:gd name="connsiteX4" fmla="*/ 0 w 617220"/>
                          <a:gd name="connsiteY4" fmla="*/ 2057399 h 2208561"/>
                          <a:gd name="connsiteX0" fmla="*/ 0 w 617220"/>
                          <a:gd name="connsiteY0" fmla="*/ 2057399 h 2208582"/>
                          <a:gd name="connsiteX1" fmla="*/ 320040 w 617220"/>
                          <a:gd name="connsiteY1" fmla="*/ 0 h 2208582"/>
                          <a:gd name="connsiteX2" fmla="*/ 617220 w 617220"/>
                          <a:gd name="connsiteY2" fmla="*/ 2042159 h 2208582"/>
                          <a:gd name="connsiteX3" fmla="*/ 327660 w 617220"/>
                          <a:gd name="connsiteY3" fmla="*/ 2208473 h 2208582"/>
                          <a:gd name="connsiteX4" fmla="*/ 0 w 617220"/>
                          <a:gd name="connsiteY4" fmla="*/ 2057399 h 2208582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8007"/>
                          <a:gd name="connsiteX1" fmla="*/ 320040 w 617220"/>
                          <a:gd name="connsiteY1" fmla="*/ 0 h 2168007"/>
                          <a:gd name="connsiteX2" fmla="*/ 617220 w 617220"/>
                          <a:gd name="connsiteY2" fmla="*/ 2042159 h 2168007"/>
                          <a:gd name="connsiteX3" fmla="*/ 327660 w 617220"/>
                          <a:gd name="connsiteY3" fmla="*/ 2167698 h 2168007"/>
                          <a:gd name="connsiteX4" fmla="*/ 0 w 617220"/>
                          <a:gd name="connsiteY4" fmla="*/ 2057399 h 2168007"/>
                          <a:gd name="connsiteX0" fmla="*/ 0 w 617220"/>
                          <a:gd name="connsiteY0" fmla="*/ 2057399 h 2167698"/>
                          <a:gd name="connsiteX1" fmla="*/ 320040 w 617220"/>
                          <a:gd name="connsiteY1" fmla="*/ 0 h 2167698"/>
                          <a:gd name="connsiteX2" fmla="*/ 617220 w 617220"/>
                          <a:gd name="connsiteY2" fmla="*/ 2042159 h 2167698"/>
                          <a:gd name="connsiteX3" fmla="*/ 327660 w 617220"/>
                          <a:gd name="connsiteY3" fmla="*/ 2167698 h 2167698"/>
                          <a:gd name="connsiteX4" fmla="*/ 0 w 617220"/>
                          <a:gd name="connsiteY4" fmla="*/ 2057399 h 2167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7220" h="2167698">
                            <a:moveTo>
                              <a:pt x="0" y="2057399"/>
                            </a:moveTo>
                            <a:lnTo>
                              <a:pt x="320040" y="0"/>
                            </a:lnTo>
                            <a:lnTo>
                              <a:pt x="617220" y="2042159"/>
                            </a:lnTo>
                            <a:cubicBezTo>
                              <a:pt x="566420" y="2100137"/>
                              <a:pt x="485140" y="2138060"/>
                              <a:pt x="327660" y="2167698"/>
                            </a:cubicBezTo>
                            <a:cubicBezTo>
                              <a:pt x="165100" y="2146215"/>
                              <a:pt x="109220" y="2153477"/>
                              <a:pt x="0" y="2057399"/>
                            </a:cubicBezTo>
                            <a:close/>
                          </a:path>
                        </a:pathLst>
                      </a:cu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6" name="Straight Arrow Connector 25"/>
                  <p:cNvCxnSpPr/>
                  <p:nvPr/>
                </p:nvCxnSpPr>
                <p:spPr>
                  <a:xfrm flipV="1">
                    <a:off x="5201408" y="1627035"/>
                    <a:ext cx="6653289" cy="2385"/>
                  </a:xfrm>
                  <a:prstGeom prst="straightConnector1">
                    <a:avLst/>
                  </a:prstGeom>
                  <a:ln w="38100">
                    <a:headEnd type="triangle"/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 flipH="1" flipV="1">
                    <a:off x="5012440" y="1978348"/>
                    <a:ext cx="18546" cy="2037249"/>
                  </a:xfrm>
                  <a:prstGeom prst="straightConnector1">
                    <a:avLst/>
                  </a:prstGeom>
                  <a:ln w="38100">
                    <a:headEnd type="triangle"/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4224996" y="2429110"/>
                        <a:ext cx="890614" cy="7868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>
                  <p:sp>
                    <p:nvSpPr>
                      <p:cNvPr id="28" name="TextBox 2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4996" y="2429110"/>
                        <a:ext cx="890614" cy="786819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55571" y="3131021"/>
                <a:ext cx="244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Lingkaran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utuh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10189" y="3315687"/>
                <a:ext cx="24483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Dibagi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menjadi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juring-juring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88892" y="3211302"/>
                <a:ext cx="32390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Juring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dibuka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menjadi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persegi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2266066" y="2569375"/>
                <a:ext cx="460857" cy="575216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ight Arrow 55"/>
              <p:cNvSpPr/>
              <p:nvPr/>
            </p:nvSpPr>
            <p:spPr>
              <a:xfrm>
                <a:off x="4743542" y="2569075"/>
                <a:ext cx="460857" cy="575216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Arc 58"/>
            <p:cNvSpPr/>
            <p:nvPr/>
          </p:nvSpPr>
          <p:spPr>
            <a:xfrm rot="1802539">
              <a:off x="2734845" y="1276442"/>
              <a:ext cx="2031877" cy="1999213"/>
            </a:xfrm>
            <a:prstGeom prst="arc">
              <a:avLst>
                <a:gd name="adj1" fmla="val 16154125"/>
                <a:gd name="adj2" fmla="val 1394267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481514" y="969342"/>
                  <a:ext cx="92044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514" y="969342"/>
                  <a:ext cx="920445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3681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40" y="243080"/>
            <a:ext cx="32308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Luas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811" y="692696"/>
            <a:ext cx="8567898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samping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326493" y="3527074"/>
                <a:ext cx="8468759" cy="2259401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Luas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bangun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datar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merupakan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b="0" dirty="0" smtClean="0">
                    <a:latin typeface="Arial" charset="0"/>
                    <a:ea typeface="Cambria Math" panose="02040503050406030204" pitchFamily="18" charset="0"/>
                    <a:cs typeface="Arial" charset="0"/>
                  </a:rPr>
                  <a:t/>
                </a:r>
                <a:r>
                  <a:rPr lang="en-US" sz="2200" b="0" dirty="0" err="1" smtClean="0">
                    <a:latin typeface="Arial" charset="0"/>
                    <a:ea typeface="Cambria Math" panose="02040503050406030204" pitchFamily="18" charset="0"/>
                    <a:cs typeface="Arial" charset="0"/>
                  </a:rPr>
                  <a:t>bagian</a:t>
                </a:r>
                <a:r>
                  <a:rPr lang="en-US" sz="2200" b="0" dirty="0" smtClean="0">
                    <a:latin typeface="Arial" charset="0"/>
                    <a:ea typeface="Cambria Math" panose="02040503050406030204" pitchFamily="18" charset="0"/>
                    <a:cs typeface="Arial" charset="0"/>
                  </a:rPr>
                  <a:t/>
                </a:r>
                <a:r>
                  <a:rPr lang="en-US" sz="2200" b="0" dirty="0" err="1" smtClean="0">
                    <a:latin typeface="Arial" charset="0"/>
                    <a:ea typeface="Cambria Math" panose="02040503050406030204" pitchFamily="18" charset="0"/>
                    <a:cs typeface="Arial" charset="0"/>
                  </a:rPr>
                  <a:t>lingkaran</a:t>
                </a:r>
                <a:r>
                  <a:rPr lang="en-US" sz="2200" b="0" dirty="0" smtClean="0">
                    <a:latin typeface="Arial" charset="0"/>
                    <a:ea typeface="Cambria Math" panose="02040503050406030204" pitchFamily="18" charset="0"/>
                    <a:cs typeface="Arial" charset="0"/>
                  </a:rPr>
                  <a:t>.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Luas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bagian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lingkaran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yaitu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: </a:t>
                </a:r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r>
                  <a:rPr lang="en-US" sz="2000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charset="0"/>
                      </a:rPr>
                      <m:t>21</m:t>
                    </m:r>
                    <m:r>
                      <a:rPr lang="en-US" sz="20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charset="0"/>
                      </a:rPr>
                      <m:t>21=1.039,5 </m:t>
                    </m:r>
                    <m:sSup>
                      <m:sSupPr>
                        <m:ctrlPr>
                          <a:rPr lang="en-US" sz="200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493" y="3527074"/>
                <a:ext cx="8468759" cy="22594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51715" y="1173667"/>
                <a:ext cx="8468758" cy="1846788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r>
                  <a:rPr lang="en-US" sz="2200" i="1" dirty="0" smtClean="0">
                    <a:latin typeface="Arial" charset="0"/>
                    <a:cs typeface="Arial" charset="0"/>
                  </a:rPr>
                  <a:t>d = 42 cm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Arial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Arial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𝟒𝟐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𝟐𝟏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𝒄𝒎</m:t>
                    </m:r>
                  </m:oMath>
                </a14:m>
                <a:endParaRPr lang="en-US" sz="2000" b="1" dirty="0" smtClean="0">
                  <a:latin typeface="Arial" charset="0"/>
                  <a:cs typeface="Arial" charset="0"/>
                </a:endParaRP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Luas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Arial" charset="0"/>
                    <a:cs typeface="Arial" charset="0"/>
                  </a:rPr>
                  <a:t> x 21 x 21 = 1.386 cm</a:t>
                </a:r>
                <a:r>
                  <a:rPr lang="en-US" sz="2400" b="1" baseline="30000" dirty="0" smtClean="0">
                    <a:latin typeface="Arial" charset="0"/>
                    <a:cs typeface="Arial" charset="0"/>
                  </a:rPr>
                  <a:t>2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715" y="1173667"/>
                <a:ext cx="8468758" cy="1846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7354" y="3096187"/>
            <a:ext cx="8567898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bangun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datar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7" name="Pie 6"/>
          <p:cNvSpPr/>
          <p:nvPr/>
        </p:nvSpPr>
        <p:spPr>
          <a:xfrm>
            <a:off x="6516216" y="4077072"/>
            <a:ext cx="2160240" cy="187222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5140" y="4653136"/>
            <a:ext cx="106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21 cm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6660232" y="908720"/>
            <a:ext cx="2135020" cy="2045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  <a:endCxn id="9" idx="6"/>
          </p:cNvCxnSpPr>
          <p:nvPr/>
        </p:nvCxnSpPr>
        <p:spPr>
          <a:xfrm>
            <a:off x="6660232" y="1931514"/>
            <a:ext cx="213502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7626916" y="979203"/>
            <a:ext cx="210750" cy="212592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80312" y="2073006"/>
            <a:ext cx="106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42 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039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87" y="179296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Volume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693" y="1633127"/>
            <a:ext cx="488614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8693" y="787351"/>
            <a:ext cx="8201774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Volume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isi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banyaknya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ruang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ditempati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oleh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suatu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objek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benda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277" y="2060848"/>
            <a:ext cx="7814606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Prisma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bangun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ruang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ukuran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alas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tutupnya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.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15598" y="2940731"/>
            <a:ext cx="8692708" cy="3305818"/>
            <a:chOff x="115598" y="2940731"/>
            <a:chExt cx="8692708" cy="3305818"/>
          </a:xfrm>
        </p:grpSpPr>
        <p:grpSp>
          <p:nvGrpSpPr>
            <p:cNvPr id="6" name="Group 5"/>
            <p:cNvGrpSpPr/>
            <p:nvPr/>
          </p:nvGrpSpPr>
          <p:grpSpPr>
            <a:xfrm>
              <a:off x="2205265" y="2981123"/>
              <a:ext cx="1493435" cy="2480857"/>
              <a:chOff x="1825250" y="1383067"/>
              <a:chExt cx="1725986" cy="2514581"/>
            </a:xfrm>
          </p:grpSpPr>
          <p:sp>
            <p:nvSpPr>
              <p:cNvPr id="7" name="Flowchart: Data 3"/>
              <p:cNvSpPr/>
              <p:nvPr/>
            </p:nvSpPr>
            <p:spPr>
              <a:xfrm>
                <a:off x="1825250" y="3439886"/>
                <a:ext cx="1702731" cy="457762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985"/>
                  <a:gd name="connsiteY0" fmla="*/ 10000 h 10000"/>
                  <a:gd name="connsiteX1" fmla="*/ 2000 w 10985"/>
                  <a:gd name="connsiteY1" fmla="*/ 0 h 10000"/>
                  <a:gd name="connsiteX2" fmla="*/ 10985 w 10985"/>
                  <a:gd name="connsiteY2" fmla="*/ 3784 h 10000"/>
                  <a:gd name="connsiteX3" fmla="*/ 8000 w 10985"/>
                  <a:gd name="connsiteY3" fmla="*/ 10000 h 10000"/>
                  <a:gd name="connsiteX4" fmla="*/ 0 w 10985"/>
                  <a:gd name="connsiteY4" fmla="*/ 10000 h 10000"/>
                  <a:gd name="connsiteX0" fmla="*/ 0 w 10985"/>
                  <a:gd name="connsiteY0" fmla="*/ 6216 h 6216"/>
                  <a:gd name="connsiteX1" fmla="*/ 2909 w 10985"/>
                  <a:gd name="connsiteY1" fmla="*/ 405 h 6216"/>
                  <a:gd name="connsiteX2" fmla="*/ 10985 w 10985"/>
                  <a:gd name="connsiteY2" fmla="*/ 0 h 6216"/>
                  <a:gd name="connsiteX3" fmla="*/ 8000 w 10985"/>
                  <a:gd name="connsiteY3" fmla="*/ 6216 h 6216"/>
                  <a:gd name="connsiteX4" fmla="*/ 0 w 10985"/>
                  <a:gd name="connsiteY4" fmla="*/ 6216 h 6216"/>
                  <a:gd name="connsiteX0" fmla="*/ 0 w 10000"/>
                  <a:gd name="connsiteY0" fmla="*/ 10000 h 10000"/>
                  <a:gd name="connsiteX1" fmla="*/ 4786 w 10000"/>
                  <a:gd name="connsiteY1" fmla="*/ 3696 h 10000"/>
                  <a:gd name="connsiteX2" fmla="*/ 10000 w 10000"/>
                  <a:gd name="connsiteY2" fmla="*/ 0 h 10000"/>
                  <a:gd name="connsiteX3" fmla="*/ 7283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855 w 10000"/>
                  <a:gd name="connsiteY1" fmla="*/ 435 h 10000"/>
                  <a:gd name="connsiteX2" fmla="*/ 10000 w 10000"/>
                  <a:gd name="connsiteY2" fmla="*/ 0 h 10000"/>
                  <a:gd name="connsiteX3" fmla="*/ 7283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855 w 10000"/>
                  <a:gd name="connsiteY1" fmla="*/ 435 h 10000"/>
                  <a:gd name="connsiteX2" fmla="*/ 10000 w 10000"/>
                  <a:gd name="connsiteY2" fmla="*/ 0 h 10000"/>
                  <a:gd name="connsiteX3" fmla="*/ 7283 w 10000"/>
                  <a:gd name="connsiteY3" fmla="*/ 10000 h 10000"/>
                  <a:gd name="connsiteX4" fmla="*/ 0 w 10000"/>
                  <a:gd name="connsiteY4" fmla="*/ 10000 h 10000"/>
                  <a:gd name="connsiteX0" fmla="*/ 0 w 9914"/>
                  <a:gd name="connsiteY0" fmla="*/ 9565 h 9565"/>
                  <a:gd name="connsiteX1" fmla="*/ 2855 w 9914"/>
                  <a:gd name="connsiteY1" fmla="*/ 0 h 9565"/>
                  <a:gd name="connsiteX2" fmla="*/ 9914 w 9914"/>
                  <a:gd name="connsiteY2" fmla="*/ 669 h 9565"/>
                  <a:gd name="connsiteX3" fmla="*/ 7283 w 9914"/>
                  <a:gd name="connsiteY3" fmla="*/ 9565 h 9565"/>
                  <a:gd name="connsiteX4" fmla="*/ 0 w 9914"/>
                  <a:gd name="connsiteY4" fmla="*/ 9565 h 9565"/>
                  <a:gd name="connsiteX0" fmla="*/ 0 w 10000"/>
                  <a:gd name="connsiteY0" fmla="*/ 9301 h 9301"/>
                  <a:gd name="connsiteX1" fmla="*/ 2620 w 10000"/>
                  <a:gd name="connsiteY1" fmla="*/ 455 h 9301"/>
                  <a:gd name="connsiteX2" fmla="*/ 10000 w 10000"/>
                  <a:gd name="connsiteY2" fmla="*/ 0 h 9301"/>
                  <a:gd name="connsiteX3" fmla="*/ 7346 w 10000"/>
                  <a:gd name="connsiteY3" fmla="*/ 9301 h 9301"/>
                  <a:gd name="connsiteX4" fmla="*/ 0 w 10000"/>
                  <a:gd name="connsiteY4" fmla="*/ 9301 h 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301">
                    <a:moveTo>
                      <a:pt x="0" y="9301"/>
                    </a:moveTo>
                    <a:cubicBezTo>
                      <a:pt x="960" y="5968"/>
                      <a:pt x="1312" y="3788"/>
                      <a:pt x="2620" y="455"/>
                    </a:cubicBezTo>
                    <a:lnTo>
                      <a:pt x="10000" y="0"/>
                    </a:lnTo>
                    <a:lnTo>
                      <a:pt x="7346" y="9301"/>
                    </a:lnTo>
                    <a:lnTo>
                      <a:pt x="0" y="9301"/>
                    </a:lnTo>
                    <a:close/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1893886" y="1394478"/>
                <a:ext cx="1657350" cy="2503170"/>
              </a:xfrm>
              <a:prstGeom prst="cube">
                <a:avLst>
                  <a:gd name="adj" fmla="val 28448"/>
                </a:avLst>
              </a:prstGeom>
              <a:solidFill>
                <a:srgbClr val="FFC000">
                  <a:alpha val="47000"/>
                </a:srgb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H="1">
                <a:off x="2285880" y="1394478"/>
                <a:ext cx="22538" cy="2079213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Flowchart: Data 3"/>
              <p:cNvSpPr/>
              <p:nvPr/>
            </p:nvSpPr>
            <p:spPr>
              <a:xfrm>
                <a:off x="1893885" y="1383067"/>
                <a:ext cx="1642034" cy="500244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985"/>
                  <a:gd name="connsiteY0" fmla="*/ 10000 h 10000"/>
                  <a:gd name="connsiteX1" fmla="*/ 2000 w 10985"/>
                  <a:gd name="connsiteY1" fmla="*/ 0 h 10000"/>
                  <a:gd name="connsiteX2" fmla="*/ 10985 w 10985"/>
                  <a:gd name="connsiteY2" fmla="*/ 3784 h 10000"/>
                  <a:gd name="connsiteX3" fmla="*/ 8000 w 10985"/>
                  <a:gd name="connsiteY3" fmla="*/ 10000 h 10000"/>
                  <a:gd name="connsiteX4" fmla="*/ 0 w 10985"/>
                  <a:gd name="connsiteY4" fmla="*/ 10000 h 10000"/>
                  <a:gd name="connsiteX0" fmla="*/ 0 w 10985"/>
                  <a:gd name="connsiteY0" fmla="*/ 6216 h 6216"/>
                  <a:gd name="connsiteX1" fmla="*/ 2909 w 10985"/>
                  <a:gd name="connsiteY1" fmla="*/ 405 h 6216"/>
                  <a:gd name="connsiteX2" fmla="*/ 10985 w 10985"/>
                  <a:gd name="connsiteY2" fmla="*/ 0 h 6216"/>
                  <a:gd name="connsiteX3" fmla="*/ 8000 w 10985"/>
                  <a:gd name="connsiteY3" fmla="*/ 6216 h 6216"/>
                  <a:gd name="connsiteX4" fmla="*/ 0 w 10985"/>
                  <a:gd name="connsiteY4" fmla="*/ 6216 h 6216"/>
                  <a:gd name="connsiteX0" fmla="*/ 0 w 10000"/>
                  <a:gd name="connsiteY0" fmla="*/ 10000 h 10000"/>
                  <a:gd name="connsiteX1" fmla="*/ 4786 w 10000"/>
                  <a:gd name="connsiteY1" fmla="*/ 3696 h 10000"/>
                  <a:gd name="connsiteX2" fmla="*/ 10000 w 10000"/>
                  <a:gd name="connsiteY2" fmla="*/ 0 h 10000"/>
                  <a:gd name="connsiteX3" fmla="*/ 7283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855 w 10000"/>
                  <a:gd name="connsiteY1" fmla="*/ 435 h 10000"/>
                  <a:gd name="connsiteX2" fmla="*/ 10000 w 10000"/>
                  <a:gd name="connsiteY2" fmla="*/ 0 h 10000"/>
                  <a:gd name="connsiteX3" fmla="*/ 7283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855 w 10000"/>
                  <a:gd name="connsiteY1" fmla="*/ 435 h 10000"/>
                  <a:gd name="connsiteX2" fmla="*/ 10000 w 10000"/>
                  <a:gd name="connsiteY2" fmla="*/ 0 h 10000"/>
                  <a:gd name="connsiteX3" fmla="*/ 7283 w 10000"/>
                  <a:gd name="connsiteY3" fmla="*/ 10000 h 10000"/>
                  <a:gd name="connsiteX4" fmla="*/ 0 w 10000"/>
                  <a:gd name="connsiteY4" fmla="*/ 10000 h 10000"/>
                  <a:gd name="connsiteX0" fmla="*/ 0 w 9914"/>
                  <a:gd name="connsiteY0" fmla="*/ 9565 h 9565"/>
                  <a:gd name="connsiteX1" fmla="*/ 2855 w 9914"/>
                  <a:gd name="connsiteY1" fmla="*/ 0 h 9565"/>
                  <a:gd name="connsiteX2" fmla="*/ 9914 w 9914"/>
                  <a:gd name="connsiteY2" fmla="*/ 669 h 9565"/>
                  <a:gd name="connsiteX3" fmla="*/ 7283 w 9914"/>
                  <a:gd name="connsiteY3" fmla="*/ 9565 h 9565"/>
                  <a:gd name="connsiteX4" fmla="*/ 0 w 9914"/>
                  <a:gd name="connsiteY4" fmla="*/ 9565 h 9565"/>
                  <a:gd name="connsiteX0" fmla="*/ 0 w 10000"/>
                  <a:gd name="connsiteY0" fmla="*/ 9301 h 9301"/>
                  <a:gd name="connsiteX1" fmla="*/ 2620 w 10000"/>
                  <a:gd name="connsiteY1" fmla="*/ 455 h 9301"/>
                  <a:gd name="connsiteX2" fmla="*/ 10000 w 10000"/>
                  <a:gd name="connsiteY2" fmla="*/ 0 h 9301"/>
                  <a:gd name="connsiteX3" fmla="*/ 7346 w 10000"/>
                  <a:gd name="connsiteY3" fmla="*/ 9301 h 9301"/>
                  <a:gd name="connsiteX4" fmla="*/ 0 w 10000"/>
                  <a:gd name="connsiteY4" fmla="*/ 9301 h 9301"/>
                  <a:gd name="connsiteX0" fmla="*/ 0 w 10000"/>
                  <a:gd name="connsiteY0" fmla="*/ 9324 h 10000"/>
                  <a:gd name="connsiteX1" fmla="*/ 2620 w 10000"/>
                  <a:gd name="connsiteY1" fmla="*/ 489 h 10000"/>
                  <a:gd name="connsiteX2" fmla="*/ 10000 w 10000"/>
                  <a:gd name="connsiteY2" fmla="*/ 0 h 10000"/>
                  <a:gd name="connsiteX3" fmla="*/ 7346 w 10000"/>
                  <a:gd name="connsiteY3" fmla="*/ 10000 h 10000"/>
                  <a:gd name="connsiteX4" fmla="*/ 0 w 10000"/>
                  <a:gd name="connsiteY4" fmla="*/ 932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324"/>
                    </a:moveTo>
                    <a:cubicBezTo>
                      <a:pt x="960" y="5741"/>
                      <a:pt x="1312" y="4073"/>
                      <a:pt x="2620" y="489"/>
                    </a:cubicBezTo>
                    <a:lnTo>
                      <a:pt x="10000" y="0"/>
                    </a:lnTo>
                    <a:lnTo>
                      <a:pt x="7346" y="10000"/>
                    </a:lnTo>
                    <a:lnTo>
                      <a:pt x="0" y="9324"/>
                    </a:lnTo>
                    <a:close/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814774" y="3013515"/>
              <a:ext cx="1869013" cy="2575239"/>
              <a:chOff x="1554002" y="573624"/>
              <a:chExt cx="1869013" cy="257523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599948" y="819845"/>
                <a:ext cx="87911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554002" y="2883948"/>
                <a:ext cx="879119" cy="8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436335" y="573624"/>
                <a:ext cx="9866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err="1" smtClean="0"/>
                  <a:t>Tutup</a:t>
                </a:r>
                <a:endParaRPr lang="en-US" sz="2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57000" y="2656420"/>
                <a:ext cx="7665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Alas</a:t>
                </a:r>
                <a:endParaRPr lang="en-US" sz="26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47350" y="2940731"/>
              <a:ext cx="1363459" cy="2505599"/>
              <a:chOff x="4433316" y="0"/>
              <a:chExt cx="1366589" cy="334472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433316" y="0"/>
                <a:ext cx="1366589" cy="3344720"/>
                <a:chOff x="8548914" y="1335314"/>
                <a:chExt cx="1366589" cy="3344720"/>
              </a:xfrm>
            </p:grpSpPr>
            <p:sp>
              <p:nvSpPr>
                <p:cNvPr id="22" name="Isosceles Triangle 21"/>
                <p:cNvSpPr/>
                <p:nvPr/>
              </p:nvSpPr>
              <p:spPr>
                <a:xfrm>
                  <a:off x="8548914" y="1335314"/>
                  <a:ext cx="1335315" cy="103051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8548914" y="3622263"/>
                  <a:ext cx="1335315" cy="103051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16"/>
                <p:cNvSpPr/>
                <p:nvPr/>
              </p:nvSpPr>
              <p:spPr>
                <a:xfrm>
                  <a:off x="8554538" y="1351643"/>
                  <a:ext cx="685381" cy="3273879"/>
                </a:xfrm>
                <a:custGeom>
                  <a:avLst/>
                  <a:gdLst>
                    <a:gd name="connsiteX0" fmla="*/ 0 w 800100"/>
                    <a:gd name="connsiteY0" fmla="*/ 0 h 1760220"/>
                    <a:gd name="connsiteX1" fmla="*/ 800100 w 800100"/>
                    <a:gd name="connsiteY1" fmla="*/ 0 h 1760220"/>
                    <a:gd name="connsiteX2" fmla="*/ 800100 w 800100"/>
                    <a:gd name="connsiteY2" fmla="*/ 1760220 h 1760220"/>
                    <a:gd name="connsiteX3" fmla="*/ 0 w 800100"/>
                    <a:gd name="connsiteY3" fmla="*/ 1760220 h 1760220"/>
                    <a:gd name="connsiteX4" fmla="*/ 0 w 800100"/>
                    <a:gd name="connsiteY4" fmla="*/ 0 h 1760220"/>
                    <a:gd name="connsiteX0" fmla="*/ 0 w 800100"/>
                    <a:gd name="connsiteY0" fmla="*/ 468630 h 2228850"/>
                    <a:gd name="connsiteX1" fmla="*/ 285750 w 800100"/>
                    <a:gd name="connsiteY1" fmla="*/ 0 h 2228850"/>
                    <a:gd name="connsiteX2" fmla="*/ 800100 w 800100"/>
                    <a:gd name="connsiteY2" fmla="*/ 2228850 h 2228850"/>
                    <a:gd name="connsiteX3" fmla="*/ 0 w 800100"/>
                    <a:gd name="connsiteY3" fmla="*/ 2228850 h 2228850"/>
                    <a:gd name="connsiteX4" fmla="*/ 0 w 800100"/>
                    <a:gd name="connsiteY4" fmla="*/ 468630 h 2228850"/>
                    <a:gd name="connsiteX0" fmla="*/ 0 w 331470"/>
                    <a:gd name="connsiteY0" fmla="*/ 468630 h 2228850"/>
                    <a:gd name="connsiteX1" fmla="*/ 285750 w 331470"/>
                    <a:gd name="connsiteY1" fmla="*/ 0 h 2228850"/>
                    <a:gd name="connsiteX2" fmla="*/ 331470 w 331470"/>
                    <a:gd name="connsiteY2" fmla="*/ 1840230 h 2228850"/>
                    <a:gd name="connsiteX3" fmla="*/ 0 w 331470"/>
                    <a:gd name="connsiteY3" fmla="*/ 2228850 h 2228850"/>
                    <a:gd name="connsiteX4" fmla="*/ 0 w 331470"/>
                    <a:gd name="connsiteY4" fmla="*/ 468630 h 2228850"/>
                    <a:gd name="connsiteX0" fmla="*/ 0 w 285750"/>
                    <a:gd name="connsiteY0" fmla="*/ 468630 h 2228850"/>
                    <a:gd name="connsiteX1" fmla="*/ 285750 w 285750"/>
                    <a:gd name="connsiteY1" fmla="*/ 0 h 2228850"/>
                    <a:gd name="connsiteX2" fmla="*/ 171450 w 285750"/>
                    <a:gd name="connsiteY2" fmla="*/ 1657350 h 2228850"/>
                    <a:gd name="connsiteX3" fmla="*/ 0 w 285750"/>
                    <a:gd name="connsiteY3" fmla="*/ 2228850 h 2228850"/>
                    <a:gd name="connsiteX4" fmla="*/ 0 w 285750"/>
                    <a:gd name="connsiteY4" fmla="*/ 468630 h 2228850"/>
                    <a:gd name="connsiteX0" fmla="*/ 0 w 285750"/>
                    <a:gd name="connsiteY0" fmla="*/ 468630 h 2228850"/>
                    <a:gd name="connsiteX1" fmla="*/ 285750 w 285750"/>
                    <a:gd name="connsiteY1" fmla="*/ 0 h 2228850"/>
                    <a:gd name="connsiteX2" fmla="*/ 240030 w 285750"/>
                    <a:gd name="connsiteY2" fmla="*/ 1725930 h 2228850"/>
                    <a:gd name="connsiteX3" fmla="*/ 0 w 285750"/>
                    <a:gd name="connsiteY3" fmla="*/ 2228850 h 2228850"/>
                    <a:gd name="connsiteX4" fmla="*/ 0 w 285750"/>
                    <a:gd name="connsiteY4" fmla="*/ 468630 h 2228850"/>
                    <a:gd name="connsiteX0" fmla="*/ 0 w 285750"/>
                    <a:gd name="connsiteY0" fmla="*/ 468630 h 2228850"/>
                    <a:gd name="connsiteX1" fmla="*/ 285750 w 285750"/>
                    <a:gd name="connsiteY1" fmla="*/ 0 h 2228850"/>
                    <a:gd name="connsiteX2" fmla="*/ 262890 w 285750"/>
                    <a:gd name="connsiteY2" fmla="*/ 1771650 h 2228850"/>
                    <a:gd name="connsiteX3" fmla="*/ 0 w 285750"/>
                    <a:gd name="connsiteY3" fmla="*/ 2228850 h 2228850"/>
                    <a:gd name="connsiteX4" fmla="*/ 0 w 285750"/>
                    <a:gd name="connsiteY4" fmla="*/ 468630 h 2228850"/>
                    <a:gd name="connsiteX0" fmla="*/ 0 w 274320"/>
                    <a:gd name="connsiteY0" fmla="*/ 468630 h 2228850"/>
                    <a:gd name="connsiteX1" fmla="*/ 274320 w 274320"/>
                    <a:gd name="connsiteY1" fmla="*/ 0 h 2228850"/>
                    <a:gd name="connsiteX2" fmla="*/ 262890 w 274320"/>
                    <a:gd name="connsiteY2" fmla="*/ 1771650 h 2228850"/>
                    <a:gd name="connsiteX3" fmla="*/ 0 w 274320"/>
                    <a:gd name="connsiteY3" fmla="*/ 2228850 h 2228850"/>
                    <a:gd name="connsiteX4" fmla="*/ 0 w 274320"/>
                    <a:gd name="connsiteY4" fmla="*/ 468630 h 2228850"/>
                    <a:gd name="connsiteX0" fmla="*/ 0 w 274320"/>
                    <a:gd name="connsiteY0" fmla="*/ 468630 h 2809422"/>
                    <a:gd name="connsiteX1" fmla="*/ 274320 w 274320"/>
                    <a:gd name="connsiteY1" fmla="*/ 0 h 2809422"/>
                    <a:gd name="connsiteX2" fmla="*/ 262890 w 274320"/>
                    <a:gd name="connsiteY2" fmla="*/ 1771650 h 2809422"/>
                    <a:gd name="connsiteX3" fmla="*/ 6024 w 274320"/>
                    <a:gd name="connsiteY3" fmla="*/ 2809422 h 2809422"/>
                    <a:gd name="connsiteX4" fmla="*/ 0 w 274320"/>
                    <a:gd name="connsiteY4" fmla="*/ 468630 h 2809422"/>
                    <a:gd name="connsiteX0" fmla="*/ 0 w 274320"/>
                    <a:gd name="connsiteY0" fmla="*/ 1034687 h 2809422"/>
                    <a:gd name="connsiteX1" fmla="*/ 274320 w 274320"/>
                    <a:gd name="connsiteY1" fmla="*/ 0 h 2809422"/>
                    <a:gd name="connsiteX2" fmla="*/ 262890 w 274320"/>
                    <a:gd name="connsiteY2" fmla="*/ 1771650 h 2809422"/>
                    <a:gd name="connsiteX3" fmla="*/ 6024 w 274320"/>
                    <a:gd name="connsiteY3" fmla="*/ 2809422 h 2809422"/>
                    <a:gd name="connsiteX4" fmla="*/ 0 w 274320"/>
                    <a:gd name="connsiteY4" fmla="*/ 1034687 h 2809422"/>
                    <a:gd name="connsiteX0" fmla="*/ 0 w 274320"/>
                    <a:gd name="connsiteY0" fmla="*/ 1034687 h 2809422"/>
                    <a:gd name="connsiteX1" fmla="*/ 274320 w 274320"/>
                    <a:gd name="connsiteY1" fmla="*/ 0 h 2809422"/>
                    <a:gd name="connsiteX2" fmla="*/ 247410 w 274320"/>
                    <a:gd name="connsiteY2" fmla="*/ 1800678 h 2809422"/>
                    <a:gd name="connsiteX3" fmla="*/ 6024 w 274320"/>
                    <a:gd name="connsiteY3" fmla="*/ 2809422 h 2809422"/>
                    <a:gd name="connsiteX4" fmla="*/ 0 w 274320"/>
                    <a:gd name="connsiteY4" fmla="*/ 1034687 h 2809422"/>
                    <a:gd name="connsiteX0" fmla="*/ 0 w 247410"/>
                    <a:gd name="connsiteY0" fmla="*/ 933087 h 2707822"/>
                    <a:gd name="connsiteX1" fmla="*/ 243361 w 247410"/>
                    <a:gd name="connsiteY1" fmla="*/ 0 h 2707822"/>
                    <a:gd name="connsiteX2" fmla="*/ 247410 w 247410"/>
                    <a:gd name="connsiteY2" fmla="*/ 1699078 h 2707822"/>
                    <a:gd name="connsiteX3" fmla="*/ 6024 w 247410"/>
                    <a:gd name="connsiteY3" fmla="*/ 2707822 h 2707822"/>
                    <a:gd name="connsiteX4" fmla="*/ 0 w 247410"/>
                    <a:gd name="connsiteY4" fmla="*/ 933087 h 2707822"/>
                    <a:gd name="connsiteX0" fmla="*/ 0 w 243655"/>
                    <a:gd name="connsiteY0" fmla="*/ 933087 h 2707822"/>
                    <a:gd name="connsiteX1" fmla="*/ 243361 w 243655"/>
                    <a:gd name="connsiteY1" fmla="*/ 0 h 2707822"/>
                    <a:gd name="connsiteX2" fmla="*/ 242250 w 243655"/>
                    <a:gd name="connsiteY2" fmla="*/ 2308678 h 2707822"/>
                    <a:gd name="connsiteX3" fmla="*/ 6024 w 243655"/>
                    <a:gd name="connsiteY3" fmla="*/ 2707822 h 2707822"/>
                    <a:gd name="connsiteX4" fmla="*/ 0 w 243655"/>
                    <a:gd name="connsiteY4" fmla="*/ 933087 h 2707822"/>
                    <a:gd name="connsiteX0" fmla="*/ 0 w 243655"/>
                    <a:gd name="connsiteY0" fmla="*/ 933087 h 3273879"/>
                    <a:gd name="connsiteX1" fmla="*/ 243361 w 243655"/>
                    <a:gd name="connsiteY1" fmla="*/ 0 h 3273879"/>
                    <a:gd name="connsiteX2" fmla="*/ 242250 w 243655"/>
                    <a:gd name="connsiteY2" fmla="*/ 2308678 h 3273879"/>
                    <a:gd name="connsiteX3" fmla="*/ 864 w 243655"/>
                    <a:gd name="connsiteY3" fmla="*/ 3273879 h 3273879"/>
                    <a:gd name="connsiteX4" fmla="*/ 0 w 243655"/>
                    <a:gd name="connsiteY4" fmla="*/ 933087 h 327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655" h="3273879">
                      <a:moveTo>
                        <a:pt x="0" y="933087"/>
                      </a:moveTo>
                      <a:lnTo>
                        <a:pt x="243361" y="0"/>
                      </a:lnTo>
                      <a:cubicBezTo>
                        <a:pt x="244711" y="566359"/>
                        <a:pt x="240900" y="1742319"/>
                        <a:pt x="242250" y="2308678"/>
                      </a:cubicBezTo>
                      <a:lnTo>
                        <a:pt x="864" y="3273879"/>
                      </a:lnTo>
                      <a:lnTo>
                        <a:pt x="0" y="933087"/>
                      </a:lnTo>
                      <a:close/>
                    </a:path>
                  </a:pathLst>
                </a:custGeom>
                <a:solidFill>
                  <a:srgbClr val="FF0000">
                    <a:alpha val="4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16"/>
                <p:cNvSpPr/>
                <p:nvPr/>
              </p:nvSpPr>
              <p:spPr>
                <a:xfrm flipH="1">
                  <a:off x="9216570" y="1394479"/>
                  <a:ext cx="698933" cy="3285555"/>
                </a:xfrm>
                <a:custGeom>
                  <a:avLst/>
                  <a:gdLst>
                    <a:gd name="connsiteX0" fmla="*/ 0 w 800100"/>
                    <a:gd name="connsiteY0" fmla="*/ 0 h 1760220"/>
                    <a:gd name="connsiteX1" fmla="*/ 800100 w 800100"/>
                    <a:gd name="connsiteY1" fmla="*/ 0 h 1760220"/>
                    <a:gd name="connsiteX2" fmla="*/ 800100 w 800100"/>
                    <a:gd name="connsiteY2" fmla="*/ 1760220 h 1760220"/>
                    <a:gd name="connsiteX3" fmla="*/ 0 w 800100"/>
                    <a:gd name="connsiteY3" fmla="*/ 1760220 h 1760220"/>
                    <a:gd name="connsiteX4" fmla="*/ 0 w 800100"/>
                    <a:gd name="connsiteY4" fmla="*/ 0 h 1760220"/>
                    <a:gd name="connsiteX0" fmla="*/ 0 w 800100"/>
                    <a:gd name="connsiteY0" fmla="*/ 468630 h 2228850"/>
                    <a:gd name="connsiteX1" fmla="*/ 285750 w 800100"/>
                    <a:gd name="connsiteY1" fmla="*/ 0 h 2228850"/>
                    <a:gd name="connsiteX2" fmla="*/ 800100 w 800100"/>
                    <a:gd name="connsiteY2" fmla="*/ 2228850 h 2228850"/>
                    <a:gd name="connsiteX3" fmla="*/ 0 w 800100"/>
                    <a:gd name="connsiteY3" fmla="*/ 2228850 h 2228850"/>
                    <a:gd name="connsiteX4" fmla="*/ 0 w 800100"/>
                    <a:gd name="connsiteY4" fmla="*/ 468630 h 2228850"/>
                    <a:gd name="connsiteX0" fmla="*/ 0 w 331470"/>
                    <a:gd name="connsiteY0" fmla="*/ 468630 h 2228850"/>
                    <a:gd name="connsiteX1" fmla="*/ 285750 w 331470"/>
                    <a:gd name="connsiteY1" fmla="*/ 0 h 2228850"/>
                    <a:gd name="connsiteX2" fmla="*/ 331470 w 331470"/>
                    <a:gd name="connsiteY2" fmla="*/ 1840230 h 2228850"/>
                    <a:gd name="connsiteX3" fmla="*/ 0 w 331470"/>
                    <a:gd name="connsiteY3" fmla="*/ 2228850 h 2228850"/>
                    <a:gd name="connsiteX4" fmla="*/ 0 w 331470"/>
                    <a:gd name="connsiteY4" fmla="*/ 468630 h 2228850"/>
                    <a:gd name="connsiteX0" fmla="*/ 0 w 285750"/>
                    <a:gd name="connsiteY0" fmla="*/ 468630 h 2228850"/>
                    <a:gd name="connsiteX1" fmla="*/ 285750 w 285750"/>
                    <a:gd name="connsiteY1" fmla="*/ 0 h 2228850"/>
                    <a:gd name="connsiteX2" fmla="*/ 171450 w 285750"/>
                    <a:gd name="connsiteY2" fmla="*/ 1657350 h 2228850"/>
                    <a:gd name="connsiteX3" fmla="*/ 0 w 285750"/>
                    <a:gd name="connsiteY3" fmla="*/ 2228850 h 2228850"/>
                    <a:gd name="connsiteX4" fmla="*/ 0 w 285750"/>
                    <a:gd name="connsiteY4" fmla="*/ 468630 h 2228850"/>
                    <a:gd name="connsiteX0" fmla="*/ 0 w 285750"/>
                    <a:gd name="connsiteY0" fmla="*/ 468630 h 2228850"/>
                    <a:gd name="connsiteX1" fmla="*/ 285750 w 285750"/>
                    <a:gd name="connsiteY1" fmla="*/ 0 h 2228850"/>
                    <a:gd name="connsiteX2" fmla="*/ 240030 w 285750"/>
                    <a:gd name="connsiteY2" fmla="*/ 1725930 h 2228850"/>
                    <a:gd name="connsiteX3" fmla="*/ 0 w 285750"/>
                    <a:gd name="connsiteY3" fmla="*/ 2228850 h 2228850"/>
                    <a:gd name="connsiteX4" fmla="*/ 0 w 285750"/>
                    <a:gd name="connsiteY4" fmla="*/ 468630 h 2228850"/>
                    <a:gd name="connsiteX0" fmla="*/ 0 w 285750"/>
                    <a:gd name="connsiteY0" fmla="*/ 468630 h 2228850"/>
                    <a:gd name="connsiteX1" fmla="*/ 285750 w 285750"/>
                    <a:gd name="connsiteY1" fmla="*/ 0 h 2228850"/>
                    <a:gd name="connsiteX2" fmla="*/ 262890 w 285750"/>
                    <a:gd name="connsiteY2" fmla="*/ 1771650 h 2228850"/>
                    <a:gd name="connsiteX3" fmla="*/ 0 w 285750"/>
                    <a:gd name="connsiteY3" fmla="*/ 2228850 h 2228850"/>
                    <a:gd name="connsiteX4" fmla="*/ 0 w 285750"/>
                    <a:gd name="connsiteY4" fmla="*/ 468630 h 2228850"/>
                    <a:gd name="connsiteX0" fmla="*/ 0 w 274320"/>
                    <a:gd name="connsiteY0" fmla="*/ 468630 h 2228850"/>
                    <a:gd name="connsiteX1" fmla="*/ 274320 w 274320"/>
                    <a:gd name="connsiteY1" fmla="*/ 0 h 2228850"/>
                    <a:gd name="connsiteX2" fmla="*/ 262890 w 274320"/>
                    <a:gd name="connsiteY2" fmla="*/ 1771650 h 2228850"/>
                    <a:gd name="connsiteX3" fmla="*/ 0 w 274320"/>
                    <a:gd name="connsiteY3" fmla="*/ 2228850 h 2228850"/>
                    <a:gd name="connsiteX4" fmla="*/ 0 w 274320"/>
                    <a:gd name="connsiteY4" fmla="*/ 468630 h 2228850"/>
                    <a:gd name="connsiteX0" fmla="*/ 0 w 274320"/>
                    <a:gd name="connsiteY0" fmla="*/ 468630 h 2809422"/>
                    <a:gd name="connsiteX1" fmla="*/ 274320 w 274320"/>
                    <a:gd name="connsiteY1" fmla="*/ 0 h 2809422"/>
                    <a:gd name="connsiteX2" fmla="*/ 262890 w 274320"/>
                    <a:gd name="connsiteY2" fmla="*/ 1771650 h 2809422"/>
                    <a:gd name="connsiteX3" fmla="*/ 6024 w 274320"/>
                    <a:gd name="connsiteY3" fmla="*/ 2809422 h 2809422"/>
                    <a:gd name="connsiteX4" fmla="*/ 0 w 274320"/>
                    <a:gd name="connsiteY4" fmla="*/ 468630 h 2809422"/>
                    <a:gd name="connsiteX0" fmla="*/ 0 w 274320"/>
                    <a:gd name="connsiteY0" fmla="*/ 1034687 h 2809422"/>
                    <a:gd name="connsiteX1" fmla="*/ 274320 w 274320"/>
                    <a:gd name="connsiteY1" fmla="*/ 0 h 2809422"/>
                    <a:gd name="connsiteX2" fmla="*/ 262890 w 274320"/>
                    <a:gd name="connsiteY2" fmla="*/ 1771650 h 2809422"/>
                    <a:gd name="connsiteX3" fmla="*/ 6024 w 274320"/>
                    <a:gd name="connsiteY3" fmla="*/ 2809422 h 2809422"/>
                    <a:gd name="connsiteX4" fmla="*/ 0 w 274320"/>
                    <a:gd name="connsiteY4" fmla="*/ 1034687 h 2809422"/>
                    <a:gd name="connsiteX0" fmla="*/ 0 w 274320"/>
                    <a:gd name="connsiteY0" fmla="*/ 818936 h 2809422"/>
                    <a:gd name="connsiteX1" fmla="*/ 274320 w 274320"/>
                    <a:gd name="connsiteY1" fmla="*/ 0 h 2809422"/>
                    <a:gd name="connsiteX2" fmla="*/ 262890 w 274320"/>
                    <a:gd name="connsiteY2" fmla="*/ 1771650 h 2809422"/>
                    <a:gd name="connsiteX3" fmla="*/ 6024 w 274320"/>
                    <a:gd name="connsiteY3" fmla="*/ 2809422 h 2809422"/>
                    <a:gd name="connsiteX4" fmla="*/ 0 w 274320"/>
                    <a:gd name="connsiteY4" fmla="*/ 818936 h 2809422"/>
                    <a:gd name="connsiteX0" fmla="*/ 0 w 274320"/>
                    <a:gd name="connsiteY0" fmla="*/ 818936 h 2809422"/>
                    <a:gd name="connsiteX1" fmla="*/ 274320 w 274320"/>
                    <a:gd name="connsiteY1" fmla="*/ 0 h 2809422"/>
                    <a:gd name="connsiteX2" fmla="*/ 262890 w 274320"/>
                    <a:gd name="connsiteY2" fmla="*/ 1974710 h 2809422"/>
                    <a:gd name="connsiteX3" fmla="*/ 6024 w 274320"/>
                    <a:gd name="connsiteY3" fmla="*/ 2809422 h 2809422"/>
                    <a:gd name="connsiteX4" fmla="*/ 0 w 274320"/>
                    <a:gd name="connsiteY4" fmla="*/ 818936 h 2809422"/>
                    <a:gd name="connsiteX0" fmla="*/ 18281 w 292601"/>
                    <a:gd name="connsiteY0" fmla="*/ 818936 h 2872878"/>
                    <a:gd name="connsiteX1" fmla="*/ 292601 w 292601"/>
                    <a:gd name="connsiteY1" fmla="*/ 0 h 2872878"/>
                    <a:gd name="connsiteX2" fmla="*/ 281171 w 292601"/>
                    <a:gd name="connsiteY2" fmla="*/ 1974710 h 2872878"/>
                    <a:gd name="connsiteX3" fmla="*/ 0 w 292601"/>
                    <a:gd name="connsiteY3" fmla="*/ 2872878 h 2872878"/>
                    <a:gd name="connsiteX4" fmla="*/ 18281 w 292601"/>
                    <a:gd name="connsiteY4" fmla="*/ 818936 h 287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601" h="2872878">
                      <a:moveTo>
                        <a:pt x="18281" y="818936"/>
                      </a:moveTo>
                      <a:lnTo>
                        <a:pt x="292601" y="0"/>
                      </a:lnTo>
                      <a:lnTo>
                        <a:pt x="281171" y="1974710"/>
                      </a:lnTo>
                      <a:lnTo>
                        <a:pt x="0" y="2872878"/>
                      </a:lnTo>
                      <a:lnTo>
                        <a:pt x="18281" y="818936"/>
                      </a:lnTo>
                      <a:close/>
                    </a:path>
                  </a:pathLst>
                </a:custGeom>
                <a:solidFill>
                  <a:srgbClr val="FF0000">
                    <a:alpha val="4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" name="Straight Connector 19"/>
              <p:cNvCxnSpPr>
                <a:stCxn id="22" idx="0"/>
              </p:cNvCxnSpPr>
              <p:nvPr/>
            </p:nvCxnSpPr>
            <p:spPr>
              <a:xfrm>
                <a:off x="5100974" y="0"/>
                <a:ext cx="6433" cy="2395019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900947" y="2976732"/>
              <a:ext cx="1089165" cy="2437237"/>
              <a:chOff x="1554002" y="573624"/>
              <a:chExt cx="1869013" cy="2575239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1599948" y="819845"/>
                <a:ext cx="87911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554002" y="2883948"/>
                <a:ext cx="879119" cy="8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436335" y="573624"/>
                <a:ext cx="9866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err="1" smtClean="0"/>
                  <a:t>Tutup</a:t>
                </a:r>
                <a:endParaRPr lang="en-US" sz="2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57000" y="2656420"/>
                <a:ext cx="7665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Alas</a:t>
                </a:r>
                <a:endParaRPr lang="en-US" sz="2600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889091" y="2940731"/>
              <a:ext cx="1195917" cy="2521249"/>
              <a:chOff x="6788465" y="330120"/>
              <a:chExt cx="1422400" cy="3388017"/>
            </a:xfrm>
          </p:grpSpPr>
          <p:sp>
            <p:nvSpPr>
              <p:cNvPr id="32" name="Regular Pentagon 31"/>
              <p:cNvSpPr/>
              <p:nvPr/>
            </p:nvSpPr>
            <p:spPr>
              <a:xfrm>
                <a:off x="6788465" y="2513129"/>
                <a:ext cx="1422400" cy="1205008"/>
              </a:xfrm>
              <a:prstGeom prst="pentagon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048960" y="1535127"/>
                <a:ext cx="901270" cy="2168653"/>
              </a:xfrm>
              <a:prstGeom prst="rect">
                <a:avLst/>
              </a:prstGeom>
              <a:solidFill>
                <a:srgbClr val="92D050">
                  <a:alpha val="36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4"/>
              <p:cNvSpPr/>
              <p:nvPr/>
            </p:nvSpPr>
            <p:spPr>
              <a:xfrm>
                <a:off x="7506195" y="330120"/>
                <a:ext cx="698070" cy="2638656"/>
              </a:xfrm>
              <a:custGeom>
                <a:avLst/>
                <a:gdLst>
                  <a:gd name="connsiteX0" fmla="*/ 0 w 901270"/>
                  <a:gd name="connsiteY0" fmla="*/ 0 h 2203228"/>
                  <a:gd name="connsiteX1" fmla="*/ 901270 w 901270"/>
                  <a:gd name="connsiteY1" fmla="*/ 0 h 2203228"/>
                  <a:gd name="connsiteX2" fmla="*/ 901270 w 901270"/>
                  <a:gd name="connsiteY2" fmla="*/ 2203228 h 2203228"/>
                  <a:gd name="connsiteX3" fmla="*/ 0 w 901270"/>
                  <a:gd name="connsiteY3" fmla="*/ 2203228 h 2203228"/>
                  <a:gd name="connsiteX4" fmla="*/ 0 w 901270"/>
                  <a:gd name="connsiteY4" fmla="*/ 0 h 2203228"/>
                  <a:gd name="connsiteX0" fmla="*/ 0 w 901270"/>
                  <a:gd name="connsiteY0" fmla="*/ 0 h 2638656"/>
                  <a:gd name="connsiteX1" fmla="*/ 901270 w 901270"/>
                  <a:gd name="connsiteY1" fmla="*/ 0 h 2638656"/>
                  <a:gd name="connsiteX2" fmla="*/ 741613 w 901270"/>
                  <a:gd name="connsiteY2" fmla="*/ 2638656 h 2638656"/>
                  <a:gd name="connsiteX3" fmla="*/ 0 w 901270"/>
                  <a:gd name="connsiteY3" fmla="*/ 2203228 h 2638656"/>
                  <a:gd name="connsiteX4" fmla="*/ 0 w 901270"/>
                  <a:gd name="connsiteY4" fmla="*/ 0 h 2638656"/>
                  <a:gd name="connsiteX0" fmla="*/ 0 w 741613"/>
                  <a:gd name="connsiteY0" fmla="*/ 0 h 2638656"/>
                  <a:gd name="connsiteX1" fmla="*/ 698070 w 741613"/>
                  <a:gd name="connsiteY1" fmla="*/ 435429 h 2638656"/>
                  <a:gd name="connsiteX2" fmla="*/ 741613 w 741613"/>
                  <a:gd name="connsiteY2" fmla="*/ 2638656 h 2638656"/>
                  <a:gd name="connsiteX3" fmla="*/ 0 w 741613"/>
                  <a:gd name="connsiteY3" fmla="*/ 2203228 h 2638656"/>
                  <a:gd name="connsiteX4" fmla="*/ 0 w 741613"/>
                  <a:gd name="connsiteY4" fmla="*/ 0 h 2638656"/>
                  <a:gd name="connsiteX0" fmla="*/ 0 w 698070"/>
                  <a:gd name="connsiteY0" fmla="*/ 0 h 2638656"/>
                  <a:gd name="connsiteX1" fmla="*/ 698070 w 698070"/>
                  <a:gd name="connsiteY1" fmla="*/ 435429 h 2638656"/>
                  <a:gd name="connsiteX2" fmla="*/ 698070 w 698070"/>
                  <a:gd name="connsiteY2" fmla="*/ 2638656 h 2638656"/>
                  <a:gd name="connsiteX3" fmla="*/ 0 w 698070"/>
                  <a:gd name="connsiteY3" fmla="*/ 2203228 h 2638656"/>
                  <a:gd name="connsiteX4" fmla="*/ 0 w 698070"/>
                  <a:gd name="connsiteY4" fmla="*/ 0 h 263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070" h="2638656">
                    <a:moveTo>
                      <a:pt x="0" y="0"/>
                    </a:moveTo>
                    <a:lnTo>
                      <a:pt x="698070" y="435429"/>
                    </a:lnTo>
                    <a:lnTo>
                      <a:pt x="698070" y="2638656"/>
                    </a:lnTo>
                    <a:lnTo>
                      <a:pt x="0" y="2203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36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V="1">
                <a:off x="6794925" y="384398"/>
                <a:ext cx="717730" cy="2597129"/>
              </a:xfrm>
              <a:custGeom>
                <a:avLst/>
                <a:gdLst>
                  <a:gd name="connsiteX0" fmla="*/ 0 w 901270"/>
                  <a:gd name="connsiteY0" fmla="*/ 0 h 2203228"/>
                  <a:gd name="connsiteX1" fmla="*/ 901270 w 901270"/>
                  <a:gd name="connsiteY1" fmla="*/ 0 h 2203228"/>
                  <a:gd name="connsiteX2" fmla="*/ 901270 w 901270"/>
                  <a:gd name="connsiteY2" fmla="*/ 2203228 h 2203228"/>
                  <a:gd name="connsiteX3" fmla="*/ 0 w 901270"/>
                  <a:gd name="connsiteY3" fmla="*/ 2203228 h 2203228"/>
                  <a:gd name="connsiteX4" fmla="*/ 0 w 901270"/>
                  <a:gd name="connsiteY4" fmla="*/ 0 h 2203228"/>
                  <a:gd name="connsiteX0" fmla="*/ 0 w 901270"/>
                  <a:gd name="connsiteY0" fmla="*/ 0 h 2638656"/>
                  <a:gd name="connsiteX1" fmla="*/ 901270 w 901270"/>
                  <a:gd name="connsiteY1" fmla="*/ 0 h 2638656"/>
                  <a:gd name="connsiteX2" fmla="*/ 741613 w 901270"/>
                  <a:gd name="connsiteY2" fmla="*/ 2638656 h 2638656"/>
                  <a:gd name="connsiteX3" fmla="*/ 0 w 901270"/>
                  <a:gd name="connsiteY3" fmla="*/ 2203228 h 2638656"/>
                  <a:gd name="connsiteX4" fmla="*/ 0 w 901270"/>
                  <a:gd name="connsiteY4" fmla="*/ 0 h 2638656"/>
                  <a:gd name="connsiteX0" fmla="*/ 0 w 741613"/>
                  <a:gd name="connsiteY0" fmla="*/ 0 h 2638656"/>
                  <a:gd name="connsiteX1" fmla="*/ 698070 w 741613"/>
                  <a:gd name="connsiteY1" fmla="*/ 435429 h 2638656"/>
                  <a:gd name="connsiteX2" fmla="*/ 741613 w 741613"/>
                  <a:gd name="connsiteY2" fmla="*/ 2638656 h 2638656"/>
                  <a:gd name="connsiteX3" fmla="*/ 0 w 741613"/>
                  <a:gd name="connsiteY3" fmla="*/ 2203228 h 2638656"/>
                  <a:gd name="connsiteX4" fmla="*/ 0 w 741613"/>
                  <a:gd name="connsiteY4" fmla="*/ 0 h 2638656"/>
                  <a:gd name="connsiteX0" fmla="*/ 0 w 698070"/>
                  <a:gd name="connsiteY0" fmla="*/ 0 h 2638656"/>
                  <a:gd name="connsiteX1" fmla="*/ 698070 w 698070"/>
                  <a:gd name="connsiteY1" fmla="*/ 435429 h 2638656"/>
                  <a:gd name="connsiteX2" fmla="*/ 698070 w 698070"/>
                  <a:gd name="connsiteY2" fmla="*/ 2638656 h 2638656"/>
                  <a:gd name="connsiteX3" fmla="*/ 0 w 698070"/>
                  <a:gd name="connsiteY3" fmla="*/ 2203228 h 2638656"/>
                  <a:gd name="connsiteX4" fmla="*/ 0 w 698070"/>
                  <a:gd name="connsiteY4" fmla="*/ 0 h 263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070" h="2638656">
                    <a:moveTo>
                      <a:pt x="0" y="0"/>
                    </a:moveTo>
                    <a:lnTo>
                      <a:pt x="698070" y="435429"/>
                    </a:lnTo>
                    <a:lnTo>
                      <a:pt x="698070" y="2638656"/>
                    </a:lnTo>
                    <a:lnTo>
                      <a:pt x="0" y="2203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>
                  <a:alpha val="36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gular Pentagon 35"/>
              <p:cNvSpPr/>
              <p:nvPr/>
            </p:nvSpPr>
            <p:spPr>
              <a:xfrm>
                <a:off x="6788465" y="330120"/>
                <a:ext cx="1422400" cy="1205008"/>
              </a:xfrm>
              <a:prstGeom prst="pentagon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364088" y="2981123"/>
              <a:ext cx="1364132" cy="2575239"/>
              <a:chOff x="1554002" y="573624"/>
              <a:chExt cx="1869013" cy="2575239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599948" y="819845"/>
                <a:ext cx="87911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554002" y="2883948"/>
                <a:ext cx="879119" cy="8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436335" y="573624"/>
                <a:ext cx="9866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err="1" smtClean="0"/>
                  <a:t>Tutup</a:t>
                </a:r>
                <a:endParaRPr lang="en-US" sz="26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57000" y="2656420"/>
                <a:ext cx="7665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Alas</a:t>
                </a:r>
                <a:endParaRPr lang="en-US" sz="2600" b="1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021629" y="3100600"/>
              <a:ext cx="1163947" cy="2474253"/>
              <a:chOff x="5257777" y="1154430"/>
              <a:chExt cx="1303043" cy="276034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509260" y="1154430"/>
                <a:ext cx="800100" cy="1760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Preparation 43"/>
              <p:cNvSpPr/>
              <p:nvPr/>
            </p:nvSpPr>
            <p:spPr>
              <a:xfrm>
                <a:off x="5257800" y="1154430"/>
                <a:ext cx="1303020" cy="994410"/>
              </a:xfrm>
              <a:prstGeom prst="flowChartPreparation">
                <a:avLst/>
              </a:prstGeom>
              <a:solidFill>
                <a:schemeClr val="accent1">
                  <a:alpha val="4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eparation 44"/>
              <p:cNvSpPr/>
              <p:nvPr/>
            </p:nvSpPr>
            <p:spPr>
              <a:xfrm>
                <a:off x="5257800" y="2914650"/>
                <a:ext cx="1303020" cy="994410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543369" y="2148840"/>
                <a:ext cx="800100" cy="1760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16"/>
              <p:cNvSpPr/>
              <p:nvPr/>
            </p:nvSpPr>
            <p:spPr>
              <a:xfrm>
                <a:off x="6280876" y="1680210"/>
                <a:ext cx="274320" cy="2228850"/>
              </a:xfrm>
              <a:custGeom>
                <a:avLst/>
                <a:gdLst>
                  <a:gd name="connsiteX0" fmla="*/ 0 w 800100"/>
                  <a:gd name="connsiteY0" fmla="*/ 0 h 1760220"/>
                  <a:gd name="connsiteX1" fmla="*/ 800100 w 800100"/>
                  <a:gd name="connsiteY1" fmla="*/ 0 h 1760220"/>
                  <a:gd name="connsiteX2" fmla="*/ 800100 w 800100"/>
                  <a:gd name="connsiteY2" fmla="*/ 1760220 h 1760220"/>
                  <a:gd name="connsiteX3" fmla="*/ 0 w 800100"/>
                  <a:gd name="connsiteY3" fmla="*/ 1760220 h 1760220"/>
                  <a:gd name="connsiteX4" fmla="*/ 0 w 800100"/>
                  <a:gd name="connsiteY4" fmla="*/ 0 h 1760220"/>
                  <a:gd name="connsiteX0" fmla="*/ 0 w 800100"/>
                  <a:gd name="connsiteY0" fmla="*/ 468630 h 2228850"/>
                  <a:gd name="connsiteX1" fmla="*/ 285750 w 800100"/>
                  <a:gd name="connsiteY1" fmla="*/ 0 h 2228850"/>
                  <a:gd name="connsiteX2" fmla="*/ 800100 w 800100"/>
                  <a:gd name="connsiteY2" fmla="*/ 2228850 h 2228850"/>
                  <a:gd name="connsiteX3" fmla="*/ 0 w 800100"/>
                  <a:gd name="connsiteY3" fmla="*/ 2228850 h 2228850"/>
                  <a:gd name="connsiteX4" fmla="*/ 0 w 800100"/>
                  <a:gd name="connsiteY4" fmla="*/ 468630 h 2228850"/>
                  <a:gd name="connsiteX0" fmla="*/ 0 w 331470"/>
                  <a:gd name="connsiteY0" fmla="*/ 468630 h 2228850"/>
                  <a:gd name="connsiteX1" fmla="*/ 285750 w 331470"/>
                  <a:gd name="connsiteY1" fmla="*/ 0 h 2228850"/>
                  <a:gd name="connsiteX2" fmla="*/ 331470 w 331470"/>
                  <a:gd name="connsiteY2" fmla="*/ 1840230 h 2228850"/>
                  <a:gd name="connsiteX3" fmla="*/ 0 w 331470"/>
                  <a:gd name="connsiteY3" fmla="*/ 2228850 h 2228850"/>
                  <a:gd name="connsiteX4" fmla="*/ 0 w 331470"/>
                  <a:gd name="connsiteY4" fmla="*/ 468630 h 2228850"/>
                  <a:gd name="connsiteX0" fmla="*/ 0 w 285750"/>
                  <a:gd name="connsiteY0" fmla="*/ 468630 h 2228850"/>
                  <a:gd name="connsiteX1" fmla="*/ 285750 w 285750"/>
                  <a:gd name="connsiteY1" fmla="*/ 0 h 2228850"/>
                  <a:gd name="connsiteX2" fmla="*/ 171450 w 285750"/>
                  <a:gd name="connsiteY2" fmla="*/ 1657350 h 2228850"/>
                  <a:gd name="connsiteX3" fmla="*/ 0 w 285750"/>
                  <a:gd name="connsiteY3" fmla="*/ 2228850 h 2228850"/>
                  <a:gd name="connsiteX4" fmla="*/ 0 w 285750"/>
                  <a:gd name="connsiteY4" fmla="*/ 468630 h 2228850"/>
                  <a:gd name="connsiteX0" fmla="*/ 0 w 285750"/>
                  <a:gd name="connsiteY0" fmla="*/ 468630 h 2228850"/>
                  <a:gd name="connsiteX1" fmla="*/ 285750 w 285750"/>
                  <a:gd name="connsiteY1" fmla="*/ 0 h 2228850"/>
                  <a:gd name="connsiteX2" fmla="*/ 240030 w 285750"/>
                  <a:gd name="connsiteY2" fmla="*/ 1725930 h 2228850"/>
                  <a:gd name="connsiteX3" fmla="*/ 0 w 285750"/>
                  <a:gd name="connsiteY3" fmla="*/ 2228850 h 2228850"/>
                  <a:gd name="connsiteX4" fmla="*/ 0 w 285750"/>
                  <a:gd name="connsiteY4" fmla="*/ 468630 h 2228850"/>
                  <a:gd name="connsiteX0" fmla="*/ 0 w 285750"/>
                  <a:gd name="connsiteY0" fmla="*/ 468630 h 2228850"/>
                  <a:gd name="connsiteX1" fmla="*/ 285750 w 285750"/>
                  <a:gd name="connsiteY1" fmla="*/ 0 h 2228850"/>
                  <a:gd name="connsiteX2" fmla="*/ 262890 w 285750"/>
                  <a:gd name="connsiteY2" fmla="*/ 1771650 h 2228850"/>
                  <a:gd name="connsiteX3" fmla="*/ 0 w 285750"/>
                  <a:gd name="connsiteY3" fmla="*/ 2228850 h 2228850"/>
                  <a:gd name="connsiteX4" fmla="*/ 0 w 285750"/>
                  <a:gd name="connsiteY4" fmla="*/ 468630 h 2228850"/>
                  <a:gd name="connsiteX0" fmla="*/ 0 w 274320"/>
                  <a:gd name="connsiteY0" fmla="*/ 468630 h 2228850"/>
                  <a:gd name="connsiteX1" fmla="*/ 274320 w 274320"/>
                  <a:gd name="connsiteY1" fmla="*/ 0 h 2228850"/>
                  <a:gd name="connsiteX2" fmla="*/ 262890 w 274320"/>
                  <a:gd name="connsiteY2" fmla="*/ 1771650 h 2228850"/>
                  <a:gd name="connsiteX3" fmla="*/ 0 w 274320"/>
                  <a:gd name="connsiteY3" fmla="*/ 2228850 h 2228850"/>
                  <a:gd name="connsiteX4" fmla="*/ 0 w 274320"/>
                  <a:gd name="connsiteY4" fmla="*/ 468630 h 222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0" h="2228850">
                    <a:moveTo>
                      <a:pt x="0" y="468630"/>
                    </a:moveTo>
                    <a:lnTo>
                      <a:pt x="274320" y="0"/>
                    </a:lnTo>
                    <a:lnTo>
                      <a:pt x="262890" y="1771650"/>
                    </a:lnTo>
                    <a:lnTo>
                      <a:pt x="0" y="2228850"/>
                    </a:lnTo>
                    <a:lnTo>
                      <a:pt x="0" y="46863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43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16"/>
              <p:cNvSpPr/>
              <p:nvPr/>
            </p:nvSpPr>
            <p:spPr>
              <a:xfrm flipV="1">
                <a:off x="5257777" y="1685925"/>
                <a:ext cx="274320" cy="2228850"/>
              </a:xfrm>
              <a:custGeom>
                <a:avLst/>
                <a:gdLst>
                  <a:gd name="connsiteX0" fmla="*/ 0 w 800100"/>
                  <a:gd name="connsiteY0" fmla="*/ 0 h 1760220"/>
                  <a:gd name="connsiteX1" fmla="*/ 800100 w 800100"/>
                  <a:gd name="connsiteY1" fmla="*/ 0 h 1760220"/>
                  <a:gd name="connsiteX2" fmla="*/ 800100 w 800100"/>
                  <a:gd name="connsiteY2" fmla="*/ 1760220 h 1760220"/>
                  <a:gd name="connsiteX3" fmla="*/ 0 w 800100"/>
                  <a:gd name="connsiteY3" fmla="*/ 1760220 h 1760220"/>
                  <a:gd name="connsiteX4" fmla="*/ 0 w 800100"/>
                  <a:gd name="connsiteY4" fmla="*/ 0 h 1760220"/>
                  <a:gd name="connsiteX0" fmla="*/ 0 w 800100"/>
                  <a:gd name="connsiteY0" fmla="*/ 468630 h 2228850"/>
                  <a:gd name="connsiteX1" fmla="*/ 285750 w 800100"/>
                  <a:gd name="connsiteY1" fmla="*/ 0 h 2228850"/>
                  <a:gd name="connsiteX2" fmla="*/ 800100 w 800100"/>
                  <a:gd name="connsiteY2" fmla="*/ 2228850 h 2228850"/>
                  <a:gd name="connsiteX3" fmla="*/ 0 w 800100"/>
                  <a:gd name="connsiteY3" fmla="*/ 2228850 h 2228850"/>
                  <a:gd name="connsiteX4" fmla="*/ 0 w 800100"/>
                  <a:gd name="connsiteY4" fmla="*/ 468630 h 2228850"/>
                  <a:gd name="connsiteX0" fmla="*/ 0 w 331470"/>
                  <a:gd name="connsiteY0" fmla="*/ 468630 h 2228850"/>
                  <a:gd name="connsiteX1" fmla="*/ 285750 w 331470"/>
                  <a:gd name="connsiteY1" fmla="*/ 0 h 2228850"/>
                  <a:gd name="connsiteX2" fmla="*/ 331470 w 331470"/>
                  <a:gd name="connsiteY2" fmla="*/ 1840230 h 2228850"/>
                  <a:gd name="connsiteX3" fmla="*/ 0 w 331470"/>
                  <a:gd name="connsiteY3" fmla="*/ 2228850 h 2228850"/>
                  <a:gd name="connsiteX4" fmla="*/ 0 w 331470"/>
                  <a:gd name="connsiteY4" fmla="*/ 468630 h 2228850"/>
                  <a:gd name="connsiteX0" fmla="*/ 0 w 285750"/>
                  <a:gd name="connsiteY0" fmla="*/ 468630 h 2228850"/>
                  <a:gd name="connsiteX1" fmla="*/ 285750 w 285750"/>
                  <a:gd name="connsiteY1" fmla="*/ 0 h 2228850"/>
                  <a:gd name="connsiteX2" fmla="*/ 171450 w 285750"/>
                  <a:gd name="connsiteY2" fmla="*/ 1657350 h 2228850"/>
                  <a:gd name="connsiteX3" fmla="*/ 0 w 285750"/>
                  <a:gd name="connsiteY3" fmla="*/ 2228850 h 2228850"/>
                  <a:gd name="connsiteX4" fmla="*/ 0 w 285750"/>
                  <a:gd name="connsiteY4" fmla="*/ 468630 h 2228850"/>
                  <a:gd name="connsiteX0" fmla="*/ 0 w 285750"/>
                  <a:gd name="connsiteY0" fmla="*/ 468630 h 2228850"/>
                  <a:gd name="connsiteX1" fmla="*/ 285750 w 285750"/>
                  <a:gd name="connsiteY1" fmla="*/ 0 h 2228850"/>
                  <a:gd name="connsiteX2" fmla="*/ 240030 w 285750"/>
                  <a:gd name="connsiteY2" fmla="*/ 1725930 h 2228850"/>
                  <a:gd name="connsiteX3" fmla="*/ 0 w 285750"/>
                  <a:gd name="connsiteY3" fmla="*/ 2228850 h 2228850"/>
                  <a:gd name="connsiteX4" fmla="*/ 0 w 285750"/>
                  <a:gd name="connsiteY4" fmla="*/ 468630 h 2228850"/>
                  <a:gd name="connsiteX0" fmla="*/ 0 w 285750"/>
                  <a:gd name="connsiteY0" fmla="*/ 468630 h 2228850"/>
                  <a:gd name="connsiteX1" fmla="*/ 285750 w 285750"/>
                  <a:gd name="connsiteY1" fmla="*/ 0 h 2228850"/>
                  <a:gd name="connsiteX2" fmla="*/ 262890 w 285750"/>
                  <a:gd name="connsiteY2" fmla="*/ 1771650 h 2228850"/>
                  <a:gd name="connsiteX3" fmla="*/ 0 w 285750"/>
                  <a:gd name="connsiteY3" fmla="*/ 2228850 h 2228850"/>
                  <a:gd name="connsiteX4" fmla="*/ 0 w 285750"/>
                  <a:gd name="connsiteY4" fmla="*/ 468630 h 2228850"/>
                  <a:gd name="connsiteX0" fmla="*/ 0 w 274320"/>
                  <a:gd name="connsiteY0" fmla="*/ 468630 h 2228850"/>
                  <a:gd name="connsiteX1" fmla="*/ 274320 w 274320"/>
                  <a:gd name="connsiteY1" fmla="*/ 0 h 2228850"/>
                  <a:gd name="connsiteX2" fmla="*/ 262890 w 274320"/>
                  <a:gd name="connsiteY2" fmla="*/ 1771650 h 2228850"/>
                  <a:gd name="connsiteX3" fmla="*/ 0 w 274320"/>
                  <a:gd name="connsiteY3" fmla="*/ 2228850 h 2228850"/>
                  <a:gd name="connsiteX4" fmla="*/ 0 w 274320"/>
                  <a:gd name="connsiteY4" fmla="*/ 468630 h 222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0" h="2228850">
                    <a:moveTo>
                      <a:pt x="0" y="468630"/>
                    </a:moveTo>
                    <a:lnTo>
                      <a:pt x="274320" y="0"/>
                    </a:lnTo>
                    <a:lnTo>
                      <a:pt x="262890" y="1771650"/>
                    </a:lnTo>
                    <a:lnTo>
                      <a:pt x="0" y="2228850"/>
                    </a:lnTo>
                    <a:lnTo>
                      <a:pt x="0" y="46863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43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532002" y="3020567"/>
              <a:ext cx="1276304" cy="2575239"/>
              <a:chOff x="1554002" y="573624"/>
              <a:chExt cx="1869013" cy="257523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599948" y="819845"/>
                <a:ext cx="87911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554002" y="2883948"/>
                <a:ext cx="879119" cy="8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2436335" y="573624"/>
                <a:ext cx="9866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err="1" smtClean="0"/>
                  <a:t>Tutup</a:t>
                </a:r>
                <a:endParaRPr lang="en-US" sz="26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57000" y="2656420"/>
                <a:ext cx="7665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Alas</a:t>
                </a:r>
                <a:endParaRPr lang="en-US" sz="2600" b="1" dirty="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15598" y="5386647"/>
              <a:ext cx="175817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/>
                <a:t>Prisma</a:t>
              </a:r>
              <a:r>
                <a:rPr lang="en-US" sz="2300" b="1" dirty="0" smtClean="0"/>
                <a:t> </a:t>
              </a:r>
              <a:r>
                <a:rPr lang="en-US" sz="2300" b="1" dirty="0" err="1" smtClean="0"/>
                <a:t>tegak</a:t>
              </a:r>
              <a:endParaRPr lang="en-US" sz="2300" b="1" dirty="0" smtClean="0"/>
            </a:p>
            <a:p>
              <a:pPr algn="ctr"/>
              <a:r>
                <a:rPr lang="en-US" sz="2300" b="1" dirty="0" err="1" smtClean="0"/>
                <a:t>segitiga</a:t>
              </a:r>
              <a:endParaRPr lang="en-US" sz="23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85560" y="5423387"/>
              <a:ext cx="232672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/>
                <a:t>Prisma</a:t>
              </a:r>
              <a:r>
                <a:rPr lang="en-US" sz="2300" b="1" dirty="0" smtClean="0"/>
                <a:t> </a:t>
              </a:r>
              <a:r>
                <a:rPr lang="en-US" sz="2300" b="1" dirty="0" err="1" smtClean="0"/>
                <a:t>tegak</a:t>
              </a:r>
              <a:endParaRPr lang="en-US" sz="2300" b="1" dirty="0" smtClean="0"/>
            </a:p>
            <a:p>
              <a:pPr algn="ctr"/>
              <a:r>
                <a:rPr lang="en-US" sz="2300" b="1" dirty="0" err="1" smtClean="0"/>
                <a:t>segi</a:t>
              </a:r>
              <a:r>
                <a:rPr lang="en-US" sz="2300" b="1" dirty="0" smtClean="0"/>
                <a:t> </a:t>
              </a:r>
              <a:r>
                <a:rPr lang="en-US" sz="2300" b="1" dirty="0" err="1" smtClean="0"/>
                <a:t>empat</a:t>
              </a:r>
              <a:r>
                <a:rPr lang="en-US" sz="2300" b="1" dirty="0" smtClean="0"/>
                <a:t>/</a:t>
              </a:r>
              <a:r>
                <a:rPr lang="en-US" sz="2300" b="1" dirty="0" err="1" smtClean="0"/>
                <a:t>balok</a:t>
              </a:r>
              <a:endParaRPr lang="en-US" sz="23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16016" y="5387242"/>
              <a:ext cx="175817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/>
                <a:t>Prisma</a:t>
              </a:r>
              <a:r>
                <a:rPr lang="en-US" sz="2300" b="1" dirty="0" smtClean="0"/>
                <a:t> </a:t>
              </a:r>
              <a:r>
                <a:rPr lang="en-US" sz="2300" b="1" dirty="0" err="1" smtClean="0"/>
                <a:t>tegak</a:t>
              </a:r>
              <a:endParaRPr lang="en-US" sz="2300" b="1" dirty="0" smtClean="0"/>
            </a:p>
            <a:p>
              <a:pPr algn="ctr"/>
              <a:r>
                <a:rPr lang="en-US" sz="2300" b="1" dirty="0" err="1" smtClean="0"/>
                <a:t>segi</a:t>
              </a:r>
              <a:r>
                <a:rPr lang="en-US" sz="2300" b="1" dirty="0" smtClean="0"/>
                <a:t> lima</a:t>
              </a:r>
              <a:endParaRPr lang="en-US" sz="23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54994" y="5446330"/>
              <a:ext cx="175817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 smtClean="0"/>
                <a:t>Prisma</a:t>
              </a:r>
              <a:r>
                <a:rPr lang="en-US" sz="2300" b="1" dirty="0" smtClean="0"/>
                <a:t> </a:t>
              </a:r>
              <a:r>
                <a:rPr lang="en-US" sz="2300" b="1" dirty="0" err="1" smtClean="0"/>
                <a:t>tegak</a:t>
              </a:r>
              <a:endParaRPr lang="en-US" sz="2300" b="1" dirty="0" smtClean="0"/>
            </a:p>
            <a:p>
              <a:pPr algn="ctr"/>
              <a:r>
                <a:rPr lang="en-US" sz="2300" b="1" dirty="0" err="1" smtClean="0"/>
                <a:t>segi</a:t>
              </a:r>
              <a:r>
                <a:rPr lang="en-US" sz="2300" b="1" dirty="0" smtClean="0"/>
                <a:t> </a:t>
              </a:r>
              <a:r>
                <a:rPr lang="en-US" sz="2300" b="1" dirty="0" err="1" smtClean="0"/>
                <a:t>enam</a:t>
              </a:r>
              <a:endParaRPr lang="en-US" sz="2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053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3435" y="1196752"/>
            <a:ext cx="2376263" cy="4026866"/>
            <a:chOff x="2079501" y="1874551"/>
            <a:chExt cx="2060450" cy="3744210"/>
          </a:xfrm>
        </p:grpSpPr>
        <p:sp>
          <p:nvSpPr>
            <p:cNvPr id="3" name="Parallelogram 44"/>
            <p:cNvSpPr/>
            <p:nvPr/>
          </p:nvSpPr>
          <p:spPr>
            <a:xfrm flipH="1">
              <a:off x="2099173" y="2865779"/>
              <a:ext cx="1982191" cy="2751970"/>
            </a:xfrm>
            <a:custGeom>
              <a:avLst/>
              <a:gdLst>
                <a:gd name="connsiteX0" fmla="*/ 0 w 2311861"/>
                <a:gd name="connsiteY0" fmla="*/ 3176040 h 3176040"/>
                <a:gd name="connsiteX1" fmla="*/ 448940 w 2311861"/>
                <a:gd name="connsiteY1" fmla="*/ 0 h 3176040"/>
                <a:gd name="connsiteX2" fmla="*/ 2311861 w 2311861"/>
                <a:gd name="connsiteY2" fmla="*/ 0 h 3176040"/>
                <a:gd name="connsiteX3" fmla="*/ 1862921 w 2311861"/>
                <a:gd name="connsiteY3" fmla="*/ 3176040 h 3176040"/>
                <a:gd name="connsiteX4" fmla="*/ 0 w 2311861"/>
                <a:gd name="connsiteY4" fmla="*/ 3176040 h 3176040"/>
                <a:gd name="connsiteX0" fmla="*/ 0 w 2311861"/>
                <a:gd name="connsiteY0" fmla="*/ 3176040 h 3176040"/>
                <a:gd name="connsiteX1" fmla="*/ 488696 w 2311861"/>
                <a:gd name="connsiteY1" fmla="*/ 596347 h 3176040"/>
                <a:gd name="connsiteX2" fmla="*/ 2311861 w 2311861"/>
                <a:gd name="connsiteY2" fmla="*/ 0 h 3176040"/>
                <a:gd name="connsiteX3" fmla="*/ 1862921 w 2311861"/>
                <a:gd name="connsiteY3" fmla="*/ 3176040 h 3176040"/>
                <a:gd name="connsiteX4" fmla="*/ 0 w 2311861"/>
                <a:gd name="connsiteY4" fmla="*/ 3176040 h 3176040"/>
                <a:gd name="connsiteX0" fmla="*/ 0 w 2311861"/>
                <a:gd name="connsiteY0" fmla="*/ 3176040 h 3176040"/>
                <a:gd name="connsiteX1" fmla="*/ 409183 w 2311861"/>
                <a:gd name="connsiteY1" fmla="*/ 609599 h 3176040"/>
                <a:gd name="connsiteX2" fmla="*/ 2311861 w 2311861"/>
                <a:gd name="connsiteY2" fmla="*/ 0 h 3176040"/>
                <a:gd name="connsiteX3" fmla="*/ 1862921 w 2311861"/>
                <a:gd name="connsiteY3" fmla="*/ 3176040 h 3176040"/>
                <a:gd name="connsiteX4" fmla="*/ 0 w 2311861"/>
                <a:gd name="connsiteY4" fmla="*/ 3176040 h 3176040"/>
                <a:gd name="connsiteX0" fmla="*/ 0 w 2313495"/>
                <a:gd name="connsiteY0" fmla="*/ 3176040 h 3176040"/>
                <a:gd name="connsiteX1" fmla="*/ 409183 w 2313495"/>
                <a:gd name="connsiteY1" fmla="*/ 609599 h 3176040"/>
                <a:gd name="connsiteX2" fmla="*/ 2311861 w 2313495"/>
                <a:gd name="connsiteY2" fmla="*/ 0 h 3176040"/>
                <a:gd name="connsiteX3" fmla="*/ 2313495 w 2313495"/>
                <a:gd name="connsiteY3" fmla="*/ 2725466 h 3176040"/>
                <a:gd name="connsiteX4" fmla="*/ 0 w 2313495"/>
                <a:gd name="connsiteY4" fmla="*/ 3176040 h 3176040"/>
                <a:gd name="connsiteX0" fmla="*/ 14886 w 1904312"/>
                <a:gd name="connsiteY0" fmla="*/ 3189292 h 3189292"/>
                <a:gd name="connsiteX1" fmla="*/ 0 w 1904312"/>
                <a:gd name="connsiteY1" fmla="*/ 609599 h 3189292"/>
                <a:gd name="connsiteX2" fmla="*/ 1902678 w 1904312"/>
                <a:gd name="connsiteY2" fmla="*/ 0 h 3189292"/>
                <a:gd name="connsiteX3" fmla="*/ 1904312 w 1904312"/>
                <a:gd name="connsiteY3" fmla="*/ 2725466 h 3189292"/>
                <a:gd name="connsiteX4" fmla="*/ 14886 w 1904312"/>
                <a:gd name="connsiteY4" fmla="*/ 3189292 h 3189292"/>
                <a:gd name="connsiteX0" fmla="*/ 14886 w 1904312"/>
                <a:gd name="connsiteY0" fmla="*/ 2977257 h 2977257"/>
                <a:gd name="connsiteX1" fmla="*/ 0 w 1904312"/>
                <a:gd name="connsiteY1" fmla="*/ 397564 h 2977257"/>
                <a:gd name="connsiteX2" fmla="*/ 1809913 w 1904312"/>
                <a:gd name="connsiteY2" fmla="*/ 0 h 2977257"/>
                <a:gd name="connsiteX3" fmla="*/ 1904312 w 1904312"/>
                <a:gd name="connsiteY3" fmla="*/ 2513431 h 2977257"/>
                <a:gd name="connsiteX4" fmla="*/ 14886 w 1904312"/>
                <a:gd name="connsiteY4" fmla="*/ 2977257 h 2977257"/>
                <a:gd name="connsiteX0" fmla="*/ 147408 w 2036834"/>
                <a:gd name="connsiteY0" fmla="*/ 2977257 h 2977257"/>
                <a:gd name="connsiteX1" fmla="*/ 0 w 2036834"/>
                <a:gd name="connsiteY1" fmla="*/ 198781 h 2977257"/>
                <a:gd name="connsiteX2" fmla="*/ 1942435 w 2036834"/>
                <a:gd name="connsiteY2" fmla="*/ 0 h 2977257"/>
                <a:gd name="connsiteX3" fmla="*/ 2036834 w 2036834"/>
                <a:gd name="connsiteY3" fmla="*/ 2513431 h 2977257"/>
                <a:gd name="connsiteX4" fmla="*/ 147408 w 2036834"/>
                <a:gd name="connsiteY4" fmla="*/ 2977257 h 2977257"/>
                <a:gd name="connsiteX0" fmla="*/ 147408 w 1957321"/>
                <a:gd name="connsiteY0" fmla="*/ 2977257 h 2977257"/>
                <a:gd name="connsiteX1" fmla="*/ 0 w 1957321"/>
                <a:gd name="connsiteY1" fmla="*/ 198781 h 2977257"/>
                <a:gd name="connsiteX2" fmla="*/ 1942435 w 1957321"/>
                <a:gd name="connsiteY2" fmla="*/ 0 h 2977257"/>
                <a:gd name="connsiteX3" fmla="*/ 1957321 w 1957321"/>
                <a:gd name="connsiteY3" fmla="*/ 2751970 h 2977257"/>
                <a:gd name="connsiteX4" fmla="*/ 147408 w 1957321"/>
                <a:gd name="connsiteY4" fmla="*/ 2977257 h 2977257"/>
                <a:gd name="connsiteX0" fmla="*/ 0 w 1982191"/>
                <a:gd name="connsiteY0" fmla="*/ 2738718 h 2751970"/>
                <a:gd name="connsiteX1" fmla="*/ 24870 w 1982191"/>
                <a:gd name="connsiteY1" fmla="*/ 198781 h 2751970"/>
                <a:gd name="connsiteX2" fmla="*/ 1967305 w 1982191"/>
                <a:gd name="connsiteY2" fmla="*/ 0 h 2751970"/>
                <a:gd name="connsiteX3" fmla="*/ 1982191 w 1982191"/>
                <a:gd name="connsiteY3" fmla="*/ 2751970 h 2751970"/>
                <a:gd name="connsiteX4" fmla="*/ 0 w 1982191"/>
                <a:gd name="connsiteY4" fmla="*/ 2738718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191" h="2751970">
                  <a:moveTo>
                    <a:pt x="0" y="2738718"/>
                  </a:moveTo>
                  <a:lnTo>
                    <a:pt x="24870" y="198781"/>
                  </a:lnTo>
                  <a:lnTo>
                    <a:pt x="1967305" y="0"/>
                  </a:lnTo>
                  <a:cubicBezTo>
                    <a:pt x="1967850" y="908489"/>
                    <a:pt x="1981646" y="1843481"/>
                    <a:pt x="1982191" y="2751970"/>
                  </a:cubicBezTo>
                  <a:lnTo>
                    <a:pt x="0" y="273871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338889">
              <a:off x="2128730" y="1874551"/>
              <a:ext cx="2011221" cy="1099604"/>
            </a:xfrm>
            <a:prstGeom prst="triangle">
              <a:avLst>
                <a:gd name="adj" fmla="val 63496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111621" y="4519157"/>
              <a:ext cx="1962339" cy="1099604"/>
            </a:xfrm>
            <a:prstGeom prst="triangle">
              <a:avLst>
                <a:gd name="adj" fmla="val 63496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0"/>
              <a:endCxn id="5" idx="0"/>
            </p:cNvCxnSpPr>
            <p:nvPr/>
          </p:nvCxnSpPr>
          <p:spPr>
            <a:xfrm flipH="1">
              <a:off x="3357628" y="1903935"/>
              <a:ext cx="100940" cy="2615222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>
              <a:stCxn id="4" idx="2"/>
              <a:endCxn id="5" idx="2"/>
            </p:cNvCxnSpPr>
            <p:nvPr/>
          </p:nvCxnSpPr>
          <p:spPr>
            <a:xfrm>
              <a:off x="2079501" y="2872514"/>
              <a:ext cx="32120" cy="2746247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>
              <a:stCxn id="5" idx="0"/>
              <a:endCxn id="5" idx="2"/>
            </p:cNvCxnSpPr>
            <p:nvPr/>
          </p:nvCxnSpPr>
          <p:spPr>
            <a:xfrm flipH="1">
              <a:off x="2111621" y="4519157"/>
              <a:ext cx="1246007" cy="1099604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>
              <a:stCxn id="5" idx="0"/>
              <a:endCxn id="3" idx="0"/>
            </p:cNvCxnSpPr>
            <p:nvPr/>
          </p:nvCxnSpPr>
          <p:spPr>
            <a:xfrm>
              <a:off x="3357628" y="4519157"/>
              <a:ext cx="723736" cy="108534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41983" y="956781"/>
            <a:ext cx="4720517" cy="20928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alas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tutupnya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tegaknya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1982" y="3149457"/>
            <a:ext cx="4720517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1981" y="3741695"/>
            <a:ext cx="4720517" cy="4924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8" y="1634166"/>
            <a:ext cx="2579439" cy="461665"/>
            <a:chOff x="192361" y="2150991"/>
            <a:chExt cx="257943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192361" y="2150991"/>
              <a:ext cx="95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Tutup</a:t>
              </a:r>
              <a:endParaRPr lang="en-US" sz="24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43608" y="2420887"/>
              <a:ext cx="172819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-19450" y="2980181"/>
            <a:ext cx="2287194" cy="830997"/>
            <a:chOff x="1541701" y="2016140"/>
            <a:chExt cx="2287194" cy="830997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437482" y="2392951"/>
              <a:ext cx="1391413" cy="23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41701" y="2016140"/>
              <a:ext cx="1081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Sisi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tegak</a:t>
              </a:r>
              <a:endParaRPr lang="en-US" sz="2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631" y="4446699"/>
            <a:ext cx="1592271" cy="461665"/>
            <a:chOff x="1880184" y="2131040"/>
            <a:chExt cx="1592271" cy="46166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782609" y="2387440"/>
              <a:ext cx="316677" cy="59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80184" y="2131040"/>
              <a:ext cx="159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Rusuk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</p:grpSp>
      <p:cxnSp>
        <p:nvCxnSpPr>
          <p:cNvPr id="26" name="Elbow Connector 25"/>
          <p:cNvCxnSpPr/>
          <p:nvPr/>
        </p:nvCxnSpPr>
        <p:spPr>
          <a:xfrm rot="5400000">
            <a:off x="2264759" y="4984588"/>
            <a:ext cx="586576" cy="432113"/>
          </a:xfrm>
          <a:prstGeom prst="bentConnector3">
            <a:avLst>
              <a:gd name="adj1" fmla="val 10196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419" y="5248096"/>
            <a:ext cx="387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Sisi</a:t>
            </a:r>
            <a:r>
              <a:rPr lang="en-US" sz="2400" b="1" dirty="0"/>
              <a:t> </a:t>
            </a:r>
            <a:r>
              <a:rPr lang="en-US" sz="2400" b="1" dirty="0" err="1" smtClean="0"/>
              <a:t>bawah</a:t>
            </a:r>
            <a:r>
              <a:rPr lang="en-US" sz="2400" b="1" dirty="0" smtClean="0"/>
              <a:t> (alas)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758" y="330003"/>
            <a:ext cx="488614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4141980" y="4317711"/>
                <a:ext cx="4720517" cy="156818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2600" u="sng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prisma</a:t>
                </a:r>
                <a:endParaRPr lang="en-US" sz="2600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×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luas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alas x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tinggi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80" y="4317711"/>
                <a:ext cx="4720517" cy="1568186"/>
              </a:xfrm>
              <a:prstGeom prst="rect">
                <a:avLst/>
              </a:prstGeom>
              <a:blipFill rotWithShape="1">
                <a:blip r:embed="rId2"/>
                <a:stretch>
                  <a:fillRect l="-2311" t="-2672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873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40" y="243080"/>
            <a:ext cx="5548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Volume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6811" y="692696"/>
            <a:ext cx="8567898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Volume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prisma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tegak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segitiga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3.000 cm</a:t>
            </a:r>
            <a:r>
              <a:rPr lang="en-US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segitiga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alasnya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327351" y="1608511"/>
                <a:ext cx="8468758" cy="3617913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Volume =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luas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alas x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tinggi</a:t>
                </a:r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  3.000	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smtClean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2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alas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segitiga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tinggi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segitiga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  3.000	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20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>
                            <a:latin typeface="Cambria Math" panose="02040503050406030204" pitchFamily="18" charset="0"/>
                            <a:cs typeface="Arial" charset="0"/>
                          </a:rPr>
                          <m:t>tinggi</m:t>
                        </m:r>
                        <m:r>
                          <a:rPr lang="en-US" sz="2200" b="0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>
                            <a:latin typeface="Cambria Math" panose="02040503050406030204" pitchFamily="18" charset="0"/>
                            <a:cs typeface="Arial" charset="0"/>
                          </a:rPr>
                          <m:t>segitiga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25</m:t>
                    </m:r>
                  </m:oMath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  3.000  = 250 x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tinggi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segitiga</a:t>
                </a:r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endParaRPr lang="en-US" sz="2000" dirty="0" smtClean="0">
                  <a:latin typeface="Arial" charset="0"/>
                  <a:cs typeface="Arial" charset="0"/>
                </a:endParaRPr>
              </a:p>
              <a:p>
                <a:r>
                  <a:rPr lang="en-US" sz="2200" dirty="0" err="1" smtClean="0">
                    <a:latin typeface="Arial" charset="0"/>
                    <a:cs typeface="Arial" charset="0"/>
                  </a:rPr>
                  <a:t>Tinggi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segitiga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3.000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250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 </a:t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tinggi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segitiga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= 12</a:t>
                </a:r>
              </a:p>
              <a:p>
                <a:endParaRPr lang="en-US" sz="2200" b="1" dirty="0">
                  <a:latin typeface="Arial" charset="0"/>
                  <a:cs typeface="Arial" charset="0"/>
                  <a:sym typeface="Wingdings" panose="05000000000000000000" pitchFamily="2" charset="2"/>
                </a:endParaRPr>
              </a:p>
              <a:p>
                <a:endParaRPr lang="en-US" sz="22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51" y="1608511"/>
                <a:ext cx="8468758" cy="36179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042842" y="1591677"/>
            <a:ext cx="1754914" cy="2908851"/>
            <a:chOff x="9448801" y="284279"/>
            <a:chExt cx="1754914" cy="2908851"/>
          </a:xfrm>
        </p:grpSpPr>
        <p:sp>
          <p:nvSpPr>
            <p:cNvPr id="3" name="Isosceles Triangle 2"/>
            <p:cNvSpPr/>
            <p:nvPr/>
          </p:nvSpPr>
          <p:spPr>
            <a:xfrm>
              <a:off x="9448801" y="284279"/>
              <a:ext cx="1741714" cy="1071134"/>
            </a:xfrm>
            <a:prstGeom prst="triangle">
              <a:avLst>
                <a:gd name="adj" fmla="val 715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62000" y="1355413"/>
              <a:ext cx="1741715" cy="183771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9455400" y="2108417"/>
              <a:ext cx="1741714" cy="1071134"/>
            </a:xfrm>
            <a:prstGeom prst="triangle">
              <a:avLst>
                <a:gd name="adj" fmla="val 715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8244408" y="1608511"/>
            <a:ext cx="6599" cy="182413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378" y="4721732"/>
            <a:ext cx="5418663" cy="415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cm.</a:t>
            </a:r>
            <a:endParaRPr lang="en-US" sz="21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0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0305" y="2828461"/>
            <a:ext cx="4432717" cy="4924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lengkung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0305" y="3419497"/>
            <a:ext cx="4421833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305" y="1552704"/>
            <a:ext cx="4438329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bebentuk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selimut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750" y="341289"/>
            <a:ext cx="278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Volume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30605" y="1772816"/>
            <a:ext cx="2080824" cy="3696061"/>
            <a:chOff x="3311586" y="1588647"/>
            <a:chExt cx="2147455" cy="3689934"/>
          </a:xfrm>
        </p:grpSpPr>
        <p:sp>
          <p:nvSpPr>
            <p:cNvPr id="46" name="Oval 45"/>
            <p:cNvSpPr/>
            <p:nvPr/>
          </p:nvSpPr>
          <p:spPr>
            <a:xfrm>
              <a:off x="3366655" y="4156364"/>
              <a:ext cx="2050472" cy="1122217"/>
            </a:xfrm>
            <a:prstGeom prst="ellipse">
              <a:avLst/>
            </a:prstGeom>
            <a:solidFill>
              <a:srgbClr val="FF0000">
                <a:alpha val="72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311586" y="1588647"/>
              <a:ext cx="2147455" cy="3652125"/>
            </a:xfrm>
            <a:prstGeom prst="can">
              <a:avLst>
                <a:gd name="adj" fmla="val 39839"/>
              </a:avLst>
            </a:prstGeom>
            <a:solidFill>
              <a:srgbClr val="FF0066">
                <a:alpha val="62000"/>
              </a:srgbClr>
            </a:solidFill>
            <a:ln w="117475">
              <a:solidFill>
                <a:schemeClr val="accent5">
                  <a:lumMod val="7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267200" y="4717473"/>
              <a:ext cx="1149927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63856" y="4642014"/>
              <a:ext cx="323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53" name="Curved Down Arrow 52"/>
          <p:cNvSpPr/>
          <p:nvPr/>
        </p:nvSpPr>
        <p:spPr>
          <a:xfrm rot="10459602">
            <a:off x="723919" y="3570253"/>
            <a:ext cx="2835496" cy="637354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ight Brace 53"/>
          <p:cNvSpPr/>
          <p:nvPr/>
        </p:nvSpPr>
        <p:spPr>
          <a:xfrm>
            <a:off x="3442622" y="2299679"/>
            <a:ext cx="272911" cy="263228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-46934" y="2957833"/>
            <a:ext cx="134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Selimut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8596" y="1796894"/>
            <a:ext cx="1199235" cy="434314"/>
            <a:chOff x="1595772" y="2176794"/>
            <a:chExt cx="1199235" cy="46166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37482" y="2395271"/>
              <a:ext cx="357525" cy="18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95772" y="2176794"/>
              <a:ext cx="110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rusuk</a:t>
              </a:r>
              <a:endParaRPr lang="en-US" sz="2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147" y="5323624"/>
            <a:ext cx="1751303" cy="741041"/>
            <a:chOff x="3868788" y="1997786"/>
            <a:chExt cx="1751303" cy="741041"/>
          </a:xfrm>
        </p:grpSpPr>
        <p:sp>
          <p:nvSpPr>
            <p:cNvPr id="23" name="TextBox 22"/>
            <p:cNvSpPr txBox="1"/>
            <p:nvPr/>
          </p:nvSpPr>
          <p:spPr>
            <a:xfrm>
              <a:off x="3868788" y="2277162"/>
              <a:ext cx="175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Rusuk</a:t>
              </a:r>
              <a:endParaRPr lang="en-US" sz="24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605067" y="1997786"/>
              <a:ext cx="284110" cy="26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672558" y="5452888"/>
            <a:ext cx="239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Jari-jari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736866" y="4860295"/>
            <a:ext cx="470773" cy="597985"/>
          </a:xfrm>
          <a:prstGeom prst="straightConnector1">
            <a:avLst/>
          </a:prstGeom>
          <a:ln>
            <a:solidFill>
              <a:srgbClr val="DA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93457" y="3119505"/>
            <a:ext cx="239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Tinggi</a:t>
            </a:r>
            <a:endParaRPr lang="en-US" sz="2400" b="1" dirty="0" smtClean="0"/>
          </a:p>
          <a:p>
            <a:r>
              <a:rPr lang="en-US" sz="2400" b="1" dirty="0" err="1" smtClean="0"/>
              <a:t>Tabung</a:t>
            </a:r>
            <a:endParaRPr lang="en-US" sz="24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2064" y="880392"/>
            <a:ext cx="8624730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prisma</a:t>
            </a:r>
            <a:r>
              <a:rPr lang="en-US" sz="2200" dirty="0" smtClean="0">
                <a:latin typeface="Arial" charset="0"/>
                <a:cs typeface="Arial" charset="0"/>
              </a:rPr>
              <a:t> yang alas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tutupnya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660305" y="3981960"/>
                <a:ext cx="4432718" cy="19749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2600" u="sng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tabung</a:t>
                </a:r>
                <a:endParaRPr lang="en-US" sz="2600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𝐥𝐮𝐚𝐬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𝐚𝐥𝐚𝐬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𝐭𝐢𝐧𝐠𝐠𝐢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Dimana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𝐚𝐭𝐚𝐮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05" y="3981960"/>
                <a:ext cx="4432718" cy="1974900"/>
              </a:xfrm>
              <a:prstGeom prst="rect">
                <a:avLst/>
              </a:prstGeom>
              <a:blipFill rotWithShape="1">
                <a:blip r:embed="rId2"/>
                <a:stretch>
                  <a:fillRect l="-2459" t="-2134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609937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2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40" y="243080"/>
            <a:ext cx="5548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Volume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6811" y="692696"/>
            <a:ext cx="6907477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Berapa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liter volume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samping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328998" y="1190415"/>
                <a:ext cx="8468758" cy="2045560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Volume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	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35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35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 80</m:t>
                    </m:r>
                  </m:oMath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  	 = 308.000 cm</a:t>
                </a:r>
                <a:r>
                  <a:rPr lang="en-US" sz="2200" baseline="30000" dirty="0" smtClean="0">
                    <a:latin typeface="Arial" charset="0"/>
                    <a:cs typeface="Arial" charset="0"/>
                  </a:rPr>
                  <a:t>3 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 (</a:t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ingat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1 liter = 1.000 cm</a:t>
                </a:r>
                <a:r>
                  <a:rPr lang="en-US" sz="2200" baseline="300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3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)</a:t>
                </a:r>
                <a:endParaRPr lang="en-US" sz="2200" baseline="30000" dirty="0">
                  <a:latin typeface="Arial" charset="0"/>
                  <a:cs typeface="Arial" charset="0"/>
                  <a:sym typeface="Wingdings" panose="05000000000000000000" pitchFamily="2" charset="2"/>
                </a:endParaRP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	 = 308 liter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998" y="1190415"/>
                <a:ext cx="8468758" cy="20455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47864" y="2916247"/>
            <a:ext cx="3960440" cy="415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volume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308 liter.</a:t>
            </a:r>
            <a:endParaRPr lang="en-US" sz="21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84922" y="2575229"/>
            <a:ext cx="1368152" cy="881768"/>
          </a:xfrm>
          <a:prstGeom prst="ellipse">
            <a:avLst/>
          </a:prstGeom>
          <a:solidFill>
            <a:srgbClr val="FF0000">
              <a:alpha val="72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449609" y="1005369"/>
            <a:ext cx="1375806" cy="2415652"/>
          </a:xfrm>
          <a:prstGeom prst="can">
            <a:avLst>
              <a:gd name="adj" fmla="val 39839"/>
            </a:avLst>
          </a:prstGeom>
          <a:solidFill>
            <a:srgbClr val="FF0066">
              <a:alpha val="62000"/>
            </a:srgbClr>
          </a:solidFill>
          <a:ln w="117475">
            <a:solidFill>
              <a:schemeClr val="accent5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61473">
            <a:off x="7767559" y="2651206"/>
            <a:ext cx="1551966" cy="461665"/>
            <a:chOff x="7921489" y="3871668"/>
            <a:chExt cx="1551966" cy="4616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207100" y="4221088"/>
              <a:ext cx="767274" cy="81645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21489" y="3871668"/>
              <a:ext cx="1551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 cm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08906" y="1932915"/>
            <a:ext cx="108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cm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5672" y="3421021"/>
            <a:ext cx="8519743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Diameter alas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40 cm.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28 cm,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volume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satuan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dm</a:t>
            </a:r>
            <a:r>
              <a:rPr lang="en-US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326879" y="4262619"/>
                <a:ext cx="8468758" cy="1877437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Diameter = 40 cm 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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r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= 40 : 2 = 20</a:t>
                </a:r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Volume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	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3,14 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 20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 20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28</m:t>
                    </m:r>
                  </m:oMath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  	 = 35.168 cm</a:t>
                </a:r>
                <a:r>
                  <a:rPr lang="en-US" sz="2200" baseline="30000" dirty="0" smtClean="0">
                    <a:latin typeface="Arial" charset="0"/>
                    <a:cs typeface="Arial" charset="0"/>
                  </a:rPr>
                  <a:t>3 </a:t>
                </a:r>
                <a:r>
                  <a:rPr lang="en-US" sz="2200" dirty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= 35,168 dm</a:t>
                </a:r>
                <a:r>
                  <a:rPr lang="en-US" sz="2200" baseline="300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3</a:t>
                </a:r>
                <a:endParaRPr lang="en-US" sz="2200" baseline="30000" dirty="0">
                  <a:latin typeface="Arial" charset="0"/>
                  <a:cs typeface="Arial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879" y="4262619"/>
                <a:ext cx="8468758" cy="1877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782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6229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Volume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Limas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endParaRPr lang="en-US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Pengayaan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2536" y="2704796"/>
            <a:ext cx="460396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8323" y="4500595"/>
            <a:ext cx="4638171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puncak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226" y="3980791"/>
            <a:ext cx="4621269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98" y="951509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96883" y="1460422"/>
            <a:ext cx="8468759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Limas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segi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empat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bangun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ruang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alasnya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berbentuk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segi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empat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tegaknya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berbentuk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segitiga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bertemu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satu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puncak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4432536" y="5010355"/>
                <a:ext cx="4603958" cy="105945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limas</a:t>
                </a:r>
                <a:endPara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luas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alas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6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536" y="5010355"/>
                <a:ext cx="4603958" cy="1059457"/>
              </a:xfrm>
              <a:prstGeom prst="rect">
                <a:avLst/>
              </a:prstGeom>
              <a:blipFill rotWithShape="1">
                <a:blip r:embed="rId2"/>
                <a:stretch>
                  <a:fillRect l="-1976" t="-3933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971" y="2487272"/>
            <a:ext cx="4624987" cy="3302862"/>
            <a:chOff x="49971" y="2487272"/>
            <a:chExt cx="4624987" cy="3302862"/>
          </a:xfrm>
        </p:grpSpPr>
        <p:grpSp>
          <p:nvGrpSpPr>
            <p:cNvPr id="3" name="Group 2"/>
            <p:cNvGrpSpPr/>
            <p:nvPr/>
          </p:nvGrpSpPr>
          <p:grpSpPr>
            <a:xfrm>
              <a:off x="49971" y="2487272"/>
              <a:ext cx="3695548" cy="3302862"/>
              <a:chOff x="49971" y="2487272"/>
              <a:chExt cx="3695548" cy="330286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061628" y="2487272"/>
                <a:ext cx="2683891" cy="3302862"/>
                <a:chOff x="3872400" y="1861299"/>
                <a:chExt cx="2241884" cy="2191023"/>
              </a:xfrm>
            </p:grpSpPr>
            <p:sp>
              <p:nvSpPr>
                <p:cNvPr id="32" name="Parallelogram 57"/>
                <p:cNvSpPr/>
                <p:nvPr/>
              </p:nvSpPr>
              <p:spPr>
                <a:xfrm>
                  <a:off x="3872400" y="3281645"/>
                  <a:ext cx="2241884" cy="717757"/>
                </a:xfrm>
                <a:custGeom>
                  <a:avLst/>
                  <a:gdLst>
                    <a:gd name="connsiteX0" fmla="*/ 0 w 2241884"/>
                    <a:gd name="connsiteY0" fmla="*/ 1484345 h 1484345"/>
                    <a:gd name="connsiteX1" fmla="*/ 468059 w 2241884"/>
                    <a:gd name="connsiteY1" fmla="*/ 0 h 1484345"/>
                    <a:gd name="connsiteX2" fmla="*/ 2241884 w 2241884"/>
                    <a:gd name="connsiteY2" fmla="*/ 0 h 1484345"/>
                    <a:gd name="connsiteX3" fmla="*/ 1773825 w 2241884"/>
                    <a:gd name="connsiteY3" fmla="*/ 1484345 h 1484345"/>
                    <a:gd name="connsiteX4" fmla="*/ 0 w 2241884"/>
                    <a:gd name="connsiteY4" fmla="*/ 1484345 h 1484345"/>
                    <a:gd name="connsiteX0" fmla="*/ 0 w 2241884"/>
                    <a:gd name="connsiteY0" fmla="*/ 1498199 h 1498199"/>
                    <a:gd name="connsiteX1" fmla="*/ 537332 w 2241884"/>
                    <a:gd name="connsiteY1" fmla="*/ 0 h 1498199"/>
                    <a:gd name="connsiteX2" fmla="*/ 2241884 w 2241884"/>
                    <a:gd name="connsiteY2" fmla="*/ 13854 h 1498199"/>
                    <a:gd name="connsiteX3" fmla="*/ 1773825 w 2241884"/>
                    <a:gd name="connsiteY3" fmla="*/ 1498199 h 1498199"/>
                    <a:gd name="connsiteX4" fmla="*/ 0 w 2241884"/>
                    <a:gd name="connsiteY4" fmla="*/ 1498199 h 1498199"/>
                    <a:gd name="connsiteX0" fmla="*/ 0 w 2241884"/>
                    <a:gd name="connsiteY0" fmla="*/ 1498199 h 1525908"/>
                    <a:gd name="connsiteX1" fmla="*/ 537332 w 2241884"/>
                    <a:gd name="connsiteY1" fmla="*/ 0 h 1525908"/>
                    <a:gd name="connsiteX2" fmla="*/ 2241884 w 2241884"/>
                    <a:gd name="connsiteY2" fmla="*/ 13854 h 1525908"/>
                    <a:gd name="connsiteX3" fmla="*/ 1898515 w 2241884"/>
                    <a:gd name="connsiteY3" fmla="*/ 1525908 h 1525908"/>
                    <a:gd name="connsiteX4" fmla="*/ 0 w 2241884"/>
                    <a:gd name="connsiteY4" fmla="*/ 1498199 h 152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1884" h="1525908">
                      <a:moveTo>
                        <a:pt x="0" y="1498199"/>
                      </a:moveTo>
                      <a:lnTo>
                        <a:pt x="537332" y="0"/>
                      </a:lnTo>
                      <a:lnTo>
                        <a:pt x="2241884" y="13854"/>
                      </a:lnTo>
                      <a:lnTo>
                        <a:pt x="1898515" y="1525908"/>
                      </a:lnTo>
                      <a:lnTo>
                        <a:pt x="0" y="1498199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 rot="21435261">
                  <a:off x="3993297" y="1861299"/>
                  <a:ext cx="1982828" cy="2191023"/>
                  <a:chOff x="1527177" y="2640649"/>
                  <a:chExt cx="1961028" cy="2261258"/>
                </a:xfrm>
              </p:grpSpPr>
              <p:sp>
                <p:nvSpPr>
                  <p:cNvPr id="37" name="Isosceles Triangle 1"/>
                  <p:cNvSpPr/>
                  <p:nvPr/>
                </p:nvSpPr>
                <p:spPr>
                  <a:xfrm rot="20788282" flipH="1">
                    <a:off x="2817746" y="2640649"/>
                    <a:ext cx="670459" cy="2261258"/>
                  </a:xfrm>
                  <a:custGeom>
                    <a:avLst/>
                    <a:gdLst>
                      <a:gd name="connsiteX0" fmla="*/ 0 w 1337146"/>
                      <a:gd name="connsiteY0" fmla="*/ 3201761 h 3201761"/>
                      <a:gd name="connsiteX1" fmla="*/ 767214 w 1337146"/>
                      <a:gd name="connsiteY1" fmla="*/ 0 h 3201761"/>
                      <a:gd name="connsiteX2" fmla="*/ 1337146 w 1337146"/>
                      <a:gd name="connsiteY2" fmla="*/ 3201761 h 3201761"/>
                      <a:gd name="connsiteX3" fmla="*/ 0 w 1337146"/>
                      <a:gd name="connsiteY3" fmla="*/ 3201761 h 3201761"/>
                      <a:gd name="connsiteX0" fmla="*/ 0 w 1173787"/>
                      <a:gd name="connsiteY0" fmla="*/ 2510563 h 3201761"/>
                      <a:gd name="connsiteX1" fmla="*/ 603855 w 1173787"/>
                      <a:gd name="connsiteY1" fmla="*/ 0 h 3201761"/>
                      <a:gd name="connsiteX2" fmla="*/ 1173787 w 1173787"/>
                      <a:gd name="connsiteY2" fmla="*/ 3201761 h 3201761"/>
                      <a:gd name="connsiteX3" fmla="*/ 0 w 1173787"/>
                      <a:gd name="connsiteY3" fmla="*/ 2510563 h 3201761"/>
                      <a:gd name="connsiteX0" fmla="*/ 0 w 1268502"/>
                      <a:gd name="connsiteY0" fmla="*/ 2424861 h 3201761"/>
                      <a:gd name="connsiteX1" fmla="*/ 698570 w 1268502"/>
                      <a:gd name="connsiteY1" fmla="*/ 0 h 3201761"/>
                      <a:gd name="connsiteX2" fmla="*/ 1268502 w 1268502"/>
                      <a:gd name="connsiteY2" fmla="*/ 3201761 h 3201761"/>
                      <a:gd name="connsiteX3" fmla="*/ 0 w 1268502"/>
                      <a:gd name="connsiteY3" fmla="*/ 2424861 h 3201761"/>
                      <a:gd name="connsiteX0" fmla="*/ 0 w 1428707"/>
                      <a:gd name="connsiteY0" fmla="*/ 2453005 h 3229905"/>
                      <a:gd name="connsiteX1" fmla="*/ 1428707 w 1428707"/>
                      <a:gd name="connsiteY1" fmla="*/ 0 h 3229905"/>
                      <a:gd name="connsiteX2" fmla="*/ 1268502 w 1428707"/>
                      <a:gd name="connsiteY2" fmla="*/ 3229905 h 3229905"/>
                      <a:gd name="connsiteX3" fmla="*/ 0 w 1428707"/>
                      <a:gd name="connsiteY3" fmla="*/ 2453005 h 3229905"/>
                      <a:gd name="connsiteX0" fmla="*/ 0 w 797504"/>
                      <a:gd name="connsiteY0" fmla="*/ 2100386 h 3229905"/>
                      <a:gd name="connsiteX1" fmla="*/ 797504 w 797504"/>
                      <a:gd name="connsiteY1" fmla="*/ 0 h 3229905"/>
                      <a:gd name="connsiteX2" fmla="*/ 637299 w 797504"/>
                      <a:gd name="connsiteY2" fmla="*/ 3229905 h 3229905"/>
                      <a:gd name="connsiteX3" fmla="*/ 0 w 797504"/>
                      <a:gd name="connsiteY3" fmla="*/ 2100386 h 3229905"/>
                      <a:gd name="connsiteX0" fmla="*/ 0 w 805762"/>
                      <a:gd name="connsiteY0" fmla="*/ 2008430 h 3229905"/>
                      <a:gd name="connsiteX1" fmla="*/ 805762 w 805762"/>
                      <a:gd name="connsiteY1" fmla="*/ 0 h 3229905"/>
                      <a:gd name="connsiteX2" fmla="*/ 645557 w 805762"/>
                      <a:gd name="connsiteY2" fmla="*/ 3229905 h 3229905"/>
                      <a:gd name="connsiteX3" fmla="*/ 0 w 805762"/>
                      <a:gd name="connsiteY3" fmla="*/ 2008430 h 3229905"/>
                      <a:gd name="connsiteX0" fmla="*/ 0 w 805762"/>
                      <a:gd name="connsiteY0" fmla="*/ 2008430 h 3274386"/>
                      <a:gd name="connsiteX1" fmla="*/ 805762 w 805762"/>
                      <a:gd name="connsiteY1" fmla="*/ 0 h 3274386"/>
                      <a:gd name="connsiteX2" fmla="*/ 571866 w 805762"/>
                      <a:gd name="connsiteY2" fmla="*/ 3274386 h 3274386"/>
                      <a:gd name="connsiteX3" fmla="*/ 0 w 805762"/>
                      <a:gd name="connsiteY3" fmla="*/ 2008430 h 3274386"/>
                      <a:gd name="connsiteX0" fmla="*/ 0 w 862053"/>
                      <a:gd name="connsiteY0" fmla="*/ 2077873 h 3343829"/>
                      <a:gd name="connsiteX1" fmla="*/ 862053 w 862053"/>
                      <a:gd name="connsiteY1" fmla="*/ 0 h 3343829"/>
                      <a:gd name="connsiteX2" fmla="*/ 571866 w 862053"/>
                      <a:gd name="connsiteY2" fmla="*/ 3343829 h 3343829"/>
                      <a:gd name="connsiteX3" fmla="*/ 0 w 862053"/>
                      <a:gd name="connsiteY3" fmla="*/ 2077873 h 3343829"/>
                      <a:gd name="connsiteX0" fmla="*/ 0 w 857480"/>
                      <a:gd name="connsiteY0" fmla="*/ 2044376 h 3310332"/>
                      <a:gd name="connsiteX1" fmla="*/ 857480 w 857480"/>
                      <a:gd name="connsiteY1" fmla="*/ 0 h 3310332"/>
                      <a:gd name="connsiteX2" fmla="*/ 571866 w 857480"/>
                      <a:gd name="connsiteY2" fmla="*/ 3310332 h 3310332"/>
                      <a:gd name="connsiteX3" fmla="*/ 0 w 857480"/>
                      <a:gd name="connsiteY3" fmla="*/ 2044376 h 3310332"/>
                      <a:gd name="connsiteX0" fmla="*/ 0 w 860686"/>
                      <a:gd name="connsiteY0" fmla="*/ 2029762 h 3295718"/>
                      <a:gd name="connsiteX1" fmla="*/ 860686 w 860686"/>
                      <a:gd name="connsiteY1" fmla="*/ 0 h 3295718"/>
                      <a:gd name="connsiteX2" fmla="*/ 571866 w 860686"/>
                      <a:gd name="connsiteY2" fmla="*/ 3295718 h 3295718"/>
                      <a:gd name="connsiteX3" fmla="*/ 0 w 860686"/>
                      <a:gd name="connsiteY3" fmla="*/ 2029762 h 3295718"/>
                      <a:gd name="connsiteX0" fmla="*/ 0 w 816129"/>
                      <a:gd name="connsiteY0" fmla="*/ 2072763 h 3338719"/>
                      <a:gd name="connsiteX1" fmla="*/ 816129 w 816129"/>
                      <a:gd name="connsiteY1" fmla="*/ 0 h 3338719"/>
                      <a:gd name="connsiteX2" fmla="*/ 571866 w 816129"/>
                      <a:gd name="connsiteY2" fmla="*/ 3338719 h 3338719"/>
                      <a:gd name="connsiteX3" fmla="*/ 0 w 816129"/>
                      <a:gd name="connsiteY3" fmla="*/ 2072763 h 3338719"/>
                      <a:gd name="connsiteX0" fmla="*/ 0 w 807231"/>
                      <a:gd name="connsiteY0" fmla="*/ 2009671 h 3275627"/>
                      <a:gd name="connsiteX1" fmla="*/ 807231 w 807231"/>
                      <a:gd name="connsiteY1" fmla="*/ 0 h 3275627"/>
                      <a:gd name="connsiteX2" fmla="*/ 571866 w 807231"/>
                      <a:gd name="connsiteY2" fmla="*/ 3275627 h 3275627"/>
                      <a:gd name="connsiteX3" fmla="*/ 0 w 807231"/>
                      <a:gd name="connsiteY3" fmla="*/ 2009671 h 3275627"/>
                      <a:gd name="connsiteX0" fmla="*/ 0 w 838441"/>
                      <a:gd name="connsiteY0" fmla="*/ 1872033 h 3275627"/>
                      <a:gd name="connsiteX1" fmla="*/ 838441 w 838441"/>
                      <a:gd name="connsiteY1" fmla="*/ 0 h 3275627"/>
                      <a:gd name="connsiteX2" fmla="*/ 603076 w 838441"/>
                      <a:gd name="connsiteY2" fmla="*/ 3275627 h 3275627"/>
                      <a:gd name="connsiteX3" fmla="*/ 0 w 838441"/>
                      <a:gd name="connsiteY3" fmla="*/ 1872033 h 3275627"/>
                      <a:gd name="connsiteX0" fmla="*/ 0 w 808812"/>
                      <a:gd name="connsiteY0" fmla="*/ 1377786 h 2781380"/>
                      <a:gd name="connsiteX1" fmla="*/ 808812 w 808812"/>
                      <a:gd name="connsiteY1" fmla="*/ 0 h 2781380"/>
                      <a:gd name="connsiteX2" fmla="*/ 603076 w 808812"/>
                      <a:gd name="connsiteY2" fmla="*/ 2781380 h 2781380"/>
                      <a:gd name="connsiteX3" fmla="*/ 0 w 808812"/>
                      <a:gd name="connsiteY3" fmla="*/ 1377786 h 2781380"/>
                      <a:gd name="connsiteX0" fmla="*/ 0 w 808812"/>
                      <a:gd name="connsiteY0" fmla="*/ 1377786 h 2755207"/>
                      <a:gd name="connsiteX1" fmla="*/ 808812 w 808812"/>
                      <a:gd name="connsiteY1" fmla="*/ 0 h 2755207"/>
                      <a:gd name="connsiteX2" fmla="*/ 759678 w 808812"/>
                      <a:gd name="connsiteY2" fmla="*/ 2755207 h 2755207"/>
                      <a:gd name="connsiteX3" fmla="*/ 0 w 808812"/>
                      <a:gd name="connsiteY3" fmla="*/ 1377786 h 2755207"/>
                      <a:gd name="connsiteX0" fmla="*/ 0 w 742764"/>
                      <a:gd name="connsiteY0" fmla="*/ 1339489 h 2755207"/>
                      <a:gd name="connsiteX1" fmla="*/ 742764 w 742764"/>
                      <a:gd name="connsiteY1" fmla="*/ 0 h 2755207"/>
                      <a:gd name="connsiteX2" fmla="*/ 693630 w 742764"/>
                      <a:gd name="connsiteY2" fmla="*/ 2755207 h 2755207"/>
                      <a:gd name="connsiteX3" fmla="*/ 0 w 742764"/>
                      <a:gd name="connsiteY3" fmla="*/ 1339489 h 2755207"/>
                      <a:gd name="connsiteX0" fmla="*/ 0 w 481329"/>
                      <a:gd name="connsiteY0" fmla="*/ 1862671 h 2755207"/>
                      <a:gd name="connsiteX1" fmla="*/ 481329 w 481329"/>
                      <a:gd name="connsiteY1" fmla="*/ 0 h 2755207"/>
                      <a:gd name="connsiteX2" fmla="*/ 432195 w 481329"/>
                      <a:gd name="connsiteY2" fmla="*/ 2755207 h 2755207"/>
                      <a:gd name="connsiteX3" fmla="*/ 0 w 481329"/>
                      <a:gd name="connsiteY3" fmla="*/ 1862671 h 2755207"/>
                      <a:gd name="connsiteX0" fmla="*/ 0 w 503691"/>
                      <a:gd name="connsiteY0" fmla="*/ 1917511 h 2755207"/>
                      <a:gd name="connsiteX1" fmla="*/ 503691 w 503691"/>
                      <a:gd name="connsiteY1" fmla="*/ 0 h 2755207"/>
                      <a:gd name="connsiteX2" fmla="*/ 454557 w 503691"/>
                      <a:gd name="connsiteY2" fmla="*/ 2755207 h 2755207"/>
                      <a:gd name="connsiteX3" fmla="*/ 0 w 503691"/>
                      <a:gd name="connsiteY3" fmla="*/ 1917511 h 2755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691" h="2755207">
                        <a:moveTo>
                          <a:pt x="0" y="1917511"/>
                        </a:moveTo>
                        <a:lnTo>
                          <a:pt x="503691" y="0"/>
                        </a:lnTo>
                        <a:lnTo>
                          <a:pt x="454557" y="2755207"/>
                        </a:lnTo>
                        <a:lnTo>
                          <a:pt x="0" y="1917511"/>
                        </a:lnTo>
                        <a:close/>
                      </a:path>
                    </a:pathLst>
                  </a:custGeom>
                  <a:ln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38" name="Isosceles Triangle 1"/>
                  <p:cNvSpPr/>
                  <p:nvPr/>
                </p:nvSpPr>
                <p:spPr>
                  <a:xfrm rot="345642">
                    <a:off x="1527177" y="2794728"/>
                    <a:ext cx="1815427" cy="2091502"/>
                  </a:xfrm>
                  <a:custGeom>
                    <a:avLst/>
                    <a:gdLst>
                      <a:gd name="connsiteX0" fmla="*/ 0 w 1337146"/>
                      <a:gd name="connsiteY0" fmla="*/ 3201761 h 3201761"/>
                      <a:gd name="connsiteX1" fmla="*/ 767214 w 1337146"/>
                      <a:gd name="connsiteY1" fmla="*/ 0 h 3201761"/>
                      <a:gd name="connsiteX2" fmla="*/ 1337146 w 1337146"/>
                      <a:gd name="connsiteY2" fmla="*/ 3201761 h 3201761"/>
                      <a:gd name="connsiteX3" fmla="*/ 0 w 1337146"/>
                      <a:gd name="connsiteY3" fmla="*/ 3201761 h 3201761"/>
                      <a:gd name="connsiteX0" fmla="*/ 0 w 1173787"/>
                      <a:gd name="connsiteY0" fmla="*/ 2510563 h 3201761"/>
                      <a:gd name="connsiteX1" fmla="*/ 603855 w 1173787"/>
                      <a:gd name="connsiteY1" fmla="*/ 0 h 3201761"/>
                      <a:gd name="connsiteX2" fmla="*/ 1173787 w 1173787"/>
                      <a:gd name="connsiteY2" fmla="*/ 3201761 h 3201761"/>
                      <a:gd name="connsiteX3" fmla="*/ 0 w 1173787"/>
                      <a:gd name="connsiteY3" fmla="*/ 2510563 h 3201761"/>
                      <a:gd name="connsiteX0" fmla="*/ 0 w 1268502"/>
                      <a:gd name="connsiteY0" fmla="*/ 2424861 h 3201761"/>
                      <a:gd name="connsiteX1" fmla="*/ 698570 w 1268502"/>
                      <a:gd name="connsiteY1" fmla="*/ 0 h 3201761"/>
                      <a:gd name="connsiteX2" fmla="*/ 1268502 w 1268502"/>
                      <a:gd name="connsiteY2" fmla="*/ 3201761 h 3201761"/>
                      <a:gd name="connsiteX3" fmla="*/ 0 w 1268502"/>
                      <a:gd name="connsiteY3" fmla="*/ 2424861 h 3201761"/>
                      <a:gd name="connsiteX0" fmla="*/ 0 w 1915968"/>
                      <a:gd name="connsiteY0" fmla="*/ 3432109 h 3432109"/>
                      <a:gd name="connsiteX1" fmla="*/ 1346036 w 1915968"/>
                      <a:gd name="connsiteY1" fmla="*/ 0 h 3432109"/>
                      <a:gd name="connsiteX2" fmla="*/ 1915968 w 1915968"/>
                      <a:gd name="connsiteY2" fmla="*/ 3201761 h 3432109"/>
                      <a:gd name="connsiteX3" fmla="*/ 0 w 1915968"/>
                      <a:gd name="connsiteY3" fmla="*/ 3432109 h 3432109"/>
                      <a:gd name="connsiteX0" fmla="*/ 0 w 1915968"/>
                      <a:gd name="connsiteY0" fmla="*/ 3585239 h 3585239"/>
                      <a:gd name="connsiteX1" fmla="*/ 642769 w 1915968"/>
                      <a:gd name="connsiteY1" fmla="*/ 0 h 3585239"/>
                      <a:gd name="connsiteX2" fmla="*/ 1915968 w 1915968"/>
                      <a:gd name="connsiteY2" fmla="*/ 3354891 h 3585239"/>
                      <a:gd name="connsiteX3" fmla="*/ 0 w 1915968"/>
                      <a:gd name="connsiteY3" fmla="*/ 3585239 h 3585239"/>
                      <a:gd name="connsiteX0" fmla="*/ 0 w 1915968"/>
                      <a:gd name="connsiteY0" fmla="*/ 3301674 h 3301674"/>
                      <a:gd name="connsiteX1" fmla="*/ 705926 w 1915968"/>
                      <a:gd name="connsiteY1" fmla="*/ 0 h 3301674"/>
                      <a:gd name="connsiteX2" fmla="*/ 1915968 w 1915968"/>
                      <a:gd name="connsiteY2" fmla="*/ 3071326 h 3301674"/>
                      <a:gd name="connsiteX3" fmla="*/ 0 w 1915968"/>
                      <a:gd name="connsiteY3" fmla="*/ 3301674 h 3301674"/>
                      <a:gd name="connsiteX0" fmla="*/ 0 w 1915968"/>
                      <a:gd name="connsiteY0" fmla="*/ 3351390 h 3351390"/>
                      <a:gd name="connsiteX1" fmla="*/ 575172 w 1915968"/>
                      <a:gd name="connsiteY1" fmla="*/ 0 h 3351390"/>
                      <a:gd name="connsiteX2" fmla="*/ 1915968 w 1915968"/>
                      <a:gd name="connsiteY2" fmla="*/ 3121042 h 3351390"/>
                      <a:gd name="connsiteX3" fmla="*/ 0 w 1915968"/>
                      <a:gd name="connsiteY3" fmla="*/ 3351390 h 3351390"/>
                      <a:gd name="connsiteX0" fmla="*/ 0 w 1850199"/>
                      <a:gd name="connsiteY0" fmla="*/ 3311696 h 3311696"/>
                      <a:gd name="connsiteX1" fmla="*/ 509403 w 1850199"/>
                      <a:gd name="connsiteY1" fmla="*/ 0 h 3311696"/>
                      <a:gd name="connsiteX2" fmla="*/ 1850199 w 1850199"/>
                      <a:gd name="connsiteY2" fmla="*/ 3121042 h 3311696"/>
                      <a:gd name="connsiteX3" fmla="*/ 0 w 1850199"/>
                      <a:gd name="connsiteY3" fmla="*/ 3311696 h 3311696"/>
                      <a:gd name="connsiteX0" fmla="*/ 0 w 1850199"/>
                      <a:gd name="connsiteY0" fmla="*/ 2918904 h 2918904"/>
                      <a:gd name="connsiteX1" fmla="*/ 679305 w 1850199"/>
                      <a:gd name="connsiteY1" fmla="*/ 0 h 2918904"/>
                      <a:gd name="connsiteX2" fmla="*/ 1850199 w 1850199"/>
                      <a:gd name="connsiteY2" fmla="*/ 2728250 h 2918904"/>
                      <a:gd name="connsiteX3" fmla="*/ 0 w 1850199"/>
                      <a:gd name="connsiteY3" fmla="*/ 2918904 h 2918904"/>
                      <a:gd name="connsiteX0" fmla="*/ 0 w 1838209"/>
                      <a:gd name="connsiteY0" fmla="*/ 2902041 h 2902041"/>
                      <a:gd name="connsiteX1" fmla="*/ 667315 w 1838209"/>
                      <a:gd name="connsiteY1" fmla="*/ 0 h 2902041"/>
                      <a:gd name="connsiteX2" fmla="*/ 1838209 w 1838209"/>
                      <a:gd name="connsiteY2" fmla="*/ 2728250 h 2902041"/>
                      <a:gd name="connsiteX3" fmla="*/ 0 w 1838209"/>
                      <a:gd name="connsiteY3" fmla="*/ 2902041 h 2902041"/>
                      <a:gd name="connsiteX0" fmla="*/ 0 w 2001276"/>
                      <a:gd name="connsiteY0" fmla="*/ 2902041 h 2902041"/>
                      <a:gd name="connsiteX1" fmla="*/ 667315 w 2001276"/>
                      <a:gd name="connsiteY1" fmla="*/ 0 h 2902041"/>
                      <a:gd name="connsiteX2" fmla="*/ 2001276 w 2001276"/>
                      <a:gd name="connsiteY2" fmla="*/ 2827781 h 2902041"/>
                      <a:gd name="connsiteX3" fmla="*/ 0 w 2001276"/>
                      <a:gd name="connsiteY3" fmla="*/ 2902041 h 2902041"/>
                      <a:gd name="connsiteX0" fmla="*/ 0 w 2001276"/>
                      <a:gd name="connsiteY0" fmla="*/ 3026818 h 3026818"/>
                      <a:gd name="connsiteX1" fmla="*/ 928498 w 2001276"/>
                      <a:gd name="connsiteY1" fmla="*/ 0 h 3026818"/>
                      <a:gd name="connsiteX2" fmla="*/ 2001276 w 2001276"/>
                      <a:gd name="connsiteY2" fmla="*/ 2952558 h 3026818"/>
                      <a:gd name="connsiteX3" fmla="*/ 0 w 2001276"/>
                      <a:gd name="connsiteY3" fmla="*/ 3026818 h 3026818"/>
                      <a:gd name="connsiteX0" fmla="*/ 0 w 1991763"/>
                      <a:gd name="connsiteY0" fmla="*/ 3026818 h 3026818"/>
                      <a:gd name="connsiteX1" fmla="*/ 928498 w 1991763"/>
                      <a:gd name="connsiteY1" fmla="*/ 0 h 3026818"/>
                      <a:gd name="connsiteX2" fmla="*/ 1991763 w 1991763"/>
                      <a:gd name="connsiteY2" fmla="*/ 2964739 h 3026818"/>
                      <a:gd name="connsiteX3" fmla="*/ 0 w 1991763"/>
                      <a:gd name="connsiteY3" fmla="*/ 3026818 h 302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1763" h="3026818">
                        <a:moveTo>
                          <a:pt x="0" y="3026818"/>
                        </a:moveTo>
                        <a:lnTo>
                          <a:pt x="928498" y="0"/>
                        </a:lnTo>
                        <a:lnTo>
                          <a:pt x="1991763" y="2964739"/>
                        </a:lnTo>
                        <a:lnTo>
                          <a:pt x="0" y="3026818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  <a:alpha val="6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extrusionH="2540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1890348" y="3551973"/>
                    <a:ext cx="1312954" cy="1337809"/>
                    <a:chOff x="1890348" y="3551973"/>
                    <a:chExt cx="1312954" cy="1337809"/>
                  </a:xfrm>
                </p:grpSpPr>
                <p:cxnSp>
                  <p:nvCxnSpPr>
                    <p:cNvPr id="41" name="Straight Connector 40"/>
                    <p:cNvCxnSpPr>
                      <a:stCxn id="32" idx="1"/>
                    </p:cNvCxnSpPr>
                    <p:nvPr/>
                  </p:nvCxnSpPr>
                  <p:spPr>
                    <a:xfrm rot="164739">
                      <a:off x="1890348" y="4121513"/>
                      <a:ext cx="1312954" cy="768269"/>
                    </a:xfrm>
                    <a:prstGeom prst="line">
                      <a:avLst/>
                    </a:prstGeom>
                    <a:ln>
                      <a:prstDash val="sysDot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2335060" y="3551973"/>
                      <a:ext cx="73682" cy="3160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411371" y="4246924"/>
                      <a:ext cx="216123" cy="3160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p:txBody>
                </p:sp>
              </p:grpSp>
            </p:grpSp>
            <p:cxnSp>
              <p:nvCxnSpPr>
                <p:cNvPr id="35" name="Straight Connector 34"/>
                <p:cNvCxnSpPr>
                  <a:endCxn id="32" idx="1"/>
                </p:cNvCxnSpPr>
                <p:nvPr/>
              </p:nvCxnSpPr>
              <p:spPr>
                <a:xfrm flipV="1">
                  <a:off x="3903301" y="3281645"/>
                  <a:ext cx="506432" cy="694559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 flipV="1">
                  <a:off x="4408765" y="3268112"/>
                  <a:ext cx="1676597" cy="14301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49971" y="5100289"/>
                <a:ext cx="2170142" cy="610071"/>
                <a:chOff x="2572504" y="1550812"/>
                <a:chExt cx="2170142" cy="610071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572504" y="1699218"/>
                  <a:ext cx="17513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Alas </a:t>
                  </a:r>
                  <a:endParaRPr lang="en-US" sz="2400" b="1" dirty="0"/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3312149" y="1550812"/>
                  <a:ext cx="1430497" cy="37647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>
                <a:stCxn id="32" idx="2"/>
                <a:endCxn id="32" idx="0"/>
              </p:cNvCxnSpPr>
              <p:nvPr/>
            </p:nvCxnSpPr>
            <p:spPr>
              <a:xfrm flipH="1">
                <a:off x="1061628" y="4638201"/>
                <a:ext cx="2683891" cy="1052512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32" idx="1"/>
              </p:cNvCxnSpPr>
              <p:nvPr/>
            </p:nvCxnSpPr>
            <p:spPr>
              <a:xfrm flipH="1">
                <a:off x="1704900" y="2874192"/>
                <a:ext cx="709320" cy="175418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366492" y="2826944"/>
                <a:ext cx="80122" cy="233751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923655" y="2923656"/>
              <a:ext cx="1751303" cy="1175118"/>
              <a:chOff x="4551825" y="812184"/>
              <a:chExt cx="1751303" cy="117511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4551825" y="812184"/>
                <a:ext cx="175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/>
                  <a:t>Sisi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tegak</a:t>
                </a:r>
                <a:endParaRPr lang="en-US" sz="2400" b="1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H="1">
                <a:off x="4614848" y="1243647"/>
                <a:ext cx="476370" cy="7436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388864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5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9558" y="3021894"/>
            <a:ext cx="8567898" cy="115416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Limas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empat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dengan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alas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berbentuk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persegi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panjang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yang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panjangnya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9 cm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lebar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6 cm.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volume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limas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252 cm</a:t>
            </a:r>
            <a:r>
              <a:rPr lang="en-US" sz="23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limas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2766"/>
            <a:ext cx="5044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Limas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811" y="717481"/>
            <a:ext cx="7319686" cy="80021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Alas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limas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samping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berbentuk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persegi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/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Hitunglah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volume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limas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empat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94549" y="1490627"/>
                <a:ext cx="6880253" cy="1497846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Volume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limas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luas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alas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400" i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aseline="300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15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15 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20=1.500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cm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49" y="1490627"/>
                <a:ext cx="6880253" cy="14978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279128" y="4146531"/>
                <a:ext cx="8518328" cy="2052870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Volume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limas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 charset="0"/>
                      </a:rPr>
                      <m:t>luas</m:t>
                    </m:r>
                    <m:r>
                      <a:rPr lang="en-US" sz="24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 charset="0"/>
                      </a:rPr>
                      <m:t>alas</m:t>
                    </m:r>
                    <m:r>
                      <a:rPr lang="en-US" sz="24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400" i="1" dirty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aseline="300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252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9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6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0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252   = 18 x </a:t>
                </a:r>
                <a:r>
                  <a:rPr lang="en-US" sz="2400" i="1" dirty="0" smtClean="0">
                    <a:latin typeface="Arial" charset="0"/>
                    <a:cs typeface="Arial" charset="0"/>
                  </a:rPr>
                  <a:t>t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 </a:t>
                </a:r>
                <a:r>
                  <a:rPr lang="en-US" sz="24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t</a:t>
                </a:r>
                <a:r>
                  <a:rPr lang="en-US" sz="24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252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18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=14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charset="0"/>
                        <a:sym typeface="Wingdings" panose="05000000000000000000" pitchFamily="2" charset="2"/>
                      </a:rPr>
                      <m:t>cm</m:t>
                    </m:r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/>
                </a:r>
                <a:endParaRPr lang="en-US" sz="20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128" y="4146531"/>
                <a:ext cx="8518328" cy="2052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100293" y="547728"/>
            <a:ext cx="1999720" cy="2586727"/>
            <a:chOff x="7003160" y="717481"/>
            <a:chExt cx="1999720" cy="2586727"/>
          </a:xfrm>
        </p:grpSpPr>
        <p:grpSp>
          <p:nvGrpSpPr>
            <p:cNvPr id="6" name="Group 5"/>
            <p:cNvGrpSpPr/>
            <p:nvPr/>
          </p:nvGrpSpPr>
          <p:grpSpPr>
            <a:xfrm>
              <a:off x="7003160" y="717481"/>
              <a:ext cx="1999592" cy="2525904"/>
              <a:chOff x="3872400" y="1853258"/>
              <a:chExt cx="2439230" cy="2191023"/>
            </a:xfrm>
          </p:grpSpPr>
          <p:sp>
            <p:nvSpPr>
              <p:cNvPr id="7" name="Parallelogram 57"/>
              <p:cNvSpPr/>
              <p:nvPr/>
            </p:nvSpPr>
            <p:spPr>
              <a:xfrm>
                <a:off x="3872400" y="3281645"/>
                <a:ext cx="2241884" cy="717757"/>
              </a:xfrm>
              <a:custGeom>
                <a:avLst/>
                <a:gdLst>
                  <a:gd name="connsiteX0" fmla="*/ 0 w 2241884"/>
                  <a:gd name="connsiteY0" fmla="*/ 1484345 h 1484345"/>
                  <a:gd name="connsiteX1" fmla="*/ 468059 w 2241884"/>
                  <a:gd name="connsiteY1" fmla="*/ 0 h 1484345"/>
                  <a:gd name="connsiteX2" fmla="*/ 2241884 w 2241884"/>
                  <a:gd name="connsiteY2" fmla="*/ 0 h 1484345"/>
                  <a:gd name="connsiteX3" fmla="*/ 1773825 w 2241884"/>
                  <a:gd name="connsiteY3" fmla="*/ 1484345 h 1484345"/>
                  <a:gd name="connsiteX4" fmla="*/ 0 w 2241884"/>
                  <a:gd name="connsiteY4" fmla="*/ 1484345 h 1484345"/>
                  <a:gd name="connsiteX0" fmla="*/ 0 w 2241884"/>
                  <a:gd name="connsiteY0" fmla="*/ 1498199 h 1498199"/>
                  <a:gd name="connsiteX1" fmla="*/ 537332 w 2241884"/>
                  <a:gd name="connsiteY1" fmla="*/ 0 h 1498199"/>
                  <a:gd name="connsiteX2" fmla="*/ 2241884 w 2241884"/>
                  <a:gd name="connsiteY2" fmla="*/ 13854 h 1498199"/>
                  <a:gd name="connsiteX3" fmla="*/ 1773825 w 2241884"/>
                  <a:gd name="connsiteY3" fmla="*/ 1498199 h 1498199"/>
                  <a:gd name="connsiteX4" fmla="*/ 0 w 2241884"/>
                  <a:gd name="connsiteY4" fmla="*/ 1498199 h 1498199"/>
                  <a:gd name="connsiteX0" fmla="*/ 0 w 2241884"/>
                  <a:gd name="connsiteY0" fmla="*/ 1498199 h 1525908"/>
                  <a:gd name="connsiteX1" fmla="*/ 537332 w 2241884"/>
                  <a:gd name="connsiteY1" fmla="*/ 0 h 1525908"/>
                  <a:gd name="connsiteX2" fmla="*/ 2241884 w 2241884"/>
                  <a:gd name="connsiteY2" fmla="*/ 13854 h 1525908"/>
                  <a:gd name="connsiteX3" fmla="*/ 1898515 w 2241884"/>
                  <a:gd name="connsiteY3" fmla="*/ 1525908 h 1525908"/>
                  <a:gd name="connsiteX4" fmla="*/ 0 w 2241884"/>
                  <a:gd name="connsiteY4" fmla="*/ 1498199 h 152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1884" h="1525908">
                    <a:moveTo>
                      <a:pt x="0" y="1498199"/>
                    </a:moveTo>
                    <a:lnTo>
                      <a:pt x="537332" y="0"/>
                    </a:lnTo>
                    <a:lnTo>
                      <a:pt x="2241884" y="13854"/>
                    </a:lnTo>
                    <a:lnTo>
                      <a:pt x="1898515" y="1525908"/>
                    </a:lnTo>
                    <a:lnTo>
                      <a:pt x="0" y="149819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 rot="21435261">
                <a:off x="3993103" y="1853258"/>
                <a:ext cx="2318527" cy="2191023"/>
                <a:chOff x="1527177" y="2640649"/>
                <a:chExt cx="2293037" cy="2261258"/>
              </a:xfrm>
            </p:grpSpPr>
            <p:sp>
              <p:nvSpPr>
                <p:cNvPr id="11" name="Isosceles Triangle 1"/>
                <p:cNvSpPr/>
                <p:nvPr/>
              </p:nvSpPr>
              <p:spPr>
                <a:xfrm rot="20788282" flipH="1">
                  <a:off x="2817746" y="2640649"/>
                  <a:ext cx="670459" cy="2261258"/>
                </a:xfrm>
                <a:custGeom>
                  <a:avLst/>
                  <a:gdLst>
                    <a:gd name="connsiteX0" fmla="*/ 0 w 1337146"/>
                    <a:gd name="connsiteY0" fmla="*/ 3201761 h 3201761"/>
                    <a:gd name="connsiteX1" fmla="*/ 767214 w 1337146"/>
                    <a:gd name="connsiteY1" fmla="*/ 0 h 3201761"/>
                    <a:gd name="connsiteX2" fmla="*/ 1337146 w 1337146"/>
                    <a:gd name="connsiteY2" fmla="*/ 3201761 h 3201761"/>
                    <a:gd name="connsiteX3" fmla="*/ 0 w 1337146"/>
                    <a:gd name="connsiteY3" fmla="*/ 3201761 h 3201761"/>
                    <a:gd name="connsiteX0" fmla="*/ 0 w 1173787"/>
                    <a:gd name="connsiteY0" fmla="*/ 2510563 h 3201761"/>
                    <a:gd name="connsiteX1" fmla="*/ 603855 w 1173787"/>
                    <a:gd name="connsiteY1" fmla="*/ 0 h 3201761"/>
                    <a:gd name="connsiteX2" fmla="*/ 1173787 w 1173787"/>
                    <a:gd name="connsiteY2" fmla="*/ 3201761 h 3201761"/>
                    <a:gd name="connsiteX3" fmla="*/ 0 w 1173787"/>
                    <a:gd name="connsiteY3" fmla="*/ 2510563 h 3201761"/>
                    <a:gd name="connsiteX0" fmla="*/ 0 w 1268502"/>
                    <a:gd name="connsiteY0" fmla="*/ 2424861 h 3201761"/>
                    <a:gd name="connsiteX1" fmla="*/ 698570 w 1268502"/>
                    <a:gd name="connsiteY1" fmla="*/ 0 h 3201761"/>
                    <a:gd name="connsiteX2" fmla="*/ 1268502 w 1268502"/>
                    <a:gd name="connsiteY2" fmla="*/ 3201761 h 3201761"/>
                    <a:gd name="connsiteX3" fmla="*/ 0 w 1268502"/>
                    <a:gd name="connsiteY3" fmla="*/ 2424861 h 3201761"/>
                    <a:gd name="connsiteX0" fmla="*/ 0 w 1428707"/>
                    <a:gd name="connsiteY0" fmla="*/ 2453005 h 3229905"/>
                    <a:gd name="connsiteX1" fmla="*/ 1428707 w 1428707"/>
                    <a:gd name="connsiteY1" fmla="*/ 0 h 3229905"/>
                    <a:gd name="connsiteX2" fmla="*/ 1268502 w 1428707"/>
                    <a:gd name="connsiteY2" fmla="*/ 3229905 h 3229905"/>
                    <a:gd name="connsiteX3" fmla="*/ 0 w 1428707"/>
                    <a:gd name="connsiteY3" fmla="*/ 2453005 h 3229905"/>
                    <a:gd name="connsiteX0" fmla="*/ 0 w 797504"/>
                    <a:gd name="connsiteY0" fmla="*/ 2100386 h 3229905"/>
                    <a:gd name="connsiteX1" fmla="*/ 797504 w 797504"/>
                    <a:gd name="connsiteY1" fmla="*/ 0 h 3229905"/>
                    <a:gd name="connsiteX2" fmla="*/ 637299 w 797504"/>
                    <a:gd name="connsiteY2" fmla="*/ 3229905 h 3229905"/>
                    <a:gd name="connsiteX3" fmla="*/ 0 w 797504"/>
                    <a:gd name="connsiteY3" fmla="*/ 2100386 h 3229905"/>
                    <a:gd name="connsiteX0" fmla="*/ 0 w 805762"/>
                    <a:gd name="connsiteY0" fmla="*/ 2008430 h 3229905"/>
                    <a:gd name="connsiteX1" fmla="*/ 805762 w 805762"/>
                    <a:gd name="connsiteY1" fmla="*/ 0 h 3229905"/>
                    <a:gd name="connsiteX2" fmla="*/ 645557 w 805762"/>
                    <a:gd name="connsiteY2" fmla="*/ 3229905 h 3229905"/>
                    <a:gd name="connsiteX3" fmla="*/ 0 w 805762"/>
                    <a:gd name="connsiteY3" fmla="*/ 2008430 h 3229905"/>
                    <a:gd name="connsiteX0" fmla="*/ 0 w 805762"/>
                    <a:gd name="connsiteY0" fmla="*/ 2008430 h 3274386"/>
                    <a:gd name="connsiteX1" fmla="*/ 805762 w 805762"/>
                    <a:gd name="connsiteY1" fmla="*/ 0 h 3274386"/>
                    <a:gd name="connsiteX2" fmla="*/ 571866 w 805762"/>
                    <a:gd name="connsiteY2" fmla="*/ 3274386 h 3274386"/>
                    <a:gd name="connsiteX3" fmla="*/ 0 w 805762"/>
                    <a:gd name="connsiteY3" fmla="*/ 2008430 h 3274386"/>
                    <a:gd name="connsiteX0" fmla="*/ 0 w 862053"/>
                    <a:gd name="connsiteY0" fmla="*/ 2077873 h 3343829"/>
                    <a:gd name="connsiteX1" fmla="*/ 862053 w 862053"/>
                    <a:gd name="connsiteY1" fmla="*/ 0 h 3343829"/>
                    <a:gd name="connsiteX2" fmla="*/ 571866 w 862053"/>
                    <a:gd name="connsiteY2" fmla="*/ 3343829 h 3343829"/>
                    <a:gd name="connsiteX3" fmla="*/ 0 w 862053"/>
                    <a:gd name="connsiteY3" fmla="*/ 2077873 h 3343829"/>
                    <a:gd name="connsiteX0" fmla="*/ 0 w 857480"/>
                    <a:gd name="connsiteY0" fmla="*/ 2044376 h 3310332"/>
                    <a:gd name="connsiteX1" fmla="*/ 857480 w 857480"/>
                    <a:gd name="connsiteY1" fmla="*/ 0 h 3310332"/>
                    <a:gd name="connsiteX2" fmla="*/ 571866 w 857480"/>
                    <a:gd name="connsiteY2" fmla="*/ 3310332 h 3310332"/>
                    <a:gd name="connsiteX3" fmla="*/ 0 w 857480"/>
                    <a:gd name="connsiteY3" fmla="*/ 2044376 h 3310332"/>
                    <a:gd name="connsiteX0" fmla="*/ 0 w 860686"/>
                    <a:gd name="connsiteY0" fmla="*/ 2029762 h 3295718"/>
                    <a:gd name="connsiteX1" fmla="*/ 860686 w 860686"/>
                    <a:gd name="connsiteY1" fmla="*/ 0 h 3295718"/>
                    <a:gd name="connsiteX2" fmla="*/ 571866 w 860686"/>
                    <a:gd name="connsiteY2" fmla="*/ 3295718 h 3295718"/>
                    <a:gd name="connsiteX3" fmla="*/ 0 w 860686"/>
                    <a:gd name="connsiteY3" fmla="*/ 2029762 h 3295718"/>
                    <a:gd name="connsiteX0" fmla="*/ 0 w 816129"/>
                    <a:gd name="connsiteY0" fmla="*/ 2072763 h 3338719"/>
                    <a:gd name="connsiteX1" fmla="*/ 816129 w 816129"/>
                    <a:gd name="connsiteY1" fmla="*/ 0 h 3338719"/>
                    <a:gd name="connsiteX2" fmla="*/ 571866 w 816129"/>
                    <a:gd name="connsiteY2" fmla="*/ 3338719 h 3338719"/>
                    <a:gd name="connsiteX3" fmla="*/ 0 w 816129"/>
                    <a:gd name="connsiteY3" fmla="*/ 2072763 h 3338719"/>
                    <a:gd name="connsiteX0" fmla="*/ 0 w 807231"/>
                    <a:gd name="connsiteY0" fmla="*/ 2009671 h 3275627"/>
                    <a:gd name="connsiteX1" fmla="*/ 807231 w 807231"/>
                    <a:gd name="connsiteY1" fmla="*/ 0 h 3275627"/>
                    <a:gd name="connsiteX2" fmla="*/ 571866 w 807231"/>
                    <a:gd name="connsiteY2" fmla="*/ 3275627 h 3275627"/>
                    <a:gd name="connsiteX3" fmla="*/ 0 w 807231"/>
                    <a:gd name="connsiteY3" fmla="*/ 2009671 h 3275627"/>
                    <a:gd name="connsiteX0" fmla="*/ 0 w 838441"/>
                    <a:gd name="connsiteY0" fmla="*/ 1872033 h 3275627"/>
                    <a:gd name="connsiteX1" fmla="*/ 838441 w 838441"/>
                    <a:gd name="connsiteY1" fmla="*/ 0 h 3275627"/>
                    <a:gd name="connsiteX2" fmla="*/ 603076 w 838441"/>
                    <a:gd name="connsiteY2" fmla="*/ 3275627 h 3275627"/>
                    <a:gd name="connsiteX3" fmla="*/ 0 w 838441"/>
                    <a:gd name="connsiteY3" fmla="*/ 1872033 h 3275627"/>
                    <a:gd name="connsiteX0" fmla="*/ 0 w 808812"/>
                    <a:gd name="connsiteY0" fmla="*/ 1377786 h 2781380"/>
                    <a:gd name="connsiteX1" fmla="*/ 808812 w 808812"/>
                    <a:gd name="connsiteY1" fmla="*/ 0 h 2781380"/>
                    <a:gd name="connsiteX2" fmla="*/ 603076 w 808812"/>
                    <a:gd name="connsiteY2" fmla="*/ 2781380 h 2781380"/>
                    <a:gd name="connsiteX3" fmla="*/ 0 w 808812"/>
                    <a:gd name="connsiteY3" fmla="*/ 1377786 h 2781380"/>
                    <a:gd name="connsiteX0" fmla="*/ 0 w 808812"/>
                    <a:gd name="connsiteY0" fmla="*/ 1377786 h 2755207"/>
                    <a:gd name="connsiteX1" fmla="*/ 808812 w 808812"/>
                    <a:gd name="connsiteY1" fmla="*/ 0 h 2755207"/>
                    <a:gd name="connsiteX2" fmla="*/ 759678 w 808812"/>
                    <a:gd name="connsiteY2" fmla="*/ 2755207 h 2755207"/>
                    <a:gd name="connsiteX3" fmla="*/ 0 w 808812"/>
                    <a:gd name="connsiteY3" fmla="*/ 1377786 h 2755207"/>
                    <a:gd name="connsiteX0" fmla="*/ 0 w 742764"/>
                    <a:gd name="connsiteY0" fmla="*/ 1339489 h 2755207"/>
                    <a:gd name="connsiteX1" fmla="*/ 742764 w 742764"/>
                    <a:gd name="connsiteY1" fmla="*/ 0 h 2755207"/>
                    <a:gd name="connsiteX2" fmla="*/ 693630 w 742764"/>
                    <a:gd name="connsiteY2" fmla="*/ 2755207 h 2755207"/>
                    <a:gd name="connsiteX3" fmla="*/ 0 w 742764"/>
                    <a:gd name="connsiteY3" fmla="*/ 1339489 h 2755207"/>
                    <a:gd name="connsiteX0" fmla="*/ 0 w 481329"/>
                    <a:gd name="connsiteY0" fmla="*/ 1862671 h 2755207"/>
                    <a:gd name="connsiteX1" fmla="*/ 481329 w 481329"/>
                    <a:gd name="connsiteY1" fmla="*/ 0 h 2755207"/>
                    <a:gd name="connsiteX2" fmla="*/ 432195 w 481329"/>
                    <a:gd name="connsiteY2" fmla="*/ 2755207 h 2755207"/>
                    <a:gd name="connsiteX3" fmla="*/ 0 w 481329"/>
                    <a:gd name="connsiteY3" fmla="*/ 1862671 h 2755207"/>
                    <a:gd name="connsiteX0" fmla="*/ 0 w 503691"/>
                    <a:gd name="connsiteY0" fmla="*/ 1917511 h 2755207"/>
                    <a:gd name="connsiteX1" fmla="*/ 503691 w 503691"/>
                    <a:gd name="connsiteY1" fmla="*/ 0 h 2755207"/>
                    <a:gd name="connsiteX2" fmla="*/ 454557 w 503691"/>
                    <a:gd name="connsiteY2" fmla="*/ 2755207 h 2755207"/>
                    <a:gd name="connsiteX3" fmla="*/ 0 w 503691"/>
                    <a:gd name="connsiteY3" fmla="*/ 1917511 h 275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691" h="2755207">
                      <a:moveTo>
                        <a:pt x="0" y="1917511"/>
                      </a:moveTo>
                      <a:lnTo>
                        <a:pt x="503691" y="0"/>
                      </a:lnTo>
                      <a:lnTo>
                        <a:pt x="454557" y="2755207"/>
                      </a:lnTo>
                      <a:lnTo>
                        <a:pt x="0" y="1917511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" name="Isosceles Triangle 1"/>
                <p:cNvSpPr/>
                <p:nvPr/>
              </p:nvSpPr>
              <p:spPr>
                <a:xfrm rot="345642">
                  <a:off x="1527177" y="2794728"/>
                  <a:ext cx="1815427" cy="2091502"/>
                </a:xfrm>
                <a:custGeom>
                  <a:avLst/>
                  <a:gdLst>
                    <a:gd name="connsiteX0" fmla="*/ 0 w 1337146"/>
                    <a:gd name="connsiteY0" fmla="*/ 3201761 h 3201761"/>
                    <a:gd name="connsiteX1" fmla="*/ 767214 w 1337146"/>
                    <a:gd name="connsiteY1" fmla="*/ 0 h 3201761"/>
                    <a:gd name="connsiteX2" fmla="*/ 1337146 w 1337146"/>
                    <a:gd name="connsiteY2" fmla="*/ 3201761 h 3201761"/>
                    <a:gd name="connsiteX3" fmla="*/ 0 w 1337146"/>
                    <a:gd name="connsiteY3" fmla="*/ 3201761 h 3201761"/>
                    <a:gd name="connsiteX0" fmla="*/ 0 w 1173787"/>
                    <a:gd name="connsiteY0" fmla="*/ 2510563 h 3201761"/>
                    <a:gd name="connsiteX1" fmla="*/ 603855 w 1173787"/>
                    <a:gd name="connsiteY1" fmla="*/ 0 h 3201761"/>
                    <a:gd name="connsiteX2" fmla="*/ 1173787 w 1173787"/>
                    <a:gd name="connsiteY2" fmla="*/ 3201761 h 3201761"/>
                    <a:gd name="connsiteX3" fmla="*/ 0 w 1173787"/>
                    <a:gd name="connsiteY3" fmla="*/ 2510563 h 3201761"/>
                    <a:gd name="connsiteX0" fmla="*/ 0 w 1268502"/>
                    <a:gd name="connsiteY0" fmla="*/ 2424861 h 3201761"/>
                    <a:gd name="connsiteX1" fmla="*/ 698570 w 1268502"/>
                    <a:gd name="connsiteY1" fmla="*/ 0 h 3201761"/>
                    <a:gd name="connsiteX2" fmla="*/ 1268502 w 1268502"/>
                    <a:gd name="connsiteY2" fmla="*/ 3201761 h 3201761"/>
                    <a:gd name="connsiteX3" fmla="*/ 0 w 1268502"/>
                    <a:gd name="connsiteY3" fmla="*/ 2424861 h 3201761"/>
                    <a:gd name="connsiteX0" fmla="*/ 0 w 1915968"/>
                    <a:gd name="connsiteY0" fmla="*/ 3432109 h 3432109"/>
                    <a:gd name="connsiteX1" fmla="*/ 1346036 w 1915968"/>
                    <a:gd name="connsiteY1" fmla="*/ 0 h 3432109"/>
                    <a:gd name="connsiteX2" fmla="*/ 1915968 w 1915968"/>
                    <a:gd name="connsiteY2" fmla="*/ 3201761 h 3432109"/>
                    <a:gd name="connsiteX3" fmla="*/ 0 w 1915968"/>
                    <a:gd name="connsiteY3" fmla="*/ 3432109 h 3432109"/>
                    <a:gd name="connsiteX0" fmla="*/ 0 w 1915968"/>
                    <a:gd name="connsiteY0" fmla="*/ 3585239 h 3585239"/>
                    <a:gd name="connsiteX1" fmla="*/ 642769 w 1915968"/>
                    <a:gd name="connsiteY1" fmla="*/ 0 h 3585239"/>
                    <a:gd name="connsiteX2" fmla="*/ 1915968 w 1915968"/>
                    <a:gd name="connsiteY2" fmla="*/ 3354891 h 3585239"/>
                    <a:gd name="connsiteX3" fmla="*/ 0 w 1915968"/>
                    <a:gd name="connsiteY3" fmla="*/ 3585239 h 3585239"/>
                    <a:gd name="connsiteX0" fmla="*/ 0 w 1915968"/>
                    <a:gd name="connsiteY0" fmla="*/ 3301674 h 3301674"/>
                    <a:gd name="connsiteX1" fmla="*/ 705926 w 1915968"/>
                    <a:gd name="connsiteY1" fmla="*/ 0 h 3301674"/>
                    <a:gd name="connsiteX2" fmla="*/ 1915968 w 1915968"/>
                    <a:gd name="connsiteY2" fmla="*/ 3071326 h 3301674"/>
                    <a:gd name="connsiteX3" fmla="*/ 0 w 1915968"/>
                    <a:gd name="connsiteY3" fmla="*/ 3301674 h 3301674"/>
                    <a:gd name="connsiteX0" fmla="*/ 0 w 1915968"/>
                    <a:gd name="connsiteY0" fmla="*/ 3351390 h 3351390"/>
                    <a:gd name="connsiteX1" fmla="*/ 575172 w 1915968"/>
                    <a:gd name="connsiteY1" fmla="*/ 0 h 3351390"/>
                    <a:gd name="connsiteX2" fmla="*/ 1915968 w 1915968"/>
                    <a:gd name="connsiteY2" fmla="*/ 3121042 h 3351390"/>
                    <a:gd name="connsiteX3" fmla="*/ 0 w 1915968"/>
                    <a:gd name="connsiteY3" fmla="*/ 3351390 h 3351390"/>
                    <a:gd name="connsiteX0" fmla="*/ 0 w 1850199"/>
                    <a:gd name="connsiteY0" fmla="*/ 3311696 h 3311696"/>
                    <a:gd name="connsiteX1" fmla="*/ 509403 w 1850199"/>
                    <a:gd name="connsiteY1" fmla="*/ 0 h 3311696"/>
                    <a:gd name="connsiteX2" fmla="*/ 1850199 w 1850199"/>
                    <a:gd name="connsiteY2" fmla="*/ 3121042 h 3311696"/>
                    <a:gd name="connsiteX3" fmla="*/ 0 w 1850199"/>
                    <a:gd name="connsiteY3" fmla="*/ 3311696 h 3311696"/>
                    <a:gd name="connsiteX0" fmla="*/ 0 w 1850199"/>
                    <a:gd name="connsiteY0" fmla="*/ 2918904 h 2918904"/>
                    <a:gd name="connsiteX1" fmla="*/ 679305 w 1850199"/>
                    <a:gd name="connsiteY1" fmla="*/ 0 h 2918904"/>
                    <a:gd name="connsiteX2" fmla="*/ 1850199 w 1850199"/>
                    <a:gd name="connsiteY2" fmla="*/ 2728250 h 2918904"/>
                    <a:gd name="connsiteX3" fmla="*/ 0 w 1850199"/>
                    <a:gd name="connsiteY3" fmla="*/ 2918904 h 2918904"/>
                    <a:gd name="connsiteX0" fmla="*/ 0 w 1838209"/>
                    <a:gd name="connsiteY0" fmla="*/ 2902041 h 2902041"/>
                    <a:gd name="connsiteX1" fmla="*/ 667315 w 1838209"/>
                    <a:gd name="connsiteY1" fmla="*/ 0 h 2902041"/>
                    <a:gd name="connsiteX2" fmla="*/ 1838209 w 1838209"/>
                    <a:gd name="connsiteY2" fmla="*/ 2728250 h 2902041"/>
                    <a:gd name="connsiteX3" fmla="*/ 0 w 1838209"/>
                    <a:gd name="connsiteY3" fmla="*/ 2902041 h 2902041"/>
                    <a:gd name="connsiteX0" fmla="*/ 0 w 2001276"/>
                    <a:gd name="connsiteY0" fmla="*/ 2902041 h 2902041"/>
                    <a:gd name="connsiteX1" fmla="*/ 667315 w 2001276"/>
                    <a:gd name="connsiteY1" fmla="*/ 0 h 2902041"/>
                    <a:gd name="connsiteX2" fmla="*/ 2001276 w 2001276"/>
                    <a:gd name="connsiteY2" fmla="*/ 2827781 h 2902041"/>
                    <a:gd name="connsiteX3" fmla="*/ 0 w 2001276"/>
                    <a:gd name="connsiteY3" fmla="*/ 2902041 h 2902041"/>
                    <a:gd name="connsiteX0" fmla="*/ 0 w 2001276"/>
                    <a:gd name="connsiteY0" fmla="*/ 3026818 h 3026818"/>
                    <a:gd name="connsiteX1" fmla="*/ 928498 w 2001276"/>
                    <a:gd name="connsiteY1" fmla="*/ 0 h 3026818"/>
                    <a:gd name="connsiteX2" fmla="*/ 2001276 w 2001276"/>
                    <a:gd name="connsiteY2" fmla="*/ 2952558 h 3026818"/>
                    <a:gd name="connsiteX3" fmla="*/ 0 w 2001276"/>
                    <a:gd name="connsiteY3" fmla="*/ 3026818 h 3026818"/>
                    <a:gd name="connsiteX0" fmla="*/ 0 w 1991763"/>
                    <a:gd name="connsiteY0" fmla="*/ 3026818 h 3026818"/>
                    <a:gd name="connsiteX1" fmla="*/ 928498 w 1991763"/>
                    <a:gd name="connsiteY1" fmla="*/ 0 h 3026818"/>
                    <a:gd name="connsiteX2" fmla="*/ 1991763 w 1991763"/>
                    <a:gd name="connsiteY2" fmla="*/ 2964739 h 3026818"/>
                    <a:gd name="connsiteX3" fmla="*/ 0 w 1991763"/>
                    <a:gd name="connsiteY3" fmla="*/ 3026818 h 302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1763" h="3026818">
                      <a:moveTo>
                        <a:pt x="0" y="3026818"/>
                      </a:moveTo>
                      <a:lnTo>
                        <a:pt x="928498" y="0"/>
                      </a:lnTo>
                      <a:lnTo>
                        <a:pt x="1991763" y="2964739"/>
                      </a:lnTo>
                      <a:lnTo>
                        <a:pt x="0" y="302681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254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2411371" y="3713307"/>
                  <a:ext cx="1408843" cy="849689"/>
                  <a:chOff x="2411371" y="3713307"/>
                  <a:chExt cx="1408843" cy="849689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552701" y="3713307"/>
                    <a:ext cx="1267513" cy="413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20cm</a:t>
                    </a:r>
                    <a:endPara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411371" y="4246924"/>
                    <a:ext cx="216123" cy="3160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.</a:t>
                    </a:r>
                    <a:endParaRPr lang="en-US" sz="2400" dirty="0"/>
                  </a:p>
                </p:txBody>
              </p:sp>
            </p:grpSp>
          </p:grpSp>
          <p:cxnSp>
            <p:nvCxnSpPr>
              <p:cNvPr id="9" name="Straight Connector 8"/>
              <p:cNvCxnSpPr>
                <a:endCxn id="7" idx="1"/>
              </p:cNvCxnSpPr>
              <p:nvPr/>
            </p:nvCxnSpPr>
            <p:spPr>
              <a:xfrm flipV="1">
                <a:off x="3903301" y="3281645"/>
                <a:ext cx="506432" cy="69455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4408765" y="3268112"/>
                <a:ext cx="1676597" cy="1430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>
              <a:endCxn id="7" idx="1"/>
            </p:cNvCxnSpPr>
            <p:nvPr/>
          </p:nvCxnSpPr>
          <p:spPr>
            <a:xfrm flipH="1">
              <a:off x="7443645" y="954857"/>
              <a:ext cx="444173" cy="1409329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94860" y="904183"/>
              <a:ext cx="137971" cy="196253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379516" y="2842543"/>
              <a:ext cx="1050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15cm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020272" y="718053"/>
              <a:ext cx="1982608" cy="2525904"/>
              <a:chOff x="3872400" y="1853754"/>
              <a:chExt cx="2418512" cy="2191023"/>
            </a:xfrm>
          </p:grpSpPr>
          <p:sp>
            <p:nvSpPr>
              <p:cNvPr id="21" name="Parallelogram 57"/>
              <p:cNvSpPr/>
              <p:nvPr/>
            </p:nvSpPr>
            <p:spPr>
              <a:xfrm>
                <a:off x="3872400" y="3281645"/>
                <a:ext cx="2241884" cy="717757"/>
              </a:xfrm>
              <a:custGeom>
                <a:avLst/>
                <a:gdLst>
                  <a:gd name="connsiteX0" fmla="*/ 0 w 2241884"/>
                  <a:gd name="connsiteY0" fmla="*/ 1484345 h 1484345"/>
                  <a:gd name="connsiteX1" fmla="*/ 468059 w 2241884"/>
                  <a:gd name="connsiteY1" fmla="*/ 0 h 1484345"/>
                  <a:gd name="connsiteX2" fmla="*/ 2241884 w 2241884"/>
                  <a:gd name="connsiteY2" fmla="*/ 0 h 1484345"/>
                  <a:gd name="connsiteX3" fmla="*/ 1773825 w 2241884"/>
                  <a:gd name="connsiteY3" fmla="*/ 1484345 h 1484345"/>
                  <a:gd name="connsiteX4" fmla="*/ 0 w 2241884"/>
                  <a:gd name="connsiteY4" fmla="*/ 1484345 h 1484345"/>
                  <a:gd name="connsiteX0" fmla="*/ 0 w 2241884"/>
                  <a:gd name="connsiteY0" fmla="*/ 1498199 h 1498199"/>
                  <a:gd name="connsiteX1" fmla="*/ 537332 w 2241884"/>
                  <a:gd name="connsiteY1" fmla="*/ 0 h 1498199"/>
                  <a:gd name="connsiteX2" fmla="*/ 2241884 w 2241884"/>
                  <a:gd name="connsiteY2" fmla="*/ 13854 h 1498199"/>
                  <a:gd name="connsiteX3" fmla="*/ 1773825 w 2241884"/>
                  <a:gd name="connsiteY3" fmla="*/ 1498199 h 1498199"/>
                  <a:gd name="connsiteX4" fmla="*/ 0 w 2241884"/>
                  <a:gd name="connsiteY4" fmla="*/ 1498199 h 1498199"/>
                  <a:gd name="connsiteX0" fmla="*/ 0 w 2241884"/>
                  <a:gd name="connsiteY0" fmla="*/ 1498199 h 1525908"/>
                  <a:gd name="connsiteX1" fmla="*/ 537332 w 2241884"/>
                  <a:gd name="connsiteY1" fmla="*/ 0 h 1525908"/>
                  <a:gd name="connsiteX2" fmla="*/ 2241884 w 2241884"/>
                  <a:gd name="connsiteY2" fmla="*/ 13854 h 1525908"/>
                  <a:gd name="connsiteX3" fmla="*/ 1898515 w 2241884"/>
                  <a:gd name="connsiteY3" fmla="*/ 1525908 h 1525908"/>
                  <a:gd name="connsiteX4" fmla="*/ 0 w 2241884"/>
                  <a:gd name="connsiteY4" fmla="*/ 1498199 h 152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1884" h="1525908">
                    <a:moveTo>
                      <a:pt x="0" y="1498199"/>
                    </a:moveTo>
                    <a:lnTo>
                      <a:pt x="537332" y="0"/>
                    </a:lnTo>
                    <a:lnTo>
                      <a:pt x="2241884" y="13854"/>
                    </a:lnTo>
                    <a:lnTo>
                      <a:pt x="1898515" y="1525908"/>
                    </a:lnTo>
                    <a:lnTo>
                      <a:pt x="0" y="149819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 rot="21435261">
                <a:off x="3993115" y="1853754"/>
                <a:ext cx="2297797" cy="2191023"/>
                <a:chOff x="1527177" y="2640649"/>
                <a:chExt cx="2272535" cy="2261258"/>
              </a:xfrm>
            </p:grpSpPr>
            <p:sp>
              <p:nvSpPr>
                <p:cNvPr id="28" name="Isosceles Triangle 1"/>
                <p:cNvSpPr/>
                <p:nvPr/>
              </p:nvSpPr>
              <p:spPr>
                <a:xfrm rot="20788282" flipH="1">
                  <a:off x="2817746" y="2640649"/>
                  <a:ext cx="670459" cy="2261258"/>
                </a:xfrm>
                <a:custGeom>
                  <a:avLst/>
                  <a:gdLst>
                    <a:gd name="connsiteX0" fmla="*/ 0 w 1337146"/>
                    <a:gd name="connsiteY0" fmla="*/ 3201761 h 3201761"/>
                    <a:gd name="connsiteX1" fmla="*/ 767214 w 1337146"/>
                    <a:gd name="connsiteY1" fmla="*/ 0 h 3201761"/>
                    <a:gd name="connsiteX2" fmla="*/ 1337146 w 1337146"/>
                    <a:gd name="connsiteY2" fmla="*/ 3201761 h 3201761"/>
                    <a:gd name="connsiteX3" fmla="*/ 0 w 1337146"/>
                    <a:gd name="connsiteY3" fmla="*/ 3201761 h 3201761"/>
                    <a:gd name="connsiteX0" fmla="*/ 0 w 1173787"/>
                    <a:gd name="connsiteY0" fmla="*/ 2510563 h 3201761"/>
                    <a:gd name="connsiteX1" fmla="*/ 603855 w 1173787"/>
                    <a:gd name="connsiteY1" fmla="*/ 0 h 3201761"/>
                    <a:gd name="connsiteX2" fmla="*/ 1173787 w 1173787"/>
                    <a:gd name="connsiteY2" fmla="*/ 3201761 h 3201761"/>
                    <a:gd name="connsiteX3" fmla="*/ 0 w 1173787"/>
                    <a:gd name="connsiteY3" fmla="*/ 2510563 h 3201761"/>
                    <a:gd name="connsiteX0" fmla="*/ 0 w 1268502"/>
                    <a:gd name="connsiteY0" fmla="*/ 2424861 h 3201761"/>
                    <a:gd name="connsiteX1" fmla="*/ 698570 w 1268502"/>
                    <a:gd name="connsiteY1" fmla="*/ 0 h 3201761"/>
                    <a:gd name="connsiteX2" fmla="*/ 1268502 w 1268502"/>
                    <a:gd name="connsiteY2" fmla="*/ 3201761 h 3201761"/>
                    <a:gd name="connsiteX3" fmla="*/ 0 w 1268502"/>
                    <a:gd name="connsiteY3" fmla="*/ 2424861 h 3201761"/>
                    <a:gd name="connsiteX0" fmla="*/ 0 w 1428707"/>
                    <a:gd name="connsiteY0" fmla="*/ 2453005 h 3229905"/>
                    <a:gd name="connsiteX1" fmla="*/ 1428707 w 1428707"/>
                    <a:gd name="connsiteY1" fmla="*/ 0 h 3229905"/>
                    <a:gd name="connsiteX2" fmla="*/ 1268502 w 1428707"/>
                    <a:gd name="connsiteY2" fmla="*/ 3229905 h 3229905"/>
                    <a:gd name="connsiteX3" fmla="*/ 0 w 1428707"/>
                    <a:gd name="connsiteY3" fmla="*/ 2453005 h 3229905"/>
                    <a:gd name="connsiteX0" fmla="*/ 0 w 797504"/>
                    <a:gd name="connsiteY0" fmla="*/ 2100386 h 3229905"/>
                    <a:gd name="connsiteX1" fmla="*/ 797504 w 797504"/>
                    <a:gd name="connsiteY1" fmla="*/ 0 h 3229905"/>
                    <a:gd name="connsiteX2" fmla="*/ 637299 w 797504"/>
                    <a:gd name="connsiteY2" fmla="*/ 3229905 h 3229905"/>
                    <a:gd name="connsiteX3" fmla="*/ 0 w 797504"/>
                    <a:gd name="connsiteY3" fmla="*/ 2100386 h 3229905"/>
                    <a:gd name="connsiteX0" fmla="*/ 0 w 805762"/>
                    <a:gd name="connsiteY0" fmla="*/ 2008430 h 3229905"/>
                    <a:gd name="connsiteX1" fmla="*/ 805762 w 805762"/>
                    <a:gd name="connsiteY1" fmla="*/ 0 h 3229905"/>
                    <a:gd name="connsiteX2" fmla="*/ 645557 w 805762"/>
                    <a:gd name="connsiteY2" fmla="*/ 3229905 h 3229905"/>
                    <a:gd name="connsiteX3" fmla="*/ 0 w 805762"/>
                    <a:gd name="connsiteY3" fmla="*/ 2008430 h 3229905"/>
                    <a:gd name="connsiteX0" fmla="*/ 0 w 805762"/>
                    <a:gd name="connsiteY0" fmla="*/ 2008430 h 3274386"/>
                    <a:gd name="connsiteX1" fmla="*/ 805762 w 805762"/>
                    <a:gd name="connsiteY1" fmla="*/ 0 h 3274386"/>
                    <a:gd name="connsiteX2" fmla="*/ 571866 w 805762"/>
                    <a:gd name="connsiteY2" fmla="*/ 3274386 h 3274386"/>
                    <a:gd name="connsiteX3" fmla="*/ 0 w 805762"/>
                    <a:gd name="connsiteY3" fmla="*/ 2008430 h 3274386"/>
                    <a:gd name="connsiteX0" fmla="*/ 0 w 862053"/>
                    <a:gd name="connsiteY0" fmla="*/ 2077873 h 3343829"/>
                    <a:gd name="connsiteX1" fmla="*/ 862053 w 862053"/>
                    <a:gd name="connsiteY1" fmla="*/ 0 h 3343829"/>
                    <a:gd name="connsiteX2" fmla="*/ 571866 w 862053"/>
                    <a:gd name="connsiteY2" fmla="*/ 3343829 h 3343829"/>
                    <a:gd name="connsiteX3" fmla="*/ 0 w 862053"/>
                    <a:gd name="connsiteY3" fmla="*/ 2077873 h 3343829"/>
                    <a:gd name="connsiteX0" fmla="*/ 0 w 857480"/>
                    <a:gd name="connsiteY0" fmla="*/ 2044376 h 3310332"/>
                    <a:gd name="connsiteX1" fmla="*/ 857480 w 857480"/>
                    <a:gd name="connsiteY1" fmla="*/ 0 h 3310332"/>
                    <a:gd name="connsiteX2" fmla="*/ 571866 w 857480"/>
                    <a:gd name="connsiteY2" fmla="*/ 3310332 h 3310332"/>
                    <a:gd name="connsiteX3" fmla="*/ 0 w 857480"/>
                    <a:gd name="connsiteY3" fmla="*/ 2044376 h 3310332"/>
                    <a:gd name="connsiteX0" fmla="*/ 0 w 860686"/>
                    <a:gd name="connsiteY0" fmla="*/ 2029762 h 3295718"/>
                    <a:gd name="connsiteX1" fmla="*/ 860686 w 860686"/>
                    <a:gd name="connsiteY1" fmla="*/ 0 h 3295718"/>
                    <a:gd name="connsiteX2" fmla="*/ 571866 w 860686"/>
                    <a:gd name="connsiteY2" fmla="*/ 3295718 h 3295718"/>
                    <a:gd name="connsiteX3" fmla="*/ 0 w 860686"/>
                    <a:gd name="connsiteY3" fmla="*/ 2029762 h 3295718"/>
                    <a:gd name="connsiteX0" fmla="*/ 0 w 816129"/>
                    <a:gd name="connsiteY0" fmla="*/ 2072763 h 3338719"/>
                    <a:gd name="connsiteX1" fmla="*/ 816129 w 816129"/>
                    <a:gd name="connsiteY1" fmla="*/ 0 h 3338719"/>
                    <a:gd name="connsiteX2" fmla="*/ 571866 w 816129"/>
                    <a:gd name="connsiteY2" fmla="*/ 3338719 h 3338719"/>
                    <a:gd name="connsiteX3" fmla="*/ 0 w 816129"/>
                    <a:gd name="connsiteY3" fmla="*/ 2072763 h 3338719"/>
                    <a:gd name="connsiteX0" fmla="*/ 0 w 807231"/>
                    <a:gd name="connsiteY0" fmla="*/ 2009671 h 3275627"/>
                    <a:gd name="connsiteX1" fmla="*/ 807231 w 807231"/>
                    <a:gd name="connsiteY1" fmla="*/ 0 h 3275627"/>
                    <a:gd name="connsiteX2" fmla="*/ 571866 w 807231"/>
                    <a:gd name="connsiteY2" fmla="*/ 3275627 h 3275627"/>
                    <a:gd name="connsiteX3" fmla="*/ 0 w 807231"/>
                    <a:gd name="connsiteY3" fmla="*/ 2009671 h 3275627"/>
                    <a:gd name="connsiteX0" fmla="*/ 0 w 838441"/>
                    <a:gd name="connsiteY0" fmla="*/ 1872033 h 3275627"/>
                    <a:gd name="connsiteX1" fmla="*/ 838441 w 838441"/>
                    <a:gd name="connsiteY1" fmla="*/ 0 h 3275627"/>
                    <a:gd name="connsiteX2" fmla="*/ 603076 w 838441"/>
                    <a:gd name="connsiteY2" fmla="*/ 3275627 h 3275627"/>
                    <a:gd name="connsiteX3" fmla="*/ 0 w 838441"/>
                    <a:gd name="connsiteY3" fmla="*/ 1872033 h 3275627"/>
                    <a:gd name="connsiteX0" fmla="*/ 0 w 808812"/>
                    <a:gd name="connsiteY0" fmla="*/ 1377786 h 2781380"/>
                    <a:gd name="connsiteX1" fmla="*/ 808812 w 808812"/>
                    <a:gd name="connsiteY1" fmla="*/ 0 h 2781380"/>
                    <a:gd name="connsiteX2" fmla="*/ 603076 w 808812"/>
                    <a:gd name="connsiteY2" fmla="*/ 2781380 h 2781380"/>
                    <a:gd name="connsiteX3" fmla="*/ 0 w 808812"/>
                    <a:gd name="connsiteY3" fmla="*/ 1377786 h 2781380"/>
                    <a:gd name="connsiteX0" fmla="*/ 0 w 808812"/>
                    <a:gd name="connsiteY0" fmla="*/ 1377786 h 2755207"/>
                    <a:gd name="connsiteX1" fmla="*/ 808812 w 808812"/>
                    <a:gd name="connsiteY1" fmla="*/ 0 h 2755207"/>
                    <a:gd name="connsiteX2" fmla="*/ 759678 w 808812"/>
                    <a:gd name="connsiteY2" fmla="*/ 2755207 h 2755207"/>
                    <a:gd name="connsiteX3" fmla="*/ 0 w 808812"/>
                    <a:gd name="connsiteY3" fmla="*/ 1377786 h 2755207"/>
                    <a:gd name="connsiteX0" fmla="*/ 0 w 742764"/>
                    <a:gd name="connsiteY0" fmla="*/ 1339489 h 2755207"/>
                    <a:gd name="connsiteX1" fmla="*/ 742764 w 742764"/>
                    <a:gd name="connsiteY1" fmla="*/ 0 h 2755207"/>
                    <a:gd name="connsiteX2" fmla="*/ 693630 w 742764"/>
                    <a:gd name="connsiteY2" fmla="*/ 2755207 h 2755207"/>
                    <a:gd name="connsiteX3" fmla="*/ 0 w 742764"/>
                    <a:gd name="connsiteY3" fmla="*/ 1339489 h 2755207"/>
                    <a:gd name="connsiteX0" fmla="*/ 0 w 481329"/>
                    <a:gd name="connsiteY0" fmla="*/ 1862671 h 2755207"/>
                    <a:gd name="connsiteX1" fmla="*/ 481329 w 481329"/>
                    <a:gd name="connsiteY1" fmla="*/ 0 h 2755207"/>
                    <a:gd name="connsiteX2" fmla="*/ 432195 w 481329"/>
                    <a:gd name="connsiteY2" fmla="*/ 2755207 h 2755207"/>
                    <a:gd name="connsiteX3" fmla="*/ 0 w 481329"/>
                    <a:gd name="connsiteY3" fmla="*/ 1862671 h 2755207"/>
                    <a:gd name="connsiteX0" fmla="*/ 0 w 503691"/>
                    <a:gd name="connsiteY0" fmla="*/ 1917511 h 2755207"/>
                    <a:gd name="connsiteX1" fmla="*/ 503691 w 503691"/>
                    <a:gd name="connsiteY1" fmla="*/ 0 h 2755207"/>
                    <a:gd name="connsiteX2" fmla="*/ 454557 w 503691"/>
                    <a:gd name="connsiteY2" fmla="*/ 2755207 h 2755207"/>
                    <a:gd name="connsiteX3" fmla="*/ 0 w 503691"/>
                    <a:gd name="connsiteY3" fmla="*/ 1917511 h 275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691" h="2755207">
                      <a:moveTo>
                        <a:pt x="0" y="1917511"/>
                      </a:moveTo>
                      <a:lnTo>
                        <a:pt x="503691" y="0"/>
                      </a:lnTo>
                      <a:lnTo>
                        <a:pt x="454557" y="2755207"/>
                      </a:lnTo>
                      <a:lnTo>
                        <a:pt x="0" y="1917511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" name="Isosceles Triangle 1"/>
                <p:cNvSpPr/>
                <p:nvPr/>
              </p:nvSpPr>
              <p:spPr>
                <a:xfrm rot="345642">
                  <a:off x="1527177" y="2794728"/>
                  <a:ext cx="1815427" cy="2091502"/>
                </a:xfrm>
                <a:custGeom>
                  <a:avLst/>
                  <a:gdLst>
                    <a:gd name="connsiteX0" fmla="*/ 0 w 1337146"/>
                    <a:gd name="connsiteY0" fmla="*/ 3201761 h 3201761"/>
                    <a:gd name="connsiteX1" fmla="*/ 767214 w 1337146"/>
                    <a:gd name="connsiteY1" fmla="*/ 0 h 3201761"/>
                    <a:gd name="connsiteX2" fmla="*/ 1337146 w 1337146"/>
                    <a:gd name="connsiteY2" fmla="*/ 3201761 h 3201761"/>
                    <a:gd name="connsiteX3" fmla="*/ 0 w 1337146"/>
                    <a:gd name="connsiteY3" fmla="*/ 3201761 h 3201761"/>
                    <a:gd name="connsiteX0" fmla="*/ 0 w 1173787"/>
                    <a:gd name="connsiteY0" fmla="*/ 2510563 h 3201761"/>
                    <a:gd name="connsiteX1" fmla="*/ 603855 w 1173787"/>
                    <a:gd name="connsiteY1" fmla="*/ 0 h 3201761"/>
                    <a:gd name="connsiteX2" fmla="*/ 1173787 w 1173787"/>
                    <a:gd name="connsiteY2" fmla="*/ 3201761 h 3201761"/>
                    <a:gd name="connsiteX3" fmla="*/ 0 w 1173787"/>
                    <a:gd name="connsiteY3" fmla="*/ 2510563 h 3201761"/>
                    <a:gd name="connsiteX0" fmla="*/ 0 w 1268502"/>
                    <a:gd name="connsiteY0" fmla="*/ 2424861 h 3201761"/>
                    <a:gd name="connsiteX1" fmla="*/ 698570 w 1268502"/>
                    <a:gd name="connsiteY1" fmla="*/ 0 h 3201761"/>
                    <a:gd name="connsiteX2" fmla="*/ 1268502 w 1268502"/>
                    <a:gd name="connsiteY2" fmla="*/ 3201761 h 3201761"/>
                    <a:gd name="connsiteX3" fmla="*/ 0 w 1268502"/>
                    <a:gd name="connsiteY3" fmla="*/ 2424861 h 3201761"/>
                    <a:gd name="connsiteX0" fmla="*/ 0 w 1915968"/>
                    <a:gd name="connsiteY0" fmla="*/ 3432109 h 3432109"/>
                    <a:gd name="connsiteX1" fmla="*/ 1346036 w 1915968"/>
                    <a:gd name="connsiteY1" fmla="*/ 0 h 3432109"/>
                    <a:gd name="connsiteX2" fmla="*/ 1915968 w 1915968"/>
                    <a:gd name="connsiteY2" fmla="*/ 3201761 h 3432109"/>
                    <a:gd name="connsiteX3" fmla="*/ 0 w 1915968"/>
                    <a:gd name="connsiteY3" fmla="*/ 3432109 h 3432109"/>
                    <a:gd name="connsiteX0" fmla="*/ 0 w 1915968"/>
                    <a:gd name="connsiteY0" fmla="*/ 3585239 h 3585239"/>
                    <a:gd name="connsiteX1" fmla="*/ 642769 w 1915968"/>
                    <a:gd name="connsiteY1" fmla="*/ 0 h 3585239"/>
                    <a:gd name="connsiteX2" fmla="*/ 1915968 w 1915968"/>
                    <a:gd name="connsiteY2" fmla="*/ 3354891 h 3585239"/>
                    <a:gd name="connsiteX3" fmla="*/ 0 w 1915968"/>
                    <a:gd name="connsiteY3" fmla="*/ 3585239 h 3585239"/>
                    <a:gd name="connsiteX0" fmla="*/ 0 w 1915968"/>
                    <a:gd name="connsiteY0" fmla="*/ 3301674 h 3301674"/>
                    <a:gd name="connsiteX1" fmla="*/ 705926 w 1915968"/>
                    <a:gd name="connsiteY1" fmla="*/ 0 h 3301674"/>
                    <a:gd name="connsiteX2" fmla="*/ 1915968 w 1915968"/>
                    <a:gd name="connsiteY2" fmla="*/ 3071326 h 3301674"/>
                    <a:gd name="connsiteX3" fmla="*/ 0 w 1915968"/>
                    <a:gd name="connsiteY3" fmla="*/ 3301674 h 3301674"/>
                    <a:gd name="connsiteX0" fmla="*/ 0 w 1915968"/>
                    <a:gd name="connsiteY0" fmla="*/ 3351390 h 3351390"/>
                    <a:gd name="connsiteX1" fmla="*/ 575172 w 1915968"/>
                    <a:gd name="connsiteY1" fmla="*/ 0 h 3351390"/>
                    <a:gd name="connsiteX2" fmla="*/ 1915968 w 1915968"/>
                    <a:gd name="connsiteY2" fmla="*/ 3121042 h 3351390"/>
                    <a:gd name="connsiteX3" fmla="*/ 0 w 1915968"/>
                    <a:gd name="connsiteY3" fmla="*/ 3351390 h 3351390"/>
                    <a:gd name="connsiteX0" fmla="*/ 0 w 1850199"/>
                    <a:gd name="connsiteY0" fmla="*/ 3311696 h 3311696"/>
                    <a:gd name="connsiteX1" fmla="*/ 509403 w 1850199"/>
                    <a:gd name="connsiteY1" fmla="*/ 0 h 3311696"/>
                    <a:gd name="connsiteX2" fmla="*/ 1850199 w 1850199"/>
                    <a:gd name="connsiteY2" fmla="*/ 3121042 h 3311696"/>
                    <a:gd name="connsiteX3" fmla="*/ 0 w 1850199"/>
                    <a:gd name="connsiteY3" fmla="*/ 3311696 h 3311696"/>
                    <a:gd name="connsiteX0" fmla="*/ 0 w 1850199"/>
                    <a:gd name="connsiteY0" fmla="*/ 2918904 h 2918904"/>
                    <a:gd name="connsiteX1" fmla="*/ 679305 w 1850199"/>
                    <a:gd name="connsiteY1" fmla="*/ 0 h 2918904"/>
                    <a:gd name="connsiteX2" fmla="*/ 1850199 w 1850199"/>
                    <a:gd name="connsiteY2" fmla="*/ 2728250 h 2918904"/>
                    <a:gd name="connsiteX3" fmla="*/ 0 w 1850199"/>
                    <a:gd name="connsiteY3" fmla="*/ 2918904 h 2918904"/>
                    <a:gd name="connsiteX0" fmla="*/ 0 w 1838209"/>
                    <a:gd name="connsiteY0" fmla="*/ 2902041 h 2902041"/>
                    <a:gd name="connsiteX1" fmla="*/ 667315 w 1838209"/>
                    <a:gd name="connsiteY1" fmla="*/ 0 h 2902041"/>
                    <a:gd name="connsiteX2" fmla="*/ 1838209 w 1838209"/>
                    <a:gd name="connsiteY2" fmla="*/ 2728250 h 2902041"/>
                    <a:gd name="connsiteX3" fmla="*/ 0 w 1838209"/>
                    <a:gd name="connsiteY3" fmla="*/ 2902041 h 2902041"/>
                    <a:gd name="connsiteX0" fmla="*/ 0 w 2001276"/>
                    <a:gd name="connsiteY0" fmla="*/ 2902041 h 2902041"/>
                    <a:gd name="connsiteX1" fmla="*/ 667315 w 2001276"/>
                    <a:gd name="connsiteY1" fmla="*/ 0 h 2902041"/>
                    <a:gd name="connsiteX2" fmla="*/ 2001276 w 2001276"/>
                    <a:gd name="connsiteY2" fmla="*/ 2827781 h 2902041"/>
                    <a:gd name="connsiteX3" fmla="*/ 0 w 2001276"/>
                    <a:gd name="connsiteY3" fmla="*/ 2902041 h 2902041"/>
                    <a:gd name="connsiteX0" fmla="*/ 0 w 2001276"/>
                    <a:gd name="connsiteY0" fmla="*/ 3026818 h 3026818"/>
                    <a:gd name="connsiteX1" fmla="*/ 928498 w 2001276"/>
                    <a:gd name="connsiteY1" fmla="*/ 0 h 3026818"/>
                    <a:gd name="connsiteX2" fmla="*/ 2001276 w 2001276"/>
                    <a:gd name="connsiteY2" fmla="*/ 2952558 h 3026818"/>
                    <a:gd name="connsiteX3" fmla="*/ 0 w 2001276"/>
                    <a:gd name="connsiteY3" fmla="*/ 3026818 h 3026818"/>
                    <a:gd name="connsiteX0" fmla="*/ 0 w 1991763"/>
                    <a:gd name="connsiteY0" fmla="*/ 3026818 h 3026818"/>
                    <a:gd name="connsiteX1" fmla="*/ 928498 w 1991763"/>
                    <a:gd name="connsiteY1" fmla="*/ 0 h 3026818"/>
                    <a:gd name="connsiteX2" fmla="*/ 1991763 w 1991763"/>
                    <a:gd name="connsiteY2" fmla="*/ 2964739 h 3026818"/>
                    <a:gd name="connsiteX3" fmla="*/ 0 w 1991763"/>
                    <a:gd name="connsiteY3" fmla="*/ 3026818 h 302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1763" h="3026818">
                      <a:moveTo>
                        <a:pt x="0" y="3026818"/>
                      </a:moveTo>
                      <a:lnTo>
                        <a:pt x="928498" y="0"/>
                      </a:lnTo>
                      <a:lnTo>
                        <a:pt x="1991763" y="2964739"/>
                      </a:lnTo>
                      <a:lnTo>
                        <a:pt x="0" y="302681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2540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2411371" y="3752070"/>
                  <a:ext cx="1388341" cy="810926"/>
                  <a:chOff x="2411371" y="3752070"/>
                  <a:chExt cx="1388341" cy="810926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 rot="164739">
                    <a:off x="2532199" y="3752070"/>
                    <a:ext cx="1267513" cy="330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 cm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11371" y="4246924"/>
                    <a:ext cx="216123" cy="3160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.</a:t>
                    </a:r>
                    <a:endParaRPr lang="en-US" sz="2400" dirty="0"/>
                  </a:p>
                </p:txBody>
              </p:sp>
            </p:grpSp>
          </p:grpSp>
          <p:cxnSp>
            <p:nvCxnSpPr>
              <p:cNvPr id="23" name="Straight Connector 22"/>
              <p:cNvCxnSpPr>
                <a:endCxn id="21" idx="1"/>
              </p:cNvCxnSpPr>
              <p:nvPr/>
            </p:nvCxnSpPr>
            <p:spPr>
              <a:xfrm flipV="1">
                <a:off x="3903301" y="3281645"/>
                <a:ext cx="506432" cy="69455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408765" y="3268112"/>
                <a:ext cx="1676597" cy="1430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7911972" y="904183"/>
              <a:ext cx="137971" cy="196253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532403" y="2741780"/>
            <a:ext cx="105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cm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 animBg="1"/>
      <p:bldP spid="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87" y="179296"/>
            <a:ext cx="621510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Luas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8087" y="680760"/>
            <a:ext cx="3463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107" y="1146236"/>
            <a:ext cx="8671569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817" y="1610150"/>
            <a:ext cx="7995160" cy="4297096"/>
            <a:chOff x="155817" y="1577123"/>
            <a:chExt cx="7995160" cy="4297096"/>
          </a:xfrm>
        </p:grpSpPr>
        <p:sp>
          <p:nvSpPr>
            <p:cNvPr id="24" name="TextBox 23"/>
            <p:cNvSpPr txBox="1"/>
            <p:nvPr/>
          </p:nvSpPr>
          <p:spPr>
            <a:xfrm>
              <a:off x="2127322" y="547410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2" y="5428057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0737" y="5428057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5817" y="1577123"/>
              <a:ext cx="7995160" cy="4026827"/>
              <a:chOff x="155817" y="1577123"/>
              <a:chExt cx="7995160" cy="402682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644891" y="2276872"/>
                <a:ext cx="3495568" cy="115416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 =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sisi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sisi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3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Keliling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 x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sisi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= 4 x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3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8087" y="1577123"/>
                <a:ext cx="18072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6688"/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Persegi</a:t>
                </a:r>
                <a:endPara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615540" y="2166397"/>
                <a:ext cx="1444292" cy="12646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159592" y="3358588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59632" y="3284984"/>
                <a:ext cx="355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46473" y="3230979"/>
                <a:ext cx="355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11123" y="1956262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51846" y="2000166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55409" y="4449788"/>
                <a:ext cx="3495568" cy="115416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 =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lebar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=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endParaRPr lang="en-US" sz="2300" i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Keliling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 x (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5817" y="3692644"/>
                <a:ext cx="298703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6688"/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Persegi</a:t>
                </a:r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endPara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91700" y="4281918"/>
                <a:ext cx="2760220" cy="12646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35967" y="413892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5512" y="4149000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3868665" y="474720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1422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9105" y="769561"/>
            <a:ext cx="8468759" cy="83099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Kerucut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limas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alasnya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berbentuk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lingkaran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  <a:r>
              <a:rPr lang="en-US" sz="2400" dirty="0" err="1" smtClean="0">
                <a:latin typeface="Arial" charset="0"/>
                <a:cs typeface="Arial" charset="0"/>
              </a:rPr>
              <a:t>Sifat-sifat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kerucut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sebagai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berikut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6296" y="3083564"/>
            <a:ext cx="4321375" cy="4924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rusuk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lengkung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488" y="1695730"/>
            <a:ext cx="4321376" cy="12926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alas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selimut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6295" y="3701974"/>
            <a:ext cx="4321376" cy="4924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puncak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3004" y="2073867"/>
            <a:ext cx="4874785" cy="3824518"/>
            <a:chOff x="293004" y="2073867"/>
            <a:chExt cx="4874785" cy="3824518"/>
          </a:xfrm>
        </p:grpSpPr>
        <p:grpSp>
          <p:nvGrpSpPr>
            <p:cNvPr id="7" name="Group 6"/>
            <p:cNvGrpSpPr/>
            <p:nvPr/>
          </p:nvGrpSpPr>
          <p:grpSpPr>
            <a:xfrm>
              <a:off x="995084" y="2073867"/>
              <a:ext cx="2192396" cy="3289889"/>
              <a:chOff x="1095658" y="1652251"/>
              <a:chExt cx="2371884" cy="364305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95658" y="1652251"/>
                <a:ext cx="2371884" cy="3643056"/>
                <a:chOff x="3463308" y="470565"/>
                <a:chExt cx="2371884" cy="3643056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3465425" y="3173110"/>
                  <a:ext cx="2369767" cy="900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shade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3463308" y="470565"/>
                  <a:ext cx="2369767" cy="3643056"/>
                  <a:chOff x="1093868" y="802441"/>
                  <a:chExt cx="2369767" cy="3643056"/>
                </a:xfrm>
              </p:grpSpPr>
              <p:sp>
                <p:nvSpPr>
                  <p:cNvPr id="14" name="Isosceles Triangle 2"/>
                  <p:cNvSpPr/>
                  <p:nvPr/>
                </p:nvSpPr>
                <p:spPr>
                  <a:xfrm>
                    <a:off x="1093868" y="802441"/>
                    <a:ext cx="2369767" cy="3112852"/>
                  </a:xfrm>
                  <a:custGeom>
                    <a:avLst/>
                    <a:gdLst>
                      <a:gd name="connsiteX0" fmla="*/ 0 w 2363372"/>
                      <a:gd name="connsiteY0" fmla="*/ 3615397 h 3615397"/>
                      <a:gd name="connsiteX1" fmla="*/ 1181686 w 2363372"/>
                      <a:gd name="connsiteY1" fmla="*/ 0 h 3615397"/>
                      <a:gd name="connsiteX2" fmla="*/ 2363372 w 2363372"/>
                      <a:gd name="connsiteY2" fmla="*/ 3615397 h 3615397"/>
                      <a:gd name="connsiteX3" fmla="*/ 0 w 2363372"/>
                      <a:gd name="connsiteY3" fmla="*/ 3615397 h 3615397"/>
                      <a:gd name="connsiteX0" fmla="*/ 0 w 2307101"/>
                      <a:gd name="connsiteY0" fmla="*/ 3615397 h 3671668"/>
                      <a:gd name="connsiteX1" fmla="*/ 1181686 w 2307101"/>
                      <a:gd name="connsiteY1" fmla="*/ 0 h 3671668"/>
                      <a:gd name="connsiteX2" fmla="*/ 2307101 w 2307101"/>
                      <a:gd name="connsiteY2" fmla="*/ 3671668 h 3671668"/>
                      <a:gd name="connsiteX3" fmla="*/ 0 w 2307101"/>
                      <a:gd name="connsiteY3" fmla="*/ 3615397 h 3671668"/>
                      <a:gd name="connsiteX0" fmla="*/ 0 w 2349304"/>
                      <a:gd name="connsiteY0" fmla="*/ 3629465 h 3671668"/>
                      <a:gd name="connsiteX1" fmla="*/ 1223889 w 2349304"/>
                      <a:gd name="connsiteY1" fmla="*/ 0 h 3671668"/>
                      <a:gd name="connsiteX2" fmla="*/ 2349304 w 2349304"/>
                      <a:gd name="connsiteY2" fmla="*/ 3671668 h 3671668"/>
                      <a:gd name="connsiteX3" fmla="*/ 0 w 2349304"/>
                      <a:gd name="connsiteY3" fmla="*/ 3629465 h 3671668"/>
                      <a:gd name="connsiteX0" fmla="*/ 0 w 2321168"/>
                      <a:gd name="connsiteY0" fmla="*/ 3629465 h 3629465"/>
                      <a:gd name="connsiteX1" fmla="*/ 1223889 w 2321168"/>
                      <a:gd name="connsiteY1" fmla="*/ 0 h 3629465"/>
                      <a:gd name="connsiteX2" fmla="*/ 2321168 w 2321168"/>
                      <a:gd name="connsiteY2" fmla="*/ 3615397 h 3629465"/>
                      <a:gd name="connsiteX3" fmla="*/ 0 w 2321168"/>
                      <a:gd name="connsiteY3" fmla="*/ 3629465 h 3629465"/>
                      <a:gd name="connsiteX0" fmla="*/ 0 w 2321168"/>
                      <a:gd name="connsiteY0" fmla="*/ 3629465 h 3629465"/>
                      <a:gd name="connsiteX1" fmla="*/ 1223889 w 2321168"/>
                      <a:gd name="connsiteY1" fmla="*/ 0 h 3629465"/>
                      <a:gd name="connsiteX2" fmla="*/ 2321168 w 2321168"/>
                      <a:gd name="connsiteY2" fmla="*/ 3615397 h 3629465"/>
                      <a:gd name="connsiteX3" fmla="*/ 0 w 2321168"/>
                      <a:gd name="connsiteY3" fmla="*/ 3629465 h 3629465"/>
                      <a:gd name="connsiteX0" fmla="*/ 0 w 2321168"/>
                      <a:gd name="connsiteY0" fmla="*/ 3066757 h 3066757"/>
                      <a:gd name="connsiteX1" fmla="*/ 1266092 w 2321168"/>
                      <a:gd name="connsiteY1" fmla="*/ 0 h 3066757"/>
                      <a:gd name="connsiteX2" fmla="*/ 2321168 w 2321168"/>
                      <a:gd name="connsiteY2" fmla="*/ 3052689 h 3066757"/>
                      <a:gd name="connsiteX3" fmla="*/ 0 w 2321168"/>
                      <a:gd name="connsiteY3" fmla="*/ 3066757 h 3066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1168" h="3066757">
                        <a:moveTo>
                          <a:pt x="0" y="3066757"/>
                        </a:moveTo>
                        <a:lnTo>
                          <a:pt x="1266092" y="0"/>
                        </a:lnTo>
                        <a:lnTo>
                          <a:pt x="2321168" y="3052689"/>
                        </a:lnTo>
                        <a:lnTo>
                          <a:pt x="0" y="3066757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39000"/>
                    </a:schemeClr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    </a:t>
                    </a:r>
                    <a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t</a:t>
                    </a:r>
                    <a:endParaRPr lang="en-US" sz="2200" i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1093868" y="3544952"/>
                    <a:ext cx="2369767" cy="90054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" name="Straight Connector 8"/>
              <p:cNvCxnSpPr>
                <a:stCxn id="12" idx="2"/>
                <a:endCxn id="15" idx="6"/>
              </p:cNvCxnSpPr>
              <p:nvPr/>
            </p:nvCxnSpPr>
            <p:spPr>
              <a:xfrm>
                <a:off x="1097775" y="4805069"/>
                <a:ext cx="2367650" cy="3996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280541" y="1692217"/>
                <a:ext cx="107718" cy="311285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444273" y="4303350"/>
                <a:ext cx="302105" cy="47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Curved Down Arrow 15"/>
            <p:cNvSpPr/>
            <p:nvPr/>
          </p:nvSpPr>
          <p:spPr>
            <a:xfrm rot="10459602">
              <a:off x="926221" y="3574791"/>
              <a:ext cx="2119582" cy="608806"/>
            </a:xfrm>
            <a:prstGeom prst="curved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3004" y="2911551"/>
              <a:ext cx="1343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Selimut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tabung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55623" y="5260932"/>
              <a:ext cx="1751303" cy="637453"/>
              <a:chOff x="3994374" y="1997786"/>
              <a:chExt cx="1751303" cy="63745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994374" y="2173574"/>
                <a:ext cx="175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/>
                  <a:t>Rusuk</a:t>
                </a:r>
                <a:endParaRPr lang="en-US" sz="2400" b="1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605067" y="1997786"/>
                <a:ext cx="284110" cy="2693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674236" y="5052737"/>
              <a:ext cx="2493553" cy="804266"/>
              <a:chOff x="2872369" y="910571"/>
              <a:chExt cx="2493553" cy="80426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969113" y="1253172"/>
                <a:ext cx="2396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Alas</a:t>
                </a:r>
                <a:endParaRPr lang="en-US" sz="2400" b="1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2872369" y="910571"/>
                <a:ext cx="396468" cy="36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495544" y="4330098"/>
                <a:ext cx="4321376" cy="175734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kerucut</a:t>
                </a:r>
                <a:endPara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luas</m:t>
                    </m:r>
                    <m: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alas</m:t>
                    </m:r>
                    <m: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80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800" i="1" dirty="0">
                  <a:latin typeface="Arial" charset="0"/>
                  <a:cs typeface="Arial" charset="0"/>
                </a:endParaRPr>
              </a:p>
              <a:p>
                <a:r>
                  <a:rPr lang="en-US" sz="2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6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544" y="4330098"/>
                <a:ext cx="4321376" cy="1757341"/>
              </a:xfrm>
              <a:prstGeom prst="rect">
                <a:avLst/>
              </a:prstGeom>
              <a:blipFill rotWithShape="1">
                <a:blip r:embed="rId2"/>
                <a:stretch>
                  <a:fillRect l="-2104" t="-2389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307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766"/>
            <a:ext cx="5044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811" y="830063"/>
            <a:ext cx="8468758" cy="80021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Sebuah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kerucut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memiliki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jari-jari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alas 21 cm.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volume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kerucut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13.860 cm</a:t>
            </a:r>
            <a:r>
              <a:rPr lang="en-US" sz="23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kerucut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56811" y="1823169"/>
                <a:ext cx="8468758" cy="3518848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200" dirty="0" smtClean="0">
                    <a:latin typeface="Arial" charset="0"/>
                    <a:cs typeface="Arial" charset="0"/>
                  </a:rPr>
                  <a:t>Volume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limas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        13.860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21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21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 smtClean="0">
                    <a:latin typeface="Arial" charset="0"/>
                    <a:cs typeface="Arial" charset="0"/>
                  </a:rPr>
                  <a:t>          13.860 = 462 x </a:t>
                </a:r>
                <a:r>
                  <a:rPr lang="en-US" sz="2400" i="1" dirty="0" smtClean="0">
                    <a:latin typeface="Arial" charset="0"/>
                    <a:cs typeface="Arial" charset="0"/>
                  </a:rPr>
                  <a:t>t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2400" dirty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i="1" dirty="0" smtClean="0">
                    <a:latin typeface="Arial" charset="0"/>
                    <a:cs typeface="Arial" charset="0"/>
                  </a:rPr>
                  <a:t>t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13.860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462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 30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 charset="0"/>
                      </a:rPr>
                      <m:t>cm</m:t>
                    </m:r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811" y="1823169"/>
                <a:ext cx="8468758" cy="35188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628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7106" y="3607147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16200000">
            <a:off x="5315424" y="703482"/>
            <a:ext cx="2448272" cy="3359056"/>
            <a:chOff x="5436096" y="206536"/>
            <a:chExt cx="3024336" cy="4061240"/>
          </a:xfrm>
        </p:grpSpPr>
        <p:sp>
          <p:nvSpPr>
            <p:cNvPr id="22" name="Rectangle 21"/>
            <p:cNvSpPr/>
            <p:nvPr/>
          </p:nvSpPr>
          <p:spPr>
            <a:xfrm>
              <a:off x="6444208" y="2244370"/>
              <a:ext cx="1008112" cy="10145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36096" y="2244369"/>
              <a:ext cx="1008112" cy="10145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52320" y="2244369"/>
              <a:ext cx="1008112" cy="101456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52322" y="3253211"/>
              <a:ext cx="1008112" cy="1014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44208" y="1229803"/>
              <a:ext cx="1008112" cy="1014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52322" y="206536"/>
              <a:ext cx="1008112" cy="10145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8087" y="179296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ermukaan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3528" y="4368498"/>
            <a:ext cx="8468758" cy="95410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Luas </a:t>
            </a:r>
            <a:r>
              <a:rPr lang="en-US" sz="2800" b="1" dirty="0" err="1" smtClean="0">
                <a:latin typeface="Arial" charset="0"/>
                <a:cs typeface="Arial" charset="0"/>
              </a:rPr>
              <a:t>permukaan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latin typeface="Arial" charset="0"/>
                <a:cs typeface="Arial" charset="0"/>
              </a:rPr>
              <a:t>= 6 x </a:t>
            </a:r>
            <a:r>
              <a:rPr lang="en-US" sz="2800" b="1" i="1" dirty="0" smtClean="0">
                <a:latin typeface="Arial" charset="0"/>
                <a:cs typeface="Arial" charset="0"/>
              </a:rPr>
              <a:t>s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2</a:t>
            </a:r>
          </a:p>
          <a:p>
            <a:pPr algn="ctr" eaLnBrk="1" hangingPunct="1"/>
            <a:r>
              <a:rPr lang="en-US" sz="2800" b="1" dirty="0" err="1" smtClean="0">
                <a:latin typeface="Arial" charset="0"/>
                <a:cs typeface="Arial" charset="0"/>
              </a:rPr>
              <a:t>Dimana</a:t>
            </a:r>
            <a:r>
              <a:rPr lang="en-US" sz="2800" b="1" dirty="0" smtClean="0">
                <a:latin typeface="Arial" charset="0"/>
                <a:cs typeface="Arial" charset="0"/>
              </a:rPr>
              <a:t> : </a:t>
            </a:r>
            <a:r>
              <a:rPr lang="en-US" sz="2800" b="1" i="1" dirty="0" smtClean="0">
                <a:latin typeface="Arial" charset="0"/>
                <a:cs typeface="Arial" charset="0"/>
              </a:rPr>
              <a:t>s</a:t>
            </a:r>
            <a:r>
              <a:rPr lang="en-US" sz="2800" b="1" dirty="0" smtClean="0">
                <a:latin typeface="Arial" charset="0"/>
                <a:cs typeface="Arial" charset="0"/>
              </a:rPr>
              <a:t> = </a:t>
            </a:r>
            <a:r>
              <a:rPr lang="en-US" sz="2800" b="1" dirty="0" err="1" smtClean="0">
                <a:latin typeface="Arial" charset="0"/>
                <a:cs typeface="Arial" charset="0"/>
              </a:rPr>
              <a:t>panjang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cs typeface="Arial" charset="0"/>
              </a:rPr>
              <a:t>rusuk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cs typeface="Arial" charset="0"/>
              </a:rPr>
              <a:t>kubus</a:t>
            </a:r>
            <a:endParaRPr lang="en-US" sz="2800" b="1" baseline="30000" dirty="0" smtClean="0"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2224" y="367600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Jaring-jaring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7624" y="1523851"/>
            <a:ext cx="2725306" cy="1900810"/>
            <a:chOff x="1187624" y="1523851"/>
            <a:chExt cx="2725306" cy="1900810"/>
          </a:xfrm>
        </p:grpSpPr>
        <p:grpSp>
          <p:nvGrpSpPr>
            <p:cNvPr id="4" name="Group 3"/>
            <p:cNvGrpSpPr/>
            <p:nvPr/>
          </p:nvGrpSpPr>
          <p:grpSpPr>
            <a:xfrm>
              <a:off x="1187624" y="1523851"/>
              <a:ext cx="1847922" cy="1900810"/>
              <a:chOff x="715170" y="2118377"/>
              <a:chExt cx="1847922" cy="1900810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715170" y="2161309"/>
                <a:ext cx="1847922" cy="1814946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arallelogram 2"/>
              <p:cNvSpPr/>
              <p:nvPr/>
            </p:nvSpPr>
            <p:spPr>
              <a:xfrm>
                <a:off x="2077199" y="2161309"/>
                <a:ext cx="485893" cy="1857878"/>
              </a:xfrm>
              <a:custGeom>
                <a:avLst/>
                <a:gdLst>
                  <a:gd name="connsiteX0" fmla="*/ 0 w 983673"/>
                  <a:gd name="connsiteY0" fmla="*/ 1911927 h 1911927"/>
                  <a:gd name="connsiteX1" fmla="*/ 245918 w 983673"/>
                  <a:gd name="connsiteY1" fmla="*/ 0 h 1911927"/>
                  <a:gd name="connsiteX2" fmla="*/ 983673 w 983673"/>
                  <a:gd name="connsiteY2" fmla="*/ 0 h 1911927"/>
                  <a:gd name="connsiteX3" fmla="*/ 737755 w 983673"/>
                  <a:gd name="connsiteY3" fmla="*/ 1911927 h 1911927"/>
                  <a:gd name="connsiteX4" fmla="*/ 0 w 983673"/>
                  <a:gd name="connsiteY4" fmla="*/ 1911927 h 1911927"/>
                  <a:gd name="connsiteX0" fmla="*/ 0 w 817418"/>
                  <a:gd name="connsiteY0" fmla="*/ 2466108 h 2466108"/>
                  <a:gd name="connsiteX1" fmla="*/ 79663 w 817418"/>
                  <a:gd name="connsiteY1" fmla="*/ 0 h 2466108"/>
                  <a:gd name="connsiteX2" fmla="*/ 817418 w 817418"/>
                  <a:gd name="connsiteY2" fmla="*/ 0 h 2466108"/>
                  <a:gd name="connsiteX3" fmla="*/ 571500 w 817418"/>
                  <a:gd name="connsiteY3" fmla="*/ 1911927 h 2466108"/>
                  <a:gd name="connsiteX4" fmla="*/ 0 w 817418"/>
                  <a:gd name="connsiteY4" fmla="*/ 2466108 h 2466108"/>
                  <a:gd name="connsiteX0" fmla="*/ 0 w 817418"/>
                  <a:gd name="connsiteY0" fmla="*/ 2466108 h 2466108"/>
                  <a:gd name="connsiteX1" fmla="*/ 509154 w 817418"/>
                  <a:gd name="connsiteY1" fmla="*/ 706582 h 2466108"/>
                  <a:gd name="connsiteX2" fmla="*/ 817418 w 817418"/>
                  <a:gd name="connsiteY2" fmla="*/ 0 h 2466108"/>
                  <a:gd name="connsiteX3" fmla="*/ 571500 w 817418"/>
                  <a:gd name="connsiteY3" fmla="*/ 1911927 h 2466108"/>
                  <a:gd name="connsiteX4" fmla="*/ 0 w 817418"/>
                  <a:gd name="connsiteY4" fmla="*/ 2466108 h 2466108"/>
                  <a:gd name="connsiteX0" fmla="*/ 0 w 1122218"/>
                  <a:gd name="connsiteY0" fmla="*/ 2258290 h 2258290"/>
                  <a:gd name="connsiteX1" fmla="*/ 509154 w 1122218"/>
                  <a:gd name="connsiteY1" fmla="*/ 498764 h 2258290"/>
                  <a:gd name="connsiteX2" fmla="*/ 1122218 w 1122218"/>
                  <a:gd name="connsiteY2" fmla="*/ 0 h 2258290"/>
                  <a:gd name="connsiteX3" fmla="*/ 571500 w 1122218"/>
                  <a:gd name="connsiteY3" fmla="*/ 1704109 h 2258290"/>
                  <a:gd name="connsiteX4" fmla="*/ 0 w 1122218"/>
                  <a:gd name="connsiteY4" fmla="*/ 2258290 h 2258290"/>
                  <a:gd name="connsiteX0" fmla="*/ 0 w 1136072"/>
                  <a:gd name="connsiteY0" fmla="*/ 2147454 h 2147454"/>
                  <a:gd name="connsiteX1" fmla="*/ 509154 w 1136072"/>
                  <a:gd name="connsiteY1" fmla="*/ 387928 h 2147454"/>
                  <a:gd name="connsiteX2" fmla="*/ 1136072 w 1136072"/>
                  <a:gd name="connsiteY2" fmla="*/ 0 h 2147454"/>
                  <a:gd name="connsiteX3" fmla="*/ 571500 w 1136072"/>
                  <a:gd name="connsiteY3" fmla="*/ 1593273 h 2147454"/>
                  <a:gd name="connsiteX4" fmla="*/ 0 w 1136072"/>
                  <a:gd name="connsiteY4" fmla="*/ 2147454 h 2147454"/>
                  <a:gd name="connsiteX0" fmla="*/ 0 w 1610591"/>
                  <a:gd name="connsiteY0" fmla="*/ 2147454 h 2147454"/>
                  <a:gd name="connsiteX1" fmla="*/ 509154 w 1610591"/>
                  <a:gd name="connsiteY1" fmla="*/ 387928 h 2147454"/>
                  <a:gd name="connsiteX2" fmla="*/ 1136072 w 1610591"/>
                  <a:gd name="connsiteY2" fmla="*/ 0 h 2147454"/>
                  <a:gd name="connsiteX3" fmla="*/ 1610591 w 1610591"/>
                  <a:gd name="connsiteY3" fmla="*/ 1039092 h 2147454"/>
                  <a:gd name="connsiteX4" fmla="*/ 0 w 1610591"/>
                  <a:gd name="connsiteY4" fmla="*/ 2147454 h 2147454"/>
                  <a:gd name="connsiteX0" fmla="*/ 543791 w 1101437"/>
                  <a:gd name="connsiteY0" fmla="*/ 1870363 h 1870363"/>
                  <a:gd name="connsiteX1" fmla="*/ 0 w 1101437"/>
                  <a:gd name="connsiteY1" fmla="*/ 387928 h 1870363"/>
                  <a:gd name="connsiteX2" fmla="*/ 626918 w 1101437"/>
                  <a:gd name="connsiteY2" fmla="*/ 0 h 1870363"/>
                  <a:gd name="connsiteX3" fmla="*/ 1101437 w 1101437"/>
                  <a:gd name="connsiteY3" fmla="*/ 1039092 h 1870363"/>
                  <a:gd name="connsiteX4" fmla="*/ 543791 w 1101437"/>
                  <a:gd name="connsiteY4" fmla="*/ 1870363 h 1870363"/>
                  <a:gd name="connsiteX0" fmla="*/ 543791 w 1101437"/>
                  <a:gd name="connsiteY0" fmla="*/ 2036617 h 2036617"/>
                  <a:gd name="connsiteX1" fmla="*/ 0 w 1101437"/>
                  <a:gd name="connsiteY1" fmla="*/ 554182 h 2036617"/>
                  <a:gd name="connsiteX2" fmla="*/ 571500 w 1101437"/>
                  <a:gd name="connsiteY2" fmla="*/ 0 h 2036617"/>
                  <a:gd name="connsiteX3" fmla="*/ 1101437 w 1101437"/>
                  <a:gd name="connsiteY3" fmla="*/ 1205346 h 2036617"/>
                  <a:gd name="connsiteX4" fmla="*/ 543791 w 1101437"/>
                  <a:gd name="connsiteY4" fmla="*/ 2036617 h 2036617"/>
                  <a:gd name="connsiteX0" fmla="*/ 751609 w 1309255"/>
                  <a:gd name="connsiteY0" fmla="*/ 2036617 h 2036617"/>
                  <a:gd name="connsiteX1" fmla="*/ 0 w 1309255"/>
                  <a:gd name="connsiteY1" fmla="*/ 706582 h 2036617"/>
                  <a:gd name="connsiteX2" fmla="*/ 779318 w 1309255"/>
                  <a:gd name="connsiteY2" fmla="*/ 0 h 2036617"/>
                  <a:gd name="connsiteX3" fmla="*/ 1309255 w 1309255"/>
                  <a:gd name="connsiteY3" fmla="*/ 1205346 h 2036617"/>
                  <a:gd name="connsiteX4" fmla="*/ 751609 w 1309255"/>
                  <a:gd name="connsiteY4" fmla="*/ 2036617 h 2036617"/>
                  <a:gd name="connsiteX0" fmla="*/ 751609 w 865910"/>
                  <a:gd name="connsiteY0" fmla="*/ 2036617 h 2036617"/>
                  <a:gd name="connsiteX1" fmla="*/ 0 w 865910"/>
                  <a:gd name="connsiteY1" fmla="*/ 706582 h 2036617"/>
                  <a:gd name="connsiteX2" fmla="*/ 779318 w 865910"/>
                  <a:gd name="connsiteY2" fmla="*/ 0 h 2036617"/>
                  <a:gd name="connsiteX3" fmla="*/ 865910 w 865910"/>
                  <a:gd name="connsiteY3" fmla="*/ 1579419 h 2036617"/>
                  <a:gd name="connsiteX4" fmla="*/ 751609 w 865910"/>
                  <a:gd name="connsiteY4" fmla="*/ 2036617 h 2036617"/>
                  <a:gd name="connsiteX0" fmla="*/ 0 w 904011"/>
                  <a:gd name="connsiteY0" fmla="*/ 2147453 h 2147453"/>
                  <a:gd name="connsiteX1" fmla="*/ 38101 w 904011"/>
                  <a:gd name="connsiteY1" fmla="*/ 706582 h 2147453"/>
                  <a:gd name="connsiteX2" fmla="*/ 817419 w 904011"/>
                  <a:gd name="connsiteY2" fmla="*/ 0 h 2147453"/>
                  <a:gd name="connsiteX3" fmla="*/ 904011 w 904011"/>
                  <a:gd name="connsiteY3" fmla="*/ 1579419 h 2147453"/>
                  <a:gd name="connsiteX4" fmla="*/ 0 w 904011"/>
                  <a:gd name="connsiteY4" fmla="*/ 2147453 h 2147453"/>
                  <a:gd name="connsiteX0" fmla="*/ 0 w 817419"/>
                  <a:gd name="connsiteY0" fmla="*/ 2147453 h 2147453"/>
                  <a:gd name="connsiteX1" fmla="*/ 38101 w 817419"/>
                  <a:gd name="connsiteY1" fmla="*/ 706582 h 2147453"/>
                  <a:gd name="connsiteX2" fmla="*/ 817419 w 817419"/>
                  <a:gd name="connsiteY2" fmla="*/ 0 h 2147453"/>
                  <a:gd name="connsiteX3" fmla="*/ 599211 w 817419"/>
                  <a:gd name="connsiteY3" fmla="*/ 1607128 h 2147453"/>
                  <a:gd name="connsiteX4" fmla="*/ 0 w 817419"/>
                  <a:gd name="connsiteY4" fmla="*/ 2147453 h 2147453"/>
                  <a:gd name="connsiteX0" fmla="*/ 0 w 599211"/>
                  <a:gd name="connsiteY0" fmla="*/ 1939635 h 1939635"/>
                  <a:gd name="connsiteX1" fmla="*/ 38101 w 599211"/>
                  <a:gd name="connsiteY1" fmla="*/ 498764 h 1939635"/>
                  <a:gd name="connsiteX2" fmla="*/ 595747 w 599211"/>
                  <a:gd name="connsiteY2" fmla="*/ 0 h 1939635"/>
                  <a:gd name="connsiteX3" fmla="*/ 599211 w 599211"/>
                  <a:gd name="connsiteY3" fmla="*/ 1399310 h 1939635"/>
                  <a:gd name="connsiteX4" fmla="*/ 0 w 599211"/>
                  <a:gd name="connsiteY4" fmla="*/ 1939635 h 193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211" h="1939635">
                    <a:moveTo>
                      <a:pt x="0" y="1939635"/>
                    </a:moveTo>
                    <a:lnTo>
                      <a:pt x="38101" y="498764"/>
                    </a:lnTo>
                    <a:lnTo>
                      <a:pt x="595747" y="0"/>
                    </a:lnTo>
                    <a:cubicBezTo>
                      <a:pt x="596902" y="466437"/>
                      <a:pt x="598056" y="932873"/>
                      <a:pt x="599211" y="1399310"/>
                    </a:cubicBezTo>
                    <a:lnTo>
                      <a:pt x="0" y="193963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apezoid 6"/>
              <p:cNvSpPr/>
              <p:nvPr/>
            </p:nvSpPr>
            <p:spPr>
              <a:xfrm>
                <a:off x="726873" y="2630914"/>
                <a:ext cx="1349606" cy="1345341"/>
              </a:xfrm>
              <a:custGeom>
                <a:avLst/>
                <a:gdLst>
                  <a:gd name="connsiteX0" fmla="*/ 0 w 1655785"/>
                  <a:gd name="connsiteY0" fmla="*/ 1546233 h 1546233"/>
                  <a:gd name="connsiteX1" fmla="*/ 0 w 1655785"/>
                  <a:gd name="connsiteY1" fmla="*/ 0 h 1546233"/>
                  <a:gd name="connsiteX2" fmla="*/ 1655785 w 1655785"/>
                  <a:gd name="connsiteY2" fmla="*/ 0 h 1546233"/>
                  <a:gd name="connsiteX3" fmla="*/ 1655785 w 1655785"/>
                  <a:gd name="connsiteY3" fmla="*/ 1546233 h 1546233"/>
                  <a:gd name="connsiteX4" fmla="*/ 0 w 1655785"/>
                  <a:gd name="connsiteY4" fmla="*/ 1546233 h 1546233"/>
                  <a:gd name="connsiteX0" fmla="*/ 0 w 1655785"/>
                  <a:gd name="connsiteY0" fmla="*/ 1546233 h 1546233"/>
                  <a:gd name="connsiteX1" fmla="*/ 0 w 1655785"/>
                  <a:gd name="connsiteY1" fmla="*/ 0 h 1546233"/>
                  <a:gd name="connsiteX2" fmla="*/ 1655785 w 1655785"/>
                  <a:gd name="connsiteY2" fmla="*/ 0 h 1546233"/>
                  <a:gd name="connsiteX3" fmla="*/ 1337131 w 1655785"/>
                  <a:gd name="connsiteY3" fmla="*/ 1546233 h 1546233"/>
                  <a:gd name="connsiteX4" fmla="*/ 0 w 1655785"/>
                  <a:gd name="connsiteY4" fmla="*/ 1546233 h 1546233"/>
                  <a:gd name="connsiteX0" fmla="*/ 0 w 1447967"/>
                  <a:gd name="connsiteY0" fmla="*/ 1546233 h 1546233"/>
                  <a:gd name="connsiteX1" fmla="*/ 0 w 1447967"/>
                  <a:gd name="connsiteY1" fmla="*/ 0 h 1546233"/>
                  <a:gd name="connsiteX2" fmla="*/ 1447967 w 1447967"/>
                  <a:gd name="connsiteY2" fmla="*/ 41564 h 1546233"/>
                  <a:gd name="connsiteX3" fmla="*/ 1337131 w 1447967"/>
                  <a:gd name="connsiteY3" fmla="*/ 1546233 h 1546233"/>
                  <a:gd name="connsiteX4" fmla="*/ 0 w 1447967"/>
                  <a:gd name="connsiteY4" fmla="*/ 1546233 h 1546233"/>
                  <a:gd name="connsiteX0" fmla="*/ 0 w 1683494"/>
                  <a:gd name="connsiteY0" fmla="*/ 1546233 h 1546233"/>
                  <a:gd name="connsiteX1" fmla="*/ 0 w 1683494"/>
                  <a:gd name="connsiteY1" fmla="*/ 0 h 1546233"/>
                  <a:gd name="connsiteX2" fmla="*/ 1683494 w 1683494"/>
                  <a:gd name="connsiteY2" fmla="*/ 221673 h 1546233"/>
                  <a:gd name="connsiteX3" fmla="*/ 1337131 w 1683494"/>
                  <a:gd name="connsiteY3" fmla="*/ 1546233 h 1546233"/>
                  <a:gd name="connsiteX4" fmla="*/ 0 w 1683494"/>
                  <a:gd name="connsiteY4" fmla="*/ 1546233 h 1546233"/>
                  <a:gd name="connsiteX0" fmla="*/ 0 w 1683494"/>
                  <a:gd name="connsiteY0" fmla="*/ 1324560 h 1324560"/>
                  <a:gd name="connsiteX1" fmla="*/ 332509 w 1683494"/>
                  <a:gd name="connsiteY1" fmla="*/ 124691 h 1324560"/>
                  <a:gd name="connsiteX2" fmla="*/ 1683494 w 1683494"/>
                  <a:gd name="connsiteY2" fmla="*/ 0 h 1324560"/>
                  <a:gd name="connsiteX3" fmla="*/ 1337131 w 1683494"/>
                  <a:gd name="connsiteY3" fmla="*/ 1324560 h 1324560"/>
                  <a:gd name="connsiteX4" fmla="*/ 0 w 1683494"/>
                  <a:gd name="connsiteY4" fmla="*/ 1324560 h 1324560"/>
                  <a:gd name="connsiteX0" fmla="*/ 0 w 1683494"/>
                  <a:gd name="connsiteY0" fmla="*/ 1407687 h 1407687"/>
                  <a:gd name="connsiteX1" fmla="*/ 41564 w 1683494"/>
                  <a:gd name="connsiteY1" fmla="*/ 0 h 1407687"/>
                  <a:gd name="connsiteX2" fmla="*/ 1683494 w 1683494"/>
                  <a:gd name="connsiteY2" fmla="*/ 83127 h 1407687"/>
                  <a:gd name="connsiteX3" fmla="*/ 1337131 w 1683494"/>
                  <a:gd name="connsiteY3" fmla="*/ 1407687 h 1407687"/>
                  <a:gd name="connsiteX4" fmla="*/ 0 w 1683494"/>
                  <a:gd name="connsiteY4" fmla="*/ 1407687 h 1407687"/>
                  <a:gd name="connsiteX0" fmla="*/ 0 w 1683494"/>
                  <a:gd name="connsiteY0" fmla="*/ 1407687 h 1407687"/>
                  <a:gd name="connsiteX1" fmla="*/ 41564 w 1683494"/>
                  <a:gd name="connsiteY1" fmla="*/ 0 h 1407687"/>
                  <a:gd name="connsiteX2" fmla="*/ 1683494 w 1683494"/>
                  <a:gd name="connsiteY2" fmla="*/ 83127 h 1407687"/>
                  <a:gd name="connsiteX3" fmla="*/ 1198586 w 1683494"/>
                  <a:gd name="connsiteY3" fmla="*/ 1241432 h 1407687"/>
                  <a:gd name="connsiteX4" fmla="*/ 0 w 1683494"/>
                  <a:gd name="connsiteY4" fmla="*/ 1407687 h 1407687"/>
                  <a:gd name="connsiteX0" fmla="*/ 0 w 1683494"/>
                  <a:gd name="connsiteY0" fmla="*/ 1407687 h 1449251"/>
                  <a:gd name="connsiteX1" fmla="*/ 41564 w 1683494"/>
                  <a:gd name="connsiteY1" fmla="*/ 0 h 1449251"/>
                  <a:gd name="connsiteX2" fmla="*/ 1683494 w 1683494"/>
                  <a:gd name="connsiteY2" fmla="*/ 83127 h 1449251"/>
                  <a:gd name="connsiteX3" fmla="*/ 1350986 w 1683494"/>
                  <a:gd name="connsiteY3" fmla="*/ 1449251 h 1449251"/>
                  <a:gd name="connsiteX4" fmla="*/ 0 w 1683494"/>
                  <a:gd name="connsiteY4" fmla="*/ 1407687 h 1449251"/>
                  <a:gd name="connsiteX0" fmla="*/ 0 w 1683494"/>
                  <a:gd name="connsiteY0" fmla="*/ 1407687 h 1463106"/>
                  <a:gd name="connsiteX1" fmla="*/ 41564 w 1683494"/>
                  <a:gd name="connsiteY1" fmla="*/ 0 h 1463106"/>
                  <a:gd name="connsiteX2" fmla="*/ 1683494 w 1683494"/>
                  <a:gd name="connsiteY2" fmla="*/ 83127 h 1463106"/>
                  <a:gd name="connsiteX3" fmla="*/ 1240150 w 1683494"/>
                  <a:gd name="connsiteY3" fmla="*/ 1463106 h 1463106"/>
                  <a:gd name="connsiteX4" fmla="*/ 0 w 1683494"/>
                  <a:gd name="connsiteY4" fmla="*/ 1407687 h 1463106"/>
                  <a:gd name="connsiteX0" fmla="*/ 0 w 1240150"/>
                  <a:gd name="connsiteY0" fmla="*/ 1407687 h 1463106"/>
                  <a:gd name="connsiteX1" fmla="*/ 41564 w 1240150"/>
                  <a:gd name="connsiteY1" fmla="*/ 0 h 1463106"/>
                  <a:gd name="connsiteX2" fmla="*/ 1129312 w 1240150"/>
                  <a:gd name="connsiteY2" fmla="*/ 69273 h 1463106"/>
                  <a:gd name="connsiteX3" fmla="*/ 1240150 w 1240150"/>
                  <a:gd name="connsiteY3" fmla="*/ 1463106 h 1463106"/>
                  <a:gd name="connsiteX4" fmla="*/ 0 w 1240150"/>
                  <a:gd name="connsiteY4" fmla="*/ 1407687 h 1463106"/>
                  <a:gd name="connsiteX0" fmla="*/ 0 w 1240150"/>
                  <a:gd name="connsiteY0" fmla="*/ 1379978 h 1435397"/>
                  <a:gd name="connsiteX1" fmla="*/ 290946 w 1240150"/>
                  <a:gd name="connsiteY1" fmla="*/ 0 h 1435397"/>
                  <a:gd name="connsiteX2" fmla="*/ 1129312 w 1240150"/>
                  <a:gd name="connsiteY2" fmla="*/ 41564 h 1435397"/>
                  <a:gd name="connsiteX3" fmla="*/ 1240150 w 1240150"/>
                  <a:gd name="connsiteY3" fmla="*/ 1435397 h 1435397"/>
                  <a:gd name="connsiteX4" fmla="*/ 0 w 1240150"/>
                  <a:gd name="connsiteY4" fmla="*/ 1379978 h 1435397"/>
                  <a:gd name="connsiteX0" fmla="*/ 0 w 1461821"/>
                  <a:gd name="connsiteY0" fmla="*/ 1379978 h 1435397"/>
                  <a:gd name="connsiteX1" fmla="*/ 290946 w 1461821"/>
                  <a:gd name="connsiteY1" fmla="*/ 0 h 1435397"/>
                  <a:gd name="connsiteX2" fmla="*/ 1461821 w 1461821"/>
                  <a:gd name="connsiteY2" fmla="*/ 13855 h 1435397"/>
                  <a:gd name="connsiteX3" fmla="*/ 1240150 w 1461821"/>
                  <a:gd name="connsiteY3" fmla="*/ 1435397 h 1435397"/>
                  <a:gd name="connsiteX4" fmla="*/ 0 w 1461821"/>
                  <a:gd name="connsiteY4" fmla="*/ 1379978 h 1435397"/>
                  <a:gd name="connsiteX0" fmla="*/ 0 w 1406403"/>
                  <a:gd name="connsiteY0" fmla="*/ 1379978 h 1435397"/>
                  <a:gd name="connsiteX1" fmla="*/ 290946 w 1406403"/>
                  <a:gd name="connsiteY1" fmla="*/ 0 h 1435397"/>
                  <a:gd name="connsiteX2" fmla="*/ 1406403 w 1406403"/>
                  <a:gd name="connsiteY2" fmla="*/ 27709 h 1435397"/>
                  <a:gd name="connsiteX3" fmla="*/ 1240150 w 1406403"/>
                  <a:gd name="connsiteY3" fmla="*/ 1435397 h 1435397"/>
                  <a:gd name="connsiteX4" fmla="*/ 0 w 1406403"/>
                  <a:gd name="connsiteY4" fmla="*/ 1379978 h 1435397"/>
                  <a:gd name="connsiteX0" fmla="*/ 0 w 1420259"/>
                  <a:gd name="connsiteY0" fmla="*/ 1379978 h 1532379"/>
                  <a:gd name="connsiteX1" fmla="*/ 290946 w 1420259"/>
                  <a:gd name="connsiteY1" fmla="*/ 0 h 1532379"/>
                  <a:gd name="connsiteX2" fmla="*/ 1406403 w 1420259"/>
                  <a:gd name="connsiteY2" fmla="*/ 27709 h 1532379"/>
                  <a:gd name="connsiteX3" fmla="*/ 1420259 w 1420259"/>
                  <a:gd name="connsiteY3" fmla="*/ 1532379 h 1532379"/>
                  <a:gd name="connsiteX4" fmla="*/ 0 w 1420259"/>
                  <a:gd name="connsiteY4" fmla="*/ 1379978 h 1532379"/>
                  <a:gd name="connsiteX0" fmla="*/ 0 w 1531094"/>
                  <a:gd name="connsiteY0" fmla="*/ 1379978 h 1532379"/>
                  <a:gd name="connsiteX1" fmla="*/ 290946 w 1531094"/>
                  <a:gd name="connsiteY1" fmla="*/ 0 h 1532379"/>
                  <a:gd name="connsiteX2" fmla="*/ 1531094 w 1531094"/>
                  <a:gd name="connsiteY2" fmla="*/ 27709 h 1532379"/>
                  <a:gd name="connsiteX3" fmla="*/ 1420259 w 1531094"/>
                  <a:gd name="connsiteY3" fmla="*/ 1532379 h 1532379"/>
                  <a:gd name="connsiteX4" fmla="*/ 0 w 1531094"/>
                  <a:gd name="connsiteY4" fmla="*/ 1379978 h 1532379"/>
                  <a:gd name="connsiteX0" fmla="*/ 0 w 1531094"/>
                  <a:gd name="connsiteY0" fmla="*/ 1379978 h 1532379"/>
                  <a:gd name="connsiteX1" fmla="*/ 387928 w 1531094"/>
                  <a:gd name="connsiteY1" fmla="*/ 0 h 1532379"/>
                  <a:gd name="connsiteX2" fmla="*/ 1531094 w 1531094"/>
                  <a:gd name="connsiteY2" fmla="*/ 27709 h 1532379"/>
                  <a:gd name="connsiteX3" fmla="*/ 1420259 w 1531094"/>
                  <a:gd name="connsiteY3" fmla="*/ 1532379 h 1532379"/>
                  <a:gd name="connsiteX4" fmla="*/ 0 w 1531094"/>
                  <a:gd name="connsiteY4" fmla="*/ 1379978 h 1532379"/>
                  <a:gd name="connsiteX0" fmla="*/ 0 w 1669640"/>
                  <a:gd name="connsiteY0" fmla="*/ 1379978 h 1532379"/>
                  <a:gd name="connsiteX1" fmla="*/ 387928 w 1669640"/>
                  <a:gd name="connsiteY1" fmla="*/ 0 h 1532379"/>
                  <a:gd name="connsiteX2" fmla="*/ 1669640 w 1669640"/>
                  <a:gd name="connsiteY2" fmla="*/ 41563 h 1532379"/>
                  <a:gd name="connsiteX3" fmla="*/ 1420259 w 1669640"/>
                  <a:gd name="connsiteY3" fmla="*/ 1532379 h 1532379"/>
                  <a:gd name="connsiteX4" fmla="*/ 0 w 1669640"/>
                  <a:gd name="connsiteY4" fmla="*/ 1379978 h 1532379"/>
                  <a:gd name="connsiteX0" fmla="*/ 0 w 1711205"/>
                  <a:gd name="connsiteY0" fmla="*/ 1379978 h 1449252"/>
                  <a:gd name="connsiteX1" fmla="*/ 387928 w 1711205"/>
                  <a:gd name="connsiteY1" fmla="*/ 0 h 1449252"/>
                  <a:gd name="connsiteX2" fmla="*/ 1669640 w 1711205"/>
                  <a:gd name="connsiteY2" fmla="*/ 41563 h 1449252"/>
                  <a:gd name="connsiteX3" fmla="*/ 1711205 w 1711205"/>
                  <a:gd name="connsiteY3" fmla="*/ 1449252 h 1449252"/>
                  <a:gd name="connsiteX4" fmla="*/ 0 w 1711205"/>
                  <a:gd name="connsiteY4" fmla="*/ 1379978 h 1449252"/>
                  <a:gd name="connsiteX0" fmla="*/ 678872 w 2390077"/>
                  <a:gd name="connsiteY0" fmla="*/ 1338415 h 1407689"/>
                  <a:gd name="connsiteX1" fmla="*/ 0 w 2390077"/>
                  <a:gd name="connsiteY1" fmla="*/ 1094510 h 1407689"/>
                  <a:gd name="connsiteX2" fmla="*/ 2348512 w 2390077"/>
                  <a:gd name="connsiteY2" fmla="*/ 0 h 1407689"/>
                  <a:gd name="connsiteX3" fmla="*/ 2390077 w 2390077"/>
                  <a:gd name="connsiteY3" fmla="*/ 1407689 h 1407689"/>
                  <a:gd name="connsiteX4" fmla="*/ 678872 w 2390077"/>
                  <a:gd name="connsiteY4" fmla="*/ 1338415 h 1407689"/>
                  <a:gd name="connsiteX0" fmla="*/ 678872 w 2390077"/>
                  <a:gd name="connsiteY0" fmla="*/ 243905 h 637308"/>
                  <a:gd name="connsiteX1" fmla="*/ 0 w 2390077"/>
                  <a:gd name="connsiteY1" fmla="*/ 0 h 637308"/>
                  <a:gd name="connsiteX2" fmla="*/ 1780475 w 2390077"/>
                  <a:gd name="connsiteY2" fmla="*/ 637308 h 637308"/>
                  <a:gd name="connsiteX3" fmla="*/ 2390077 w 2390077"/>
                  <a:gd name="connsiteY3" fmla="*/ 313179 h 637308"/>
                  <a:gd name="connsiteX4" fmla="*/ 678872 w 2390077"/>
                  <a:gd name="connsiteY4" fmla="*/ 243905 h 637308"/>
                  <a:gd name="connsiteX0" fmla="*/ 55417 w 1766622"/>
                  <a:gd name="connsiteY0" fmla="*/ 0 h 393403"/>
                  <a:gd name="connsiteX1" fmla="*/ 0 w 1766622"/>
                  <a:gd name="connsiteY1" fmla="*/ 337986 h 393403"/>
                  <a:gd name="connsiteX2" fmla="*/ 1157020 w 1766622"/>
                  <a:gd name="connsiteY2" fmla="*/ 393403 h 393403"/>
                  <a:gd name="connsiteX3" fmla="*/ 1766622 w 1766622"/>
                  <a:gd name="connsiteY3" fmla="*/ 69274 h 393403"/>
                  <a:gd name="connsiteX4" fmla="*/ 55417 w 1766622"/>
                  <a:gd name="connsiteY4" fmla="*/ 0 h 393403"/>
                  <a:gd name="connsiteX0" fmla="*/ 55417 w 1766622"/>
                  <a:gd name="connsiteY0" fmla="*/ 0 h 892166"/>
                  <a:gd name="connsiteX1" fmla="*/ 0 w 1766622"/>
                  <a:gd name="connsiteY1" fmla="*/ 337986 h 892166"/>
                  <a:gd name="connsiteX2" fmla="*/ 1157020 w 1766622"/>
                  <a:gd name="connsiteY2" fmla="*/ 892166 h 892166"/>
                  <a:gd name="connsiteX3" fmla="*/ 1766622 w 1766622"/>
                  <a:gd name="connsiteY3" fmla="*/ 69274 h 892166"/>
                  <a:gd name="connsiteX4" fmla="*/ 55417 w 1766622"/>
                  <a:gd name="connsiteY4" fmla="*/ 0 h 892166"/>
                  <a:gd name="connsiteX0" fmla="*/ 263236 w 1974441"/>
                  <a:gd name="connsiteY0" fmla="*/ 0 h 975296"/>
                  <a:gd name="connsiteX1" fmla="*/ 0 w 1974441"/>
                  <a:gd name="connsiteY1" fmla="*/ 975296 h 975296"/>
                  <a:gd name="connsiteX2" fmla="*/ 1364839 w 1974441"/>
                  <a:gd name="connsiteY2" fmla="*/ 892166 h 975296"/>
                  <a:gd name="connsiteX3" fmla="*/ 1974441 w 1974441"/>
                  <a:gd name="connsiteY3" fmla="*/ 69274 h 975296"/>
                  <a:gd name="connsiteX4" fmla="*/ 263236 w 1974441"/>
                  <a:gd name="connsiteY4" fmla="*/ 0 h 975296"/>
                  <a:gd name="connsiteX0" fmla="*/ 263236 w 1974441"/>
                  <a:gd name="connsiteY0" fmla="*/ 0 h 1238529"/>
                  <a:gd name="connsiteX1" fmla="*/ 0 w 1974441"/>
                  <a:gd name="connsiteY1" fmla="*/ 975296 h 1238529"/>
                  <a:gd name="connsiteX2" fmla="*/ 1725057 w 1974441"/>
                  <a:gd name="connsiteY2" fmla="*/ 1238529 h 1238529"/>
                  <a:gd name="connsiteX3" fmla="*/ 1974441 w 1974441"/>
                  <a:gd name="connsiteY3" fmla="*/ 69274 h 1238529"/>
                  <a:gd name="connsiteX4" fmla="*/ 263236 w 1974441"/>
                  <a:gd name="connsiteY4" fmla="*/ 0 h 1238529"/>
                  <a:gd name="connsiteX0" fmla="*/ 263236 w 1974441"/>
                  <a:gd name="connsiteY0" fmla="*/ 0 h 1169257"/>
                  <a:gd name="connsiteX1" fmla="*/ 0 w 1974441"/>
                  <a:gd name="connsiteY1" fmla="*/ 975296 h 1169257"/>
                  <a:gd name="connsiteX2" fmla="*/ 1447966 w 1974441"/>
                  <a:gd name="connsiteY2" fmla="*/ 1169257 h 1169257"/>
                  <a:gd name="connsiteX3" fmla="*/ 1974441 w 1974441"/>
                  <a:gd name="connsiteY3" fmla="*/ 69274 h 1169257"/>
                  <a:gd name="connsiteX4" fmla="*/ 263236 w 1974441"/>
                  <a:gd name="connsiteY4" fmla="*/ 0 h 1169257"/>
                  <a:gd name="connsiteX0" fmla="*/ 568036 w 2279241"/>
                  <a:gd name="connsiteY0" fmla="*/ 0 h 1169257"/>
                  <a:gd name="connsiteX1" fmla="*/ 0 w 2279241"/>
                  <a:gd name="connsiteY1" fmla="*/ 1072278 h 1169257"/>
                  <a:gd name="connsiteX2" fmla="*/ 1752766 w 2279241"/>
                  <a:gd name="connsiteY2" fmla="*/ 1169257 h 1169257"/>
                  <a:gd name="connsiteX3" fmla="*/ 2279241 w 2279241"/>
                  <a:gd name="connsiteY3" fmla="*/ 69274 h 1169257"/>
                  <a:gd name="connsiteX4" fmla="*/ 568036 w 2279241"/>
                  <a:gd name="connsiteY4" fmla="*/ 0 h 1169257"/>
                  <a:gd name="connsiteX0" fmla="*/ 568036 w 2279241"/>
                  <a:gd name="connsiteY0" fmla="*/ 0 h 1238529"/>
                  <a:gd name="connsiteX1" fmla="*/ 0 w 2279241"/>
                  <a:gd name="connsiteY1" fmla="*/ 1072278 h 1238529"/>
                  <a:gd name="connsiteX2" fmla="*/ 1849748 w 2279241"/>
                  <a:gd name="connsiteY2" fmla="*/ 1238529 h 1238529"/>
                  <a:gd name="connsiteX3" fmla="*/ 2279241 w 2279241"/>
                  <a:gd name="connsiteY3" fmla="*/ 69274 h 1238529"/>
                  <a:gd name="connsiteX4" fmla="*/ 568036 w 2279241"/>
                  <a:gd name="connsiteY4" fmla="*/ 0 h 1238529"/>
                  <a:gd name="connsiteX0" fmla="*/ 581890 w 2293095"/>
                  <a:gd name="connsiteY0" fmla="*/ 0 h 1238529"/>
                  <a:gd name="connsiteX1" fmla="*/ 0 w 2293095"/>
                  <a:gd name="connsiteY1" fmla="*/ 1196969 h 1238529"/>
                  <a:gd name="connsiteX2" fmla="*/ 1863602 w 2293095"/>
                  <a:gd name="connsiteY2" fmla="*/ 1238529 h 1238529"/>
                  <a:gd name="connsiteX3" fmla="*/ 2293095 w 2293095"/>
                  <a:gd name="connsiteY3" fmla="*/ 69274 h 1238529"/>
                  <a:gd name="connsiteX4" fmla="*/ 581890 w 2293095"/>
                  <a:gd name="connsiteY4" fmla="*/ 0 h 1238529"/>
                  <a:gd name="connsiteX0" fmla="*/ 540326 w 2251531"/>
                  <a:gd name="connsiteY0" fmla="*/ 0 h 1238529"/>
                  <a:gd name="connsiteX1" fmla="*/ 0 w 2251531"/>
                  <a:gd name="connsiteY1" fmla="*/ 1099987 h 1238529"/>
                  <a:gd name="connsiteX2" fmla="*/ 1822038 w 2251531"/>
                  <a:gd name="connsiteY2" fmla="*/ 1238529 h 1238529"/>
                  <a:gd name="connsiteX3" fmla="*/ 2251531 w 2251531"/>
                  <a:gd name="connsiteY3" fmla="*/ 69274 h 1238529"/>
                  <a:gd name="connsiteX4" fmla="*/ 540326 w 2251531"/>
                  <a:gd name="connsiteY4" fmla="*/ 0 h 1238529"/>
                  <a:gd name="connsiteX0" fmla="*/ 540326 w 2251531"/>
                  <a:gd name="connsiteY0" fmla="*/ 0 h 1169257"/>
                  <a:gd name="connsiteX1" fmla="*/ 0 w 2251531"/>
                  <a:gd name="connsiteY1" fmla="*/ 1099987 h 1169257"/>
                  <a:gd name="connsiteX2" fmla="*/ 1808184 w 2251531"/>
                  <a:gd name="connsiteY2" fmla="*/ 1169257 h 1169257"/>
                  <a:gd name="connsiteX3" fmla="*/ 2251531 w 2251531"/>
                  <a:gd name="connsiteY3" fmla="*/ 69274 h 1169257"/>
                  <a:gd name="connsiteX4" fmla="*/ 540326 w 2251531"/>
                  <a:gd name="connsiteY4" fmla="*/ 0 h 1169257"/>
                  <a:gd name="connsiteX0" fmla="*/ 540326 w 2304605"/>
                  <a:gd name="connsiteY0" fmla="*/ 0 h 1446998"/>
                  <a:gd name="connsiteX1" fmla="*/ 0 w 2304605"/>
                  <a:gd name="connsiteY1" fmla="*/ 1099987 h 1446998"/>
                  <a:gd name="connsiteX2" fmla="*/ 2304605 w 2304605"/>
                  <a:gd name="connsiteY2" fmla="*/ 1446998 h 1446998"/>
                  <a:gd name="connsiteX3" fmla="*/ 2251531 w 2304605"/>
                  <a:gd name="connsiteY3" fmla="*/ 69274 h 1446998"/>
                  <a:gd name="connsiteX4" fmla="*/ 540326 w 2304605"/>
                  <a:gd name="connsiteY4" fmla="*/ 0 h 1446998"/>
                  <a:gd name="connsiteX0" fmla="*/ 0 w 1764279"/>
                  <a:gd name="connsiteY0" fmla="*/ 0 h 1446998"/>
                  <a:gd name="connsiteX1" fmla="*/ 121568 w 1764279"/>
                  <a:gd name="connsiteY1" fmla="*/ 1391615 h 1446998"/>
                  <a:gd name="connsiteX2" fmla="*/ 1764279 w 1764279"/>
                  <a:gd name="connsiteY2" fmla="*/ 1446998 h 1446998"/>
                  <a:gd name="connsiteX3" fmla="*/ 1711205 w 1764279"/>
                  <a:gd name="connsiteY3" fmla="*/ 69274 h 1446998"/>
                  <a:gd name="connsiteX4" fmla="*/ 0 w 1764279"/>
                  <a:gd name="connsiteY4" fmla="*/ 0 h 1446998"/>
                  <a:gd name="connsiteX0" fmla="*/ 0 w 1648447"/>
                  <a:gd name="connsiteY0" fmla="*/ 27936 h 1377724"/>
                  <a:gd name="connsiteX1" fmla="*/ 5736 w 1648447"/>
                  <a:gd name="connsiteY1" fmla="*/ 1322341 h 1377724"/>
                  <a:gd name="connsiteX2" fmla="*/ 1648447 w 1648447"/>
                  <a:gd name="connsiteY2" fmla="*/ 1377724 h 1377724"/>
                  <a:gd name="connsiteX3" fmla="*/ 1595373 w 1648447"/>
                  <a:gd name="connsiteY3" fmla="*/ 0 h 1377724"/>
                  <a:gd name="connsiteX4" fmla="*/ 0 w 1648447"/>
                  <a:gd name="connsiteY4" fmla="*/ 27936 h 1377724"/>
                  <a:gd name="connsiteX0" fmla="*/ 0 w 1648447"/>
                  <a:gd name="connsiteY0" fmla="*/ 14048 h 1363836"/>
                  <a:gd name="connsiteX1" fmla="*/ 5736 w 1648447"/>
                  <a:gd name="connsiteY1" fmla="*/ 1308453 h 1363836"/>
                  <a:gd name="connsiteX2" fmla="*/ 1648447 w 1648447"/>
                  <a:gd name="connsiteY2" fmla="*/ 1363836 h 1363836"/>
                  <a:gd name="connsiteX3" fmla="*/ 1578826 w 1648447"/>
                  <a:gd name="connsiteY3" fmla="*/ 0 h 1363836"/>
                  <a:gd name="connsiteX4" fmla="*/ 0 w 1648447"/>
                  <a:gd name="connsiteY4" fmla="*/ 14048 h 1363836"/>
                  <a:gd name="connsiteX0" fmla="*/ 0 w 1598804"/>
                  <a:gd name="connsiteY0" fmla="*/ 14048 h 1322174"/>
                  <a:gd name="connsiteX1" fmla="*/ 5736 w 1598804"/>
                  <a:gd name="connsiteY1" fmla="*/ 1308453 h 1322174"/>
                  <a:gd name="connsiteX2" fmla="*/ 1598804 w 1598804"/>
                  <a:gd name="connsiteY2" fmla="*/ 1322174 h 1322174"/>
                  <a:gd name="connsiteX3" fmla="*/ 1578826 w 1598804"/>
                  <a:gd name="connsiteY3" fmla="*/ 0 h 1322174"/>
                  <a:gd name="connsiteX4" fmla="*/ 0 w 1598804"/>
                  <a:gd name="connsiteY4" fmla="*/ 14048 h 1322174"/>
                  <a:gd name="connsiteX0" fmla="*/ 0 w 1611921"/>
                  <a:gd name="connsiteY0" fmla="*/ 571 h 1308697"/>
                  <a:gd name="connsiteX1" fmla="*/ 5736 w 1611921"/>
                  <a:gd name="connsiteY1" fmla="*/ 1294976 h 1308697"/>
                  <a:gd name="connsiteX2" fmla="*/ 1598804 w 1611921"/>
                  <a:gd name="connsiteY2" fmla="*/ 1308697 h 1308697"/>
                  <a:gd name="connsiteX3" fmla="*/ 1611921 w 1611921"/>
                  <a:gd name="connsiteY3" fmla="*/ 0 h 1308697"/>
                  <a:gd name="connsiteX4" fmla="*/ 0 w 1611921"/>
                  <a:gd name="connsiteY4" fmla="*/ 571 h 13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921" h="1308697">
                    <a:moveTo>
                      <a:pt x="0" y="571"/>
                    </a:moveTo>
                    <a:lnTo>
                      <a:pt x="5736" y="1294976"/>
                    </a:lnTo>
                    <a:lnTo>
                      <a:pt x="1598804" y="1308697"/>
                    </a:lnTo>
                    <a:lnTo>
                      <a:pt x="1611921" y="0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chemeClr val="accent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arallelogram 13"/>
              <p:cNvSpPr/>
              <p:nvPr/>
            </p:nvSpPr>
            <p:spPr>
              <a:xfrm>
                <a:off x="735301" y="2118377"/>
                <a:ext cx="1797929" cy="540246"/>
              </a:xfrm>
              <a:custGeom>
                <a:avLst/>
                <a:gdLst>
                  <a:gd name="connsiteX0" fmla="*/ 0 w 1839493"/>
                  <a:gd name="connsiteY0" fmla="*/ 512537 h 512537"/>
                  <a:gd name="connsiteX1" fmla="*/ 389984 w 1839493"/>
                  <a:gd name="connsiteY1" fmla="*/ 0 h 512537"/>
                  <a:gd name="connsiteX2" fmla="*/ 1839493 w 1839493"/>
                  <a:gd name="connsiteY2" fmla="*/ 0 h 512537"/>
                  <a:gd name="connsiteX3" fmla="*/ 1449509 w 1839493"/>
                  <a:gd name="connsiteY3" fmla="*/ 512537 h 512537"/>
                  <a:gd name="connsiteX4" fmla="*/ 0 w 1839493"/>
                  <a:gd name="connsiteY4" fmla="*/ 512537 h 512537"/>
                  <a:gd name="connsiteX0" fmla="*/ 0 w 1839493"/>
                  <a:gd name="connsiteY0" fmla="*/ 512537 h 540246"/>
                  <a:gd name="connsiteX1" fmla="*/ 389984 w 1839493"/>
                  <a:gd name="connsiteY1" fmla="*/ 0 h 540246"/>
                  <a:gd name="connsiteX2" fmla="*/ 1839493 w 1839493"/>
                  <a:gd name="connsiteY2" fmla="*/ 0 h 540246"/>
                  <a:gd name="connsiteX3" fmla="*/ 1352527 w 1839493"/>
                  <a:gd name="connsiteY3" fmla="*/ 540246 h 540246"/>
                  <a:gd name="connsiteX4" fmla="*/ 0 w 1839493"/>
                  <a:gd name="connsiteY4" fmla="*/ 512537 h 540246"/>
                  <a:gd name="connsiteX0" fmla="*/ 0 w 1797929"/>
                  <a:gd name="connsiteY0" fmla="*/ 512537 h 540246"/>
                  <a:gd name="connsiteX1" fmla="*/ 389984 w 1797929"/>
                  <a:gd name="connsiteY1" fmla="*/ 0 h 540246"/>
                  <a:gd name="connsiteX2" fmla="*/ 1797929 w 1797929"/>
                  <a:gd name="connsiteY2" fmla="*/ 55418 h 540246"/>
                  <a:gd name="connsiteX3" fmla="*/ 1352527 w 1797929"/>
                  <a:gd name="connsiteY3" fmla="*/ 540246 h 540246"/>
                  <a:gd name="connsiteX4" fmla="*/ 0 w 1797929"/>
                  <a:gd name="connsiteY4" fmla="*/ 51253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929" h="540246">
                    <a:moveTo>
                      <a:pt x="0" y="512537"/>
                    </a:moveTo>
                    <a:lnTo>
                      <a:pt x="389984" y="0"/>
                    </a:lnTo>
                    <a:lnTo>
                      <a:pt x="1797929" y="55418"/>
                    </a:lnTo>
                    <a:lnTo>
                      <a:pt x="1352527" y="540246"/>
                    </a:lnTo>
                    <a:lnTo>
                      <a:pt x="0" y="51253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998530" y="206159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s</a:t>
              </a:r>
              <a:endParaRPr lang="en-US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649891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283968" y="1454452"/>
            <a:ext cx="4608512" cy="1930863"/>
            <a:chOff x="4282459" y="1321519"/>
            <a:chExt cx="4608512" cy="1930863"/>
          </a:xfrm>
        </p:grpSpPr>
        <p:grpSp>
          <p:nvGrpSpPr>
            <p:cNvPr id="18" name="Group 17"/>
            <p:cNvGrpSpPr/>
            <p:nvPr/>
          </p:nvGrpSpPr>
          <p:grpSpPr>
            <a:xfrm>
              <a:off x="4860033" y="1321519"/>
              <a:ext cx="4030938" cy="1930863"/>
              <a:chOff x="4860032" y="1321519"/>
              <a:chExt cx="4874975" cy="24688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60032" y="2144485"/>
                <a:ext cx="2088232" cy="82296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60032" y="1321519"/>
                <a:ext cx="2088232" cy="8229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60032" y="2967451"/>
                <a:ext cx="2088232" cy="8229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46774" y="2144485"/>
                <a:ext cx="2088233" cy="82296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948263" y="2144484"/>
                <a:ext cx="698511" cy="82296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282459" y="1965138"/>
              <a:ext cx="577573" cy="6436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64624" y="338531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8254" y="3980337"/>
            <a:ext cx="8468758" cy="206210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Luas </a:t>
            </a:r>
            <a:r>
              <a:rPr lang="en-US" sz="2800" b="1" dirty="0" err="1" smtClean="0">
                <a:latin typeface="Arial" charset="0"/>
                <a:cs typeface="Arial" charset="0"/>
              </a:rPr>
              <a:t>permukaan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latin typeface="Arial" charset="0"/>
                <a:cs typeface="Arial" charset="0"/>
              </a:rPr>
              <a:t>= </a:t>
            </a:r>
          </a:p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2 (</a:t>
            </a:r>
            <a:r>
              <a:rPr lang="en-US" sz="2800" b="1" i="1" dirty="0" err="1" smtClean="0">
                <a:latin typeface="Arial" charset="0"/>
                <a:cs typeface="Arial" charset="0"/>
              </a:rPr>
              <a:t>pl</a:t>
            </a:r>
            <a:r>
              <a:rPr lang="en-US" sz="2800" b="1" i="1" dirty="0" smtClean="0">
                <a:latin typeface="Arial" charset="0"/>
                <a:cs typeface="Arial" charset="0"/>
              </a:rPr>
              <a:t> + </a:t>
            </a:r>
            <a:r>
              <a:rPr lang="en-US" sz="2800" b="1" i="1" dirty="0" err="1" smtClean="0">
                <a:latin typeface="Arial" charset="0"/>
                <a:cs typeface="Arial" charset="0"/>
              </a:rPr>
              <a:t>pt</a:t>
            </a:r>
            <a:r>
              <a:rPr lang="en-US" sz="2800" b="1" i="1" dirty="0" smtClean="0">
                <a:latin typeface="Arial" charset="0"/>
                <a:cs typeface="Arial" charset="0"/>
              </a:rPr>
              <a:t> + </a:t>
            </a:r>
            <a:r>
              <a:rPr lang="en-US" sz="2800" b="1" i="1" dirty="0" err="1" smtClean="0">
                <a:latin typeface="Arial" charset="0"/>
                <a:cs typeface="Arial" charset="0"/>
              </a:rPr>
              <a:t>lt</a:t>
            </a:r>
            <a:r>
              <a:rPr lang="en-US" sz="2800" b="1" i="1" dirty="0" smtClean="0">
                <a:latin typeface="Arial" charset="0"/>
                <a:cs typeface="Arial" charset="0"/>
              </a:rPr>
              <a:t>)</a:t>
            </a:r>
            <a:endParaRPr lang="en-US" sz="2800" b="1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400" b="1" dirty="0" err="1" smtClean="0">
                <a:latin typeface="Arial" charset="0"/>
                <a:cs typeface="Arial" charset="0"/>
              </a:rPr>
              <a:t>Dimana</a:t>
            </a:r>
            <a:r>
              <a:rPr lang="en-US" sz="2400" b="1" dirty="0" smtClean="0">
                <a:latin typeface="Arial" charset="0"/>
                <a:cs typeface="Arial" charset="0"/>
              </a:rPr>
              <a:t> : </a:t>
            </a:r>
            <a:r>
              <a:rPr lang="en-US" sz="2400" b="1" i="1" dirty="0" smtClean="0"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latin typeface="Arial" charset="0"/>
                <a:cs typeface="Arial" charset="0"/>
              </a:rPr>
              <a:t> = </a:t>
            </a:r>
            <a:r>
              <a:rPr lang="en-US" sz="2400" b="1" dirty="0" err="1" smtClean="0">
                <a:latin typeface="Arial" charset="0"/>
                <a:cs typeface="Arial" charset="0"/>
              </a:rPr>
              <a:t>panjang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balok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           </a:t>
            </a:r>
            <a:r>
              <a:rPr lang="en-US" sz="2400" b="1" i="1" dirty="0" smtClean="0">
                <a:latin typeface="Arial" charset="0"/>
                <a:cs typeface="Arial" charset="0"/>
              </a:rPr>
              <a:t>l</a:t>
            </a:r>
            <a:r>
              <a:rPr lang="en-US" sz="2400" b="1" dirty="0" smtClean="0">
                <a:latin typeface="Arial" charset="0"/>
                <a:cs typeface="Arial" charset="0"/>
              </a:rPr>
              <a:t> = </a:t>
            </a:r>
            <a:r>
              <a:rPr lang="en-US" sz="2400" b="1" dirty="0" err="1" smtClean="0">
                <a:latin typeface="Arial" charset="0"/>
                <a:cs typeface="Arial" charset="0"/>
              </a:rPr>
              <a:t>lebar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balok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           </a:t>
            </a:r>
            <a:r>
              <a:rPr lang="en-US" sz="2400" b="1" i="1" dirty="0" smtClean="0">
                <a:latin typeface="Arial" charset="0"/>
                <a:cs typeface="Arial" charset="0"/>
              </a:rPr>
              <a:t>t</a:t>
            </a:r>
            <a:r>
              <a:rPr lang="en-US" sz="2400" b="1" dirty="0" smtClean="0">
                <a:latin typeface="Arial" charset="0"/>
                <a:cs typeface="Arial" charset="0"/>
              </a:rPr>
              <a:t> = </a:t>
            </a:r>
            <a:r>
              <a:rPr lang="en-US" sz="2400" b="1" dirty="0" err="1" smtClean="0">
                <a:latin typeface="Arial" charset="0"/>
                <a:cs typeface="Arial" charset="0"/>
              </a:rPr>
              <a:t>tinggi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balok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2633" y="3467702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Jaring-jaring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4044" y="695148"/>
            <a:ext cx="2660939" cy="2828309"/>
            <a:chOff x="964044" y="695148"/>
            <a:chExt cx="2660939" cy="2828309"/>
          </a:xfrm>
        </p:grpSpPr>
        <p:grpSp>
          <p:nvGrpSpPr>
            <p:cNvPr id="22" name="Group 21"/>
            <p:cNvGrpSpPr/>
            <p:nvPr/>
          </p:nvGrpSpPr>
          <p:grpSpPr>
            <a:xfrm rot="5400000" flipH="1">
              <a:off x="626211" y="1032981"/>
              <a:ext cx="2467888" cy="1792221"/>
              <a:chOff x="715170" y="2123227"/>
              <a:chExt cx="1859624" cy="1870783"/>
            </a:xfrm>
          </p:grpSpPr>
          <p:sp>
            <p:nvSpPr>
              <p:cNvPr id="23" name="Cube 22"/>
              <p:cNvSpPr/>
              <p:nvPr/>
            </p:nvSpPr>
            <p:spPr>
              <a:xfrm>
                <a:off x="715170" y="2161309"/>
                <a:ext cx="1847922" cy="1814946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6"/>
              <p:cNvSpPr/>
              <p:nvPr/>
            </p:nvSpPr>
            <p:spPr>
              <a:xfrm>
                <a:off x="726118" y="2648670"/>
                <a:ext cx="1582760" cy="1345340"/>
              </a:xfrm>
              <a:custGeom>
                <a:avLst/>
                <a:gdLst>
                  <a:gd name="connsiteX0" fmla="*/ 0 w 1655785"/>
                  <a:gd name="connsiteY0" fmla="*/ 1546233 h 1546233"/>
                  <a:gd name="connsiteX1" fmla="*/ 0 w 1655785"/>
                  <a:gd name="connsiteY1" fmla="*/ 0 h 1546233"/>
                  <a:gd name="connsiteX2" fmla="*/ 1655785 w 1655785"/>
                  <a:gd name="connsiteY2" fmla="*/ 0 h 1546233"/>
                  <a:gd name="connsiteX3" fmla="*/ 1655785 w 1655785"/>
                  <a:gd name="connsiteY3" fmla="*/ 1546233 h 1546233"/>
                  <a:gd name="connsiteX4" fmla="*/ 0 w 1655785"/>
                  <a:gd name="connsiteY4" fmla="*/ 1546233 h 1546233"/>
                  <a:gd name="connsiteX0" fmla="*/ 0 w 1655785"/>
                  <a:gd name="connsiteY0" fmla="*/ 1546233 h 1546233"/>
                  <a:gd name="connsiteX1" fmla="*/ 0 w 1655785"/>
                  <a:gd name="connsiteY1" fmla="*/ 0 h 1546233"/>
                  <a:gd name="connsiteX2" fmla="*/ 1655785 w 1655785"/>
                  <a:gd name="connsiteY2" fmla="*/ 0 h 1546233"/>
                  <a:gd name="connsiteX3" fmla="*/ 1337131 w 1655785"/>
                  <a:gd name="connsiteY3" fmla="*/ 1546233 h 1546233"/>
                  <a:gd name="connsiteX4" fmla="*/ 0 w 1655785"/>
                  <a:gd name="connsiteY4" fmla="*/ 1546233 h 1546233"/>
                  <a:gd name="connsiteX0" fmla="*/ 0 w 1447967"/>
                  <a:gd name="connsiteY0" fmla="*/ 1546233 h 1546233"/>
                  <a:gd name="connsiteX1" fmla="*/ 0 w 1447967"/>
                  <a:gd name="connsiteY1" fmla="*/ 0 h 1546233"/>
                  <a:gd name="connsiteX2" fmla="*/ 1447967 w 1447967"/>
                  <a:gd name="connsiteY2" fmla="*/ 41564 h 1546233"/>
                  <a:gd name="connsiteX3" fmla="*/ 1337131 w 1447967"/>
                  <a:gd name="connsiteY3" fmla="*/ 1546233 h 1546233"/>
                  <a:gd name="connsiteX4" fmla="*/ 0 w 1447967"/>
                  <a:gd name="connsiteY4" fmla="*/ 1546233 h 1546233"/>
                  <a:gd name="connsiteX0" fmla="*/ 0 w 1683494"/>
                  <a:gd name="connsiteY0" fmla="*/ 1546233 h 1546233"/>
                  <a:gd name="connsiteX1" fmla="*/ 0 w 1683494"/>
                  <a:gd name="connsiteY1" fmla="*/ 0 h 1546233"/>
                  <a:gd name="connsiteX2" fmla="*/ 1683494 w 1683494"/>
                  <a:gd name="connsiteY2" fmla="*/ 221673 h 1546233"/>
                  <a:gd name="connsiteX3" fmla="*/ 1337131 w 1683494"/>
                  <a:gd name="connsiteY3" fmla="*/ 1546233 h 1546233"/>
                  <a:gd name="connsiteX4" fmla="*/ 0 w 1683494"/>
                  <a:gd name="connsiteY4" fmla="*/ 1546233 h 1546233"/>
                  <a:gd name="connsiteX0" fmla="*/ 0 w 1683494"/>
                  <a:gd name="connsiteY0" fmla="*/ 1324560 h 1324560"/>
                  <a:gd name="connsiteX1" fmla="*/ 332509 w 1683494"/>
                  <a:gd name="connsiteY1" fmla="*/ 124691 h 1324560"/>
                  <a:gd name="connsiteX2" fmla="*/ 1683494 w 1683494"/>
                  <a:gd name="connsiteY2" fmla="*/ 0 h 1324560"/>
                  <a:gd name="connsiteX3" fmla="*/ 1337131 w 1683494"/>
                  <a:gd name="connsiteY3" fmla="*/ 1324560 h 1324560"/>
                  <a:gd name="connsiteX4" fmla="*/ 0 w 1683494"/>
                  <a:gd name="connsiteY4" fmla="*/ 1324560 h 1324560"/>
                  <a:gd name="connsiteX0" fmla="*/ 0 w 1683494"/>
                  <a:gd name="connsiteY0" fmla="*/ 1407687 h 1407687"/>
                  <a:gd name="connsiteX1" fmla="*/ 41564 w 1683494"/>
                  <a:gd name="connsiteY1" fmla="*/ 0 h 1407687"/>
                  <a:gd name="connsiteX2" fmla="*/ 1683494 w 1683494"/>
                  <a:gd name="connsiteY2" fmla="*/ 83127 h 1407687"/>
                  <a:gd name="connsiteX3" fmla="*/ 1337131 w 1683494"/>
                  <a:gd name="connsiteY3" fmla="*/ 1407687 h 1407687"/>
                  <a:gd name="connsiteX4" fmla="*/ 0 w 1683494"/>
                  <a:gd name="connsiteY4" fmla="*/ 1407687 h 1407687"/>
                  <a:gd name="connsiteX0" fmla="*/ 0 w 1683494"/>
                  <a:gd name="connsiteY0" fmla="*/ 1407687 h 1407687"/>
                  <a:gd name="connsiteX1" fmla="*/ 41564 w 1683494"/>
                  <a:gd name="connsiteY1" fmla="*/ 0 h 1407687"/>
                  <a:gd name="connsiteX2" fmla="*/ 1683494 w 1683494"/>
                  <a:gd name="connsiteY2" fmla="*/ 83127 h 1407687"/>
                  <a:gd name="connsiteX3" fmla="*/ 1198586 w 1683494"/>
                  <a:gd name="connsiteY3" fmla="*/ 1241432 h 1407687"/>
                  <a:gd name="connsiteX4" fmla="*/ 0 w 1683494"/>
                  <a:gd name="connsiteY4" fmla="*/ 1407687 h 1407687"/>
                  <a:gd name="connsiteX0" fmla="*/ 0 w 1683494"/>
                  <a:gd name="connsiteY0" fmla="*/ 1407687 h 1449251"/>
                  <a:gd name="connsiteX1" fmla="*/ 41564 w 1683494"/>
                  <a:gd name="connsiteY1" fmla="*/ 0 h 1449251"/>
                  <a:gd name="connsiteX2" fmla="*/ 1683494 w 1683494"/>
                  <a:gd name="connsiteY2" fmla="*/ 83127 h 1449251"/>
                  <a:gd name="connsiteX3" fmla="*/ 1350986 w 1683494"/>
                  <a:gd name="connsiteY3" fmla="*/ 1449251 h 1449251"/>
                  <a:gd name="connsiteX4" fmla="*/ 0 w 1683494"/>
                  <a:gd name="connsiteY4" fmla="*/ 1407687 h 1449251"/>
                  <a:gd name="connsiteX0" fmla="*/ 0 w 1683494"/>
                  <a:gd name="connsiteY0" fmla="*/ 1407687 h 1463106"/>
                  <a:gd name="connsiteX1" fmla="*/ 41564 w 1683494"/>
                  <a:gd name="connsiteY1" fmla="*/ 0 h 1463106"/>
                  <a:gd name="connsiteX2" fmla="*/ 1683494 w 1683494"/>
                  <a:gd name="connsiteY2" fmla="*/ 83127 h 1463106"/>
                  <a:gd name="connsiteX3" fmla="*/ 1240150 w 1683494"/>
                  <a:gd name="connsiteY3" fmla="*/ 1463106 h 1463106"/>
                  <a:gd name="connsiteX4" fmla="*/ 0 w 1683494"/>
                  <a:gd name="connsiteY4" fmla="*/ 1407687 h 1463106"/>
                  <a:gd name="connsiteX0" fmla="*/ 0 w 1240150"/>
                  <a:gd name="connsiteY0" fmla="*/ 1407687 h 1463106"/>
                  <a:gd name="connsiteX1" fmla="*/ 41564 w 1240150"/>
                  <a:gd name="connsiteY1" fmla="*/ 0 h 1463106"/>
                  <a:gd name="connsiteX2" fmla="*/ 1129312 w 1240150"/>
                  <a:gd name="connsiteY2" fmla="*/ 69273 h 1463106"/>
                  <a:gd name="connsiteX3" fmla="*/ 1240150 w 1240150"/>
                  <a:gd name="connsiteY3" fmla="*/ 1463106 h 1463106"/>
                  <a:gd name="connsiteX4" fmla="*/ 0 w 1240150"/>
                  <a:gd name="connsiteY4" fmla="*/ 1407687 h 1463106"/>
                  <a:gd name="connsiteX0" fmla="*/ 0 w 1240150"/>
                  <a:gd name="connsiteY0" fmla="*/ 1379978 h 1435397"/>
                  <a:gd name="connsiteX1" fmla="*/ 290946 w 1240150"/>
                  <a:gd name="connsiteY1" fmla="*/ 0 h 1435397"/>
                  <a:gd name="connsiteX2" fmla="*/ 1129312 w 1240150"/>
                  <a:gd name="connsiteY2" fmla="*/ 41564 h 1435397"/>
                  <a:gd name="connsiteX3" fmla="*/ 1240150 w 1240150"/>
                  <a:gd name="connsiteY3" fmla="*/ 1435397 h 1435397"/>
                  <a:gd name="connsiteX4" fmla="*/ 0 w 1240150"/>
                  <a:gd name="connsiteY4" fmla="*/ 1379978 h 1435397"/>
                  <a:gd name="connsiteX0" fmla="*/ 0 w 1461821"/>
                  <a:gd name="connsiteY0" fmla="*/ 1379978 h 1435397"/>
                  <a:gd name="connsiteX1" fmla="*/ 290946 w 1461821"/>
                  <a:gd name="connsiteY1" fmla="*/ 0 h 1435397"/>
                  <a:gd name="connsiteX2" fmla="*/ 1461821 w 1461821"/>
                  <a:gd name="connsiteY2" fmla="*/ 13855 h 1435397"/>
                  <a:gd name="connsiteX3" fmla="*/ 1240150 w 1461821"/>
                  <a:gd name="connsiteY3" fmla="*/ 1435397 h 1435397"/>
                  <a:gd name="connsiteX4" fmla="*/ 0 w 1461821"/>
                  <a:gd name="connsiteY4" fmla="*/ 1379978 h 1435397"/>
                  <a:gd name="connsiteX0" fmla="*/ 0 w 1406403"/>
                  <a:gd name="connsiteY0" fmla="*/ 1379978 h 1435397"/>
                  <a:gd name="connsiteX1" fmla="*/ 290946 w 1406403"/>
                  <a:gd name="connsiteY1" fmla="*/ 0 h 1435397"/>
                  <a:gd name="connsiteX2" fmla="*/ 1406403 w 1406403"/>
                  <a:gd name="connsiteY2" fmla="*/ 27709 h 1435397"/>
                  <a:gd name="connsiteX3" fmla="*/ 1240150 w 1406403"/>
                  <a:gd name="connsiteY3" fmla="*/ 1435397 h 1435397"/>
                  <a:gd name="connsiteX4" fmla="*/ 0 w 1406403"/>
                  <a:gd name="connsiteY4" fmla="*/ 1379978 h 1435397"/>
                  <a:gd name="connsiteX0" fmla="*/ 0 w 1420259"/>
                  <a:gd name="connsiteY0" fmla="*/ 1379978 h 1532379"/>
                  <a:gd name="connsiteX1" fmla="*/ 290946 w 1420259"/>
                  <a:gd name="connsiteY1" fmla="*/ 0 h 1532379"/>
                  <a:gd name="connsiteX2" fmla="*/ 1406403 w 1420259"/>
                  <a:gd name="connsiteY2" fmla="*/ 27709 h 1532379"/>
                  <a:gd name="connsiteX3" fmla="*/ 1420259 w 1420259"/>
                  <a:gd name="connsiteY3" fmla="*/ 1532379 h 1532379"/>
                  <a:gd name="connsiteX4" fmla="*/ 0 w 1420259"/>
                  <a:gd name="connsiteY4" fmla="*/ 1379978 h 1532379"/>
                  <a:gd name="connsiteX0" fmla="*/ 0 w 1531094"/>
                  <a:gd name="connsiteY0" fmla="*/ 1379978 h 1532379"/>
                  <a:gd name="connsiteX1" fmla="*/ 290946 w 1531094"/>
                  <a:gd name="connsiteY1" fmla="*/ 0 h 1532379"/>
                  <a:gd name="connsiteX2" fmla="*/ 1531094 w 1531094"/>
                  <a:gd name="connsiteY2" fmla="*/ 27709 h 1532379"/>
                  <a:gd name="connsiteX3" fmla="*/ 1420259 w 1531094"/>
                  <a:gd name="connsiteY3" fmla="*/ 1532379 h 1532379"/>
                  <a:gd name="connsiteX4" fmla="*/ 0 w 1531094"/>
                  <a:gd name="connsiteY4" fmla="*/ 1379978 h 1532379"/>
                  <a:gd name="connsiteX0" fmla="*/ 0 w 1531094"/>
                  <a:gd name="connsiteY0" fmla="*/ 1379978 h 1532379"/>
                  <a:gd name="connsiteX1" fmla="*/ 387928 w 1531094"/>
                  <a:gd name="connsiteY1" fmla="*/ 0 h 1532379"/>
                  <a:gd name="connsiteX2" fmla="*/ 1531094 w 1531094"/>
                  <a:gd name="connsiteY2" fmla="*/ 27709 h 1532379"/>
                  <a:gd name="connsiteX3" fmla="*/ 1420259 w 1531094"/>
                  <a:gd name="connsiteY3" fmla="*/ 1532379 h 1532379"/>
                  <a:gd name="connsiteX4" fmla="*/ 0 w 1531094"/>
                  <a:gd name="connsiteY4" fmla="*/ 1379978 h 1532379"/>
                  <a:gd name="connsiteX0" fmla="*/ 0 w 1669640"/>
                  <a:gd name="connsiteY0" fmla="*/ 1379978 h 1532379"/>
                  <a:gd name="connsiteX1" fmla="*/ 387928 w 1669640"/>
                  <a:gd name="connsiteY1" fmla="*/ 0 h 1532379"/>
                  <a:gd name="connsiteX2" fmla="*/ 1669640 w 1669640"/>
                  <a:gd name="connsiteY2" fmla="*/ 41563 h 1532379"/>
                  <a:gd name="connsiteX3" fmla="*/ 1420259 w 1669640"/>
                  <a:gd name="connsiteY3" fmla="*/ 1532379 h 1532379"/>
                  <a:gd name="connsiteX4" fmla="*/ 0 w 1669640"/>
                  <a:gd name="connsiteY4" fmla="*/ 1379978 h 1532379"/>
                  <a:gd name="connsiteX0" fmla="*/ 0 w 1711205"/>
                  <a:gd name="connsiteY0" fmla="*/ 1379978 h 1449252"/>
                  <a:gd name="connsiteX1" fmla="*/ 387928 w 1711205"/>
                  <a:gd name="connsiteY1" fmla="*/ 0 h 1449252"/>
                  <a:gd name="connsiteX2" fmla="*/ 1669640 w 1711205"/>
                  <a:gd name="connsiteY2" fmla="*/ 41563 h 1449252"/>
                  <a:gd name="connsiteX3" fmla="*/ 1711205 w 1711205"/>
                  <a:gd name="connsiteY3" fmla="*/ 1449252 h 1449252"/>
                  <a:gd name="connsiteX4" fmla="*/ 0 w 1711205"/>
                  <a:gd name="connsiteY4" fmla="*/ 1379978 h 1449252"/>
                  <a:gd name="connsiteX0" fmla="*/ 678872 w 2390077"/>
                  <a:gd name="connsiteY0" fmla="*/ 1338415 h 1407689"/>
                  <a:gd name="connsiteX1" fmla="*/ 0 w 2390077"/>
                  <a:gd name="connsiteY1" fmla="*/ 1094510 h 1407689"/>
                  <a:gd name="connsiteX2" fmla="*/ 2348512 w 2390077"/>
                  <a:gd name="connsiteY2" fmla="*/ 0 h 1407689"/>
                  <a:gd name="connsiteX3" fmla="*/ 2390077 w 2390077"/>
                  <a:gd name="connsiteY3" fmla="*/ 1407689 h 1407689"/>
                  <a:gd name="connsiteX4" fmla="*/ 678872 w 2390077"/>
                  <a:gd name="connsiteY4" fmla="*/ 1338415 h 1407689"/>
                  <a:gd name="connsiteX0" fmla="*/ 678872 w 2390077"/>
                  <a:gd name="connsiteY0" fmla="*/ 243905 h 637308"/>
                  <a:gd name="connsiteX1" fmla="*/ 0 w 2390077"/>
                  <a:gd name="connsiteY1" fmla="*/ 0 h 637308"/>
                  <a:gd name="connsiteX2" fmla="*/ 1780475 w 2390077"/>
                  <a:gd name="connsiteY2" fmla="*/ 637308 h 637308"/>
                  <a:gd name="connsiteX3" fmla="*/ 2390077 w 2390077"/>
                  <a:gd name="connsiteY3" fmla="*/ 313179 h 637308"/>
                  <a:gd name="connsiteX4" fmla="*/ 678872 w 2390077"/>
                  <a:gd name="connsiteY4" fmla="*/ 243905 h 637308"/>
                  <a:gd name="connsiteX0" fmla="*/ 55417 w 1766622"/>
                  <a:gd name="connsiteY0" fmla="*/ 0 h 393403"/>
                  <a:gd name="connsiteX1" fmla="*/ 0 w 1766622"/>
                  <a:gd name="connsiteY1" fmla="*/ 337986 h 393403"/>
                  <a:gd name="connsiteX2" fmla="*/ 1157020 w 1766622"/>
                  <a:gd name="connsiteY2" fmla="*/ 393403 h 393403"/>
                  <a:gd name="connsiteX3" fmla="*/ 1766622 w 1766622"/>
                  <a:gd name="connsiteY3" fmla="*/ 69274 h 393403"/>
                  <a:gd name="connsiteX4" fmla="*/ 55417 w 1766622"/>
                  <a:gd name="connsiteY4" fmla="*/ 0 h 393403"/>
                  <a:gd name="connsiteX0" fmla="*/ 55417 w 1766622"/>
                  <a:gd name="connsiteY0" fmla="*/ 0 h 892166"/>
                  <a:gd name="connsiteX1" fmla="*/ 0 w 1766622"/>
                  <a:gd name="connsiteY1" fmla="*/ 337986 h 892166"/>
                  <a:gd name="connsiteX2" fmla="*/ 1157020 w 1766622"/>
                  <a:gd name="connsiteY2" fmla="*/ 892166 h 892166"/>
                  <a:gd name="connsiteX3" fmla="*/ 1766622 w 1766622"/>
                  <a:gd name="connsiteY3" fmla="*/ 69274 h 892166"/>
                  <a:gd name="connsiteX4" fmla="*/ 55417 w 1766622"/>
                  <a:gd name="connsiteY4" fmla="*/ 0 h 892166"/>
                  <a:gd name="connsiteX0" fmla="*/ 263236 w 1974441"/>
                  <a:gd name="connsiteY0" fmla="*/ 0 h 975296"/>
                  <a:gd name="connsiteX1" fmla="*/ 0 w 1974441"/>
                  <a:gd name="connsiteY1" fmla="*/ 975296 h 975296"/>
                  <a:gd name="connsiteX2" fmla="*/ 1364839 w 1974441"/>
                  <a:gd name="connsiteY2" fmla="*/ 892166 h 975296"/>
                  <a:gd name="connsiteX3" fmla="*/ 1974441 w 1974441"/>
                  <a:gd name="connsiteY3" fmla="*/ 69274 h 975296"/>
                  <a:gd name="connsiteX4" fmla="*/ 263236 w 1974441"/>
                  <a:gd name="connsiteY4" fmla="*/ 0 h 975296"/>
                  <a:gd name="connsiteX0" fmla="*/ 263236 w 1974441"/>
                  <a:gd name="connsiteY0" fmla="*/ 0 h 1238529"/>
                  <a:gd name="connsiteX1" fmla="*/ 0 w 1974441"/>
                  <a:gd name="connsiteY1" fmla="*/ 975296 h 1238529"/>
                  <a:gd name="connsiteX2" fmla="*/ 1725057 w 1974441"/>
                  <a:gd name="connsiteY2" fmla="*/ 1238529 h 1238529"/>
                  <a:gd name="connsiteX3" fmla="*/ 1974441 w 1974441"/>
                  <a:gd name="connsiteY3" fmla="*/ 69274 h 1238529"/>
                  <a:gd name="connsiteX4" fmla="*/ 263236 w 1974441"/>
                  <a:gd name="connsiteY4" fmla="*/ 0 h 1238529"/>
                  <a:gd name="connsiteX0" fmla="*/ 263236 w 1974441"/>
                  <a:gd name="connsiteY0" fmla="*/ 0 h 1169257"/>
                  <a:gd name="connsiteX1" fmla="*/ 0 w 1974441"/>
                  <a:gd name="connsiteY1" fmla="*/ 975296 h 1169257"/>
                  <a:gd name="connsiteX2" fmla="*/ 1447966 w 1974441"/>
                  <a:gd name="connsiteY2" fmla="*/ 1169257 h 1169257"/>
                  <a:gd name="connsiteX3" fmla="*/ 1974441 w 1974441"/>
                  <a:gd name="connsiteY3" fmla="*/ 69274 h 1169257"/>
                  <a:gd name="connsiteX4" fmla="*/ 263236 w 1974441"/>
                  <a:gd name="connsiteY4" fmla="*/ 0 h 1169257"/>
                  <a:gd name="connsiteX0" fmla="*/ 568036 w 2279241"/>
                  <a:gd name="connsiteY0" fmla="*/ 0 h 1169257"/>
                  <a:gd name="connsiteX1" fmla="*/ 0 w 2279241"/>
                  <a:gd name="connsiteY1" fmla="*/ 1072278 h 1169257"/>
                  <a:gd name="connsiteX2" fmla="*/ 1752766 w 2279241"/>
                  <a:gd name="connsiteY2" fmla="*/ 1169257 h 1169257"/>
                  <a:gd name="connsiteX3" fmla="*/ 2279241 w 2279241"/>
                  <a:gd name="connsiteY3" fmla="*/ 69274 h 1169257"/>
                  <a:gd name="connsiteX4" fmla="*/ 568036 w 2279241"/>
                  <a:gd name="connsiteY4" fmla="*/ 0 h 1169257"/>
                  <a:gd name="connsiteX0" fmla="*/ 568036 w 2279241"/>
                  <a:gd name="connsiteY0" fmla="*/ 0 h 1238529"/>
                  <a:gd name="connsiteX1" fmla="*/ 0 w 2279241"/>
                  <a:gd name="connsiteY1" fmla="*/ 1072278 h 1238529"/>
                  <a:gd name="connsiteX2" fmla="*/ 1849748 w 2279241"/>
                  <a:gd name="connsiteY2" fmla="*/ 1238529 h 1238529"/>
                  <a:gd name="connsiteX3" fmla="*/ 2279241 w 2279241"/>
                  <a:gd name="connsiteY3" fmla="*/ 69274 h 1238529"/>
                  <a:gd name="connsiteX4" fmla="*/ 568036 w 2279241"/>
                  <a:gd name="connsiteY4" fmla="*/ 0 h 1238529"/>
                  <a:gd name="connsiteX0" fmla="*/ 581890 w 2293095"/>
                  <a:gd name="connsiteY0" fmla="*/ 0 h 1238529"/>
                  <a:gd name="connsiteX1" fmla="*/ 0 w 2293095"/>
                  <a:gd name="connsiteY1" fmla="*/ 1196969 h 1238529"/>
                  <a:gd name="connsiteX2" fmla="*/ 1863602 w 2293095"/>
                  <a:gd name="connsiteY2" fmla="*/ 1238529 h 1238529"/>
                  <a:gd name="connsiteX3" fmla="*/ 2293095 w 2293095"/>
                  <a:gd name="connsiteY3" fmla="*/ 69274 h 1238529"/>
                  <a:gd name="connsiteX4" fmla="*/ 581890 w 2293095"/>
                  <a:gd name="connsiteY4" fmla="*/ 0 h 1238529"/>
                  <a:gd name="connsiteX0" fmla="*/ 540326 w 2251531"/>
                  <a:gd name="connsiteY0" fmla="*/ 0 h 1238529"/>
                  <a:gd name="connsiteX1" fmla="*/ 0 w 2251531"/>
                  <a:gd name="connsiteY1" fmla="*/ 1099987 h 1238529"/>
                  <a:gd name="connsiteX2" fmla="*/ 1822038 w 2251531"/>
                  <a:gd name="connsiteY2" fmla="*/ 1238529 h 1238529"/>
                  <a:gd name="connsiteX3" fmla="*/ 2251531 w 2251531"/>
                  <a:gd name="connsiteY3" fmla="*/ 69274 h 1238529"/>
                  <a:gd name="connsiteX4" fmla="*/ 540326 w 2251531"/>
                  <a:gd name="connsiteY4" fmla="*/ 0 h 1238529"/>
                  <a:gd name="connsiteX0" fmla="*/ 540326 w 2251531"/>
                  <a:gd name="connsiteY0" fmla="*/ 0 h 1169257"/>
                  <a:gd name="connsiteX1" fmla="*/ 0 w 2251531"/>
                  <a:gd name="connsiteY1" fmla="*/ 1099987 h 1169257"/>
                  <a:gd name="connsiteX2" fmla="*/ 1808184 w 2251531"/>
                  <a:gd name="connsiteY2" fmla="*/ 1169257 h 1169257"/>
                  <a:gd name="connsiteX3" fmla="*/ 2251531 w 2251531"/>
                  <a:gd name="connsiteY3" fmla="*/ 69274 h 1169257"/>
                  <a:gd name="connsiteX4" fmla="*/ 540326 w 2251531"/>
                  <a:gd name="connsiteY4" fmla="*/ 0 h 1169257"/>
                  <a:gd name="connsiteX0" fmla="*/ 540326 w 2304605"/>
                  <a:gd name="connsiteY0" fmla="*/ 0 h 1446998"/>
                  <a:gd name="connsiteX1" fmla="*/ 0 w 2304605"/>
                  <a:gd name="connsiteY1" fmla="*/ 1099987 h 1446998"/>
                  <a:gd name="connsiteX2" fmla="*/ 2304605 w 2304605"/>
                  <a:gd name="connsiteY2" fmla="*/ 1446998 h 1446998"/>
                  <a:gd name="connsiteX3" fmla="*/ 2251531 w 2304605"/>
                  <a:gd name="connsiteY3" fmla="*/ 69274 h 1446998"/>
                  <a:gd name="connsiteX4" fmla="*/ 540326 w 2304605"/>
                  <a:gd name="connsiteY4" fmla="*/ 0 h 1446998"/>
                  <a:gd name="connsiteX0" fmla="*/ 0 w 1764279"/>
                  <a:gd name="connsiteY0" fmla="*/ 0 h 1446998"/>
                  <a:gd name="connsiteX1" fmla="*/ 121568 w 1764279"/>
                  <a:gd name="connsiteY1" fmla="*/ 1391615 h 1446998"/>
                  <a:gd name="connsiteX2" fmla="*/ 1764279 w 1764279"/>
                  <a:gd name="connsiteY2" fmla="*/ 1446998 h 1446998"/>
                  <a:gd name="connsiteX3" fmla="*/ 1711205 w 1764279"/>
                  <a:gd name="connsiteY3" fmla="*/ 69274 h 1446998"/>
                  <a:gd name="connsiteX4" fmla="*/ 0 w 1764279"/>
                  <a:gd name="connsiteY4" fmla="*/ 0 h 1446998"/>
                  <a:gd name="connsiteX0" fmla="*/ 0 w 1648447"/>
                  <a:gd name="connsiteY0" fmla="*/ 27936 h 1377724"/>
                  <a:gd name="connsiteX1" fmla="*/ 5736 w 1648447"/>
                  <a:gd name="connsiteY1" fmla="*/ 1322341 h 1377724"/>
                  <a:gd name="connsiteX2" fmla="*/ 1648447 w 1648447"/>
                  <a:gd name="connsiteY2" fmla="*/ 1377724 h 1377724"/>
                  <a:gd name="connsiteX3" fmla="*/ 1595373 w 1648447"/>
                  <a:gd name="connsiteY3" fmla="*/ 0 h 1377724"/>
                  <a:gd name="connsiteX4" fmla="*/ 0 w 1648447"/>
                  <a:gd name="connsiteY4" fmla="*/ 27936 h 1377724"/>
                  <a:gd name="connsiteX0" fmla="*/ 0 w 1648447"/>
                  <a:gd name="connsiteY0" fmla="*/ 14048 h 1363836"/>
                  <a:gd name="connsiteX1" fmla="*/ 5736 w 1648447"/>
                  <a:gd name="connsiteY1" fmla="*/ 1308453 h 1363836"/>
                  <a:gd name="connsiteX2" fmla="*/ 1648447 w 1648447"/>
                  <a:gd name="connsiteY2" fmla="*/ 1363836 h 1363836"/>
                  <a:gd name="connsiteX3" fmla="*/ 1578826 w 1648447"/>
                  <a:gd name="connsiteY3" fmla="*/ 0 h 1363836"/>
                  <a:gd name="connsiteX4" fmla="*/ 0 w 1648447"/>
                  <a:gd name="connsiteY4" fmla="*/ 14048 h 1363836"/>
                  <a:gd name="connsiteX0" fmla="*/ 0 w 1598804"/>
                  <a:gd name="connsiteY0" fmla="*/ 14048 h 1322174"/>
                  <a:gd name="connsiteX1" fmla="*/ 5736 w 1598804"/>
                  <a:gd name="connsiteY1" fmla="*/ 1308453 h 1322174"/>
                  <a:gd name="connsiteX2" fmla="*/ 1598804 w 1598804"/>
                  <a:gd name="connsiteY2" fmla="*/ 1322174 h 1322174"/>
                  <a:gd name="connsiteX3" fmla="*/ 1578826 w 1598804"/>
                  <a:gd name="connsiteY3" fmla="*/ 0 h 1322174"/>
                  <a:gd name="connsiteX4" fmla="*/ 0 w 1598804"/>
                  <a:gd name="connsiteY4" fmla="*/ 14048 h 1322174"/>
                  <a:gd name="connsiteX0" fmla="*/ 0 w 1611921"/>
                  <a:gd name="connsiteY0" fmla="*/ 571 h 1308697"/>
                  <a:gd name="connsiteX1" fmla="*/ 5736 w 1611921"/>
                  <a:gd name="connsiteY1" fmla="*/ 1294976 h 1308697"/>
                  <a:gd name="connsiteX2" fmla="*/ 1598804 w 1611921"/>
                  <a:gd name="connsiteY2" fmla="*/ 1308697 h 1308697"/>
                  <a:gd name="connsiteX3" fmla="*/ 1611921 w 1611921"/>
                  <a:gd name="connsiteY3" fmla="*/ 0 h 1308697"/>
                  <a:gd name="connsiteX4" fmla="*/ 0 w 1611921"/>
                  <a:gd name="connsiteY4" fmla="*/ 571 h 13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921" h="1308697">
                    <a:moveTo>
                      <a:pt x="0" y="571"/>
                    </a:moveTo>
                    <a:lnTo>
                      <a:pt x="5736" y="1294976"/>
                    </a:lnTo>
                    <a:lnTo>
                      <a:pt x="1598804" y="1308697"/>
                    </a:lnTo>
                    <a:lnTo>
                      <a:pt x="1611921" y="0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chemeClr val="accent1">
                  <a:alpha val="9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13"/>
              <p:cNvSpPr/>
              <p:nvPr/>
            </p:nvSpPr>
            <p:spPr>
              <a:xfrm>
                <a:off x="735301" y="2123227"/>
                <a:ext cx="1839493" cy="517640"/>
              </a:xfrm>
              <a:custGeom>
                <a:avLst/>
                <a:gdLst>
                  <a:gd name="connsiteX0" fmla="*/ 0 w 1839493"/>
                  <a:gd name="connsiteY0" fmla="*/ 512537 h 512537"/>
                  <a:gd name="connsiteX1" fmla="*/ 389984 w 1839493"/>
                  <a:gd name="connsiteY1" fmla="*/ 0 h 512537"/>
                  <a:gd name="connsiteX2" fmla="*/ 1839493 w 1839493"/>
                  <a:gd name="connsiteY2" fmla="*/ 0 h 512537"/>
                  <a:gd name="connsiteX3" fmla="*/ 1449509 w 1839493"/>
                  <a:gd name="connsiteY3" fmla="*/ 512537 h 512537"/>
                  <a:gd name="connsiteX4" fmla="*/ 0 w 1839493"/>
                  <a:gd name="connsiteY4" fmla="*/ 512537 h 512537"/>
                  <a:gd name="connsiteX0" fmla="*/ 0 w 1839493"/>
                  <a:gd name="connsiteY0" fmla="*/ 512537 h 540246"/>
                  <a:gd name="connsiteX1" fmla="*/ 389984 w 1839493"/>
                  <a:gd name="connsiteY1" fmla="*/ 0 h 540246"/>
                  <a:gd name="connsiteX2" fmla="*/ 1839493 w 1839493"/>
                  <a:gd name="connsiteY2" fmla="*/ 0 h 540246"/>
                  <a:gd name="connsiteX3" fmla="*/ 1352527 w 1839493"/>
                  <a:gd name="connsiteY3" fmla="*/ 540246 h 540246"/>
                  <a:gd name="connsiteX4" fmla="*/ 0 w 1839493"/>
                  <a:gd name="connsiteY4" fmla="*/ 512537 h 540246"/>
                  <a:gd name="connsiteX0" fmla="*/ 0 w 1797929"/>
                  <a:gd name="connsiteY0" fmla="*/ 512537 h 540246"/>
                  <a:gd name="connsiteX1" fmla="*/ 389984 w 1797929"/>
                  <a:gd name="connsiteY1" fmla="*/ 0 h 540246"/>
                  <a:gd name="connsiteX2" fmla="*/ 1797929 w 1797929"/>
                  <a:gd name="connsiteY2" fmla="*/ 55418 h 540246"/>
                  <a:gd name="connsiteX3" fmla="*/ 1352527 w 1797929"/>
                  <a:gd name="connsiteY3" fmla="*/ 540246 h 540246"/>
                  <a:gd name="connsiteX4" fmla="*/ 0 w 1797929"/>
                  <a:gd name="connsiteY4" fmla="*/ 512537 h 540246"/>
                  <a:gd name="connsiteX0" fmla="*/ 0 w 1797929"/>
                  <a:gd name="connsiteY0" fmla="*/ 512537 h 522490"/>
                  <a:gd name="connsiteX1" fmla="*/ 389984 w 1797929"/>
                  <a:gd name="connsiteY1" fmla="*/ 0 h 522490"/>
                  <a:gd name="connsiteX2" fmla="*/ 1797929 w 1797929"/>
                  <a:gd name="connsiteY2" fmla="*/ 55418 h 522490"/>
                  <a:gd name="connsiteX3" fmla="*/ 1584805 w 1797929"/>
                  <a:gd name="connsiteY3" fmla="*/ 522490 h 522490"/>
                  <a:gd name="connsiteX4" fmla="*/ 0 w 1797929"/>
                  <a:gd name="connsiteY4" fmla="*/ 512537 h 522490"/>
                  <a:gd name="connsiteX0" fmla="*/ 0 w 1797929"/>
                  <a:gd name="connsiteY0" fmla="*/ 457120 h 467073"/>
                  <a:gd name="connsiteX1" fmla="*/ 174913 w 1797929"/>
                  <a:gd name="connsiteY1" fmla="*/ 33363 h 467073"/>
                  <a:gd name="connsiteX2" fmla="*/ 1797929 w 1797929"/>
                  <a:gd name="connsiteY2" fmla="*/ 1 h 467073"/>
                  <a:gd name="connsiteX3" fmla="*/ 1584805 w 1797929"/>
                  <a:gd name="connsiteY3" fmla="*/ 467073 h 467073"/>
                  <a:gd name="connsiteX4" fmla="*/ 0 w 1797929"/>
                  <a:gd name="connsiteY4" fmla="*/ 457120 h 4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929" h="467073">
                    <a:moveTo>
                      <a:pt x="0" y="457120"/>
                    </a:moveTo>
                    <a:lnTo>
                      <a:pt x="174913" y="33363"/>
                    </a:lnTo>
                    <a:lnTo>
                      <a:pt x="1797929" y="1"/>
                    </a:lnTo>
                    <a:lnTo>
                      <a:pt x="1584805" y="467073"/>
                    </a:lnTo>
                    <a:lnTo>
                      <a:pt x="0" y="45712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arallelogram 2"/>
              <p:cNvSpPr/>
              <p:nvPr/>
            </p:nvSpPr>
            <p:spPr>
              <a:xfrm>
                <a:off x="2305208" y="2136132"/>
                <a:ext cx="257130" cy="1857878"/>
              </a:xfrm>
              <a:custGeom>
                <a:avLst/>
                <a:gdLst>
                  <a:gd name="connsiteX0" fmla="*/ 0 w 983673"/>
                  <a:gd name="connsiteY0" fmla="*/ 1911927 h 1911927"/>
                  <a:gd name="connsiteX1" fmla="*/ 245918 w 983673"/>
                  <a:gd name="connsiteY1" fmla="*/ 0 h 1911927"/>
                  <a:gd name="connsiteX2" fmla="*/ 983673 w 983673"/>
                  <a:gd name="connsiteY2" fmla="*/ 0 h 1911927"/>
                  <a:gd name="connsiteX3" fmla="*/ 737755 w 983673"/>
                  <a:gd name="connsiteY3" fmla="*/ 1911927 h 1911927"/>
                  <a:gd name="connsiteX4" fmla="*/ 0 w 983673"/>
                  <a:gd name="connsiteY4" fmla="*/ 1911927 h 1911927"/>
                  <a:gd name="connsiteX0" fmla="*/ 0 w 817418"/>
                  <a:gd name="connsiteY0" fmla="*/ 2466108 h 2466108"/>
                  <a:gd name="connsiteX1" fmla="*/ 79663 w 817418"/>
                  <a:gd name="connsiteY1" fmla="*/ 0 h 2466108"/>
                  <a:gd name="connsiteX2" fmla="*/ 817418 w 817418"/>
                  <a:gd name="connsiteY2" fmla="*/ 0 h 2466108"/>
                  <a:gd name="connsiteX3" fmla="*/ 571500 w 817418"/>
                  <a:gd name="connsiteY3" fmla="*/ 1911927 h 2466108"/>
                  <a:gd name="connsiteX4" fmla="*/ 0 w 817418"/>
                  <a:gd name="connsiteY4" fmla="*/ 2466108 h 2466108"/>
                  <a:gd name="connsiteX0" fmla="*/ 0 w 817418"/>
                  <a:gd name="connsiteY0" fmla="*/ 2466108 h 2466108"/>
                  <a:gd name="connsiteX1" fmla="*/ 509154 w 817418"/>
                  <a:gd name="connsiteY1" fmla="*/ 706582 h 2466108"/>
                  <a:gd name="connsiteX2" fmla="*/ 817418 w 817418"/>
                  <a:gd name="connsiteY2" fmla="*/ 0 h 2466108"/>
                  <a:gd name="connsiteX3" fmla="*/ 571500 w 817418"/>
                  <a:gd name="connsiteY3" fmla="*/ 1911927 h 2466108"/>
                  <a:gd name="connsiteX4" fmla="*/ 0 w 817418"/>
                  <a:gd name="connsiteY4" fmla="*/ 2466108 h 2466108"/>
                  <a:gd name="connsiteX0" fmla="*/ 0 w 1122218"/>
                  <a:gd name="connsiteY0" fmla="*/ 2258290 h 2258290"/>
                  <a:gd name="connsiteX1" fmla="*/ 509154 w 1122218"/>
                  <a:gd name="connsiteY1" fmla="*/ 498764 h 2258290"/>
                  <a:gd name="connsiteX2" fmla="*/ 1122218 w 1122218"/>
                  <a:gd name="connsiteY2" fmla="*/ 0 h 2258290"/>
                  <a:gd name="connsiteX3" fmla="*/ 571500 w 1122218"/>
                  <a:gd name="connsiteY3" fmla="*/ 1704109 h 2258290"/>
                  <a:gd name="connsiteX4" fmla="*/ 0 w 1122218"/>
                  <a:gd name="connsiteY4" fmla="*/ 2258290 h 2258290"/>
                  <a:gd name="connsiteX0" fmla="*/ 0 w 1136072"/>
                  <a:gd name="connsiteY0" fmla="*/ 2147454 h 2147454"/>
                  <a:gd name="connsiteX1" fmla="*/ 509154 w 1136072"/>
                  <a:gd name="connsiteY1" fmla="*/ 387928 h 2147454"/>
                  <a:gd name="connsiteX2" fmla="*/ 1136072 w 1136072"/>
                  <a:gd name="connsiteY2" fmla="*/ 0 h 2147454"/>
                  <a:gd name="connsiteX3" fmla="*/ 571500 w 1136072"/>
                  <a:gd name="connsiteY3" fmla="*/ 1593273 h 2147454"/>
                  <a:gd name="connsiteX4" fmla="*/ 0 w 1136072"/>
                  <a:gd name="connsiteY4" fmla="*/ 2147454 h 2147454"/>
                  <a:gd name="connsiteX0" fmla="*/ 0 w 1610591"/>
                  <a:gd name="connsiteY0" fmla="*/ 2147454 h 2147454"/>
                  <a:gd name="connsiteX1" fmla="*/ 509154 w 1610591"/>
                  <a:gd name="connsiteY1" fmla="*/ 387928 h 2147454"/>
                  <a:gd name="connsiteX2" fmla="*/ 1136072 w 1610591"/>
                  <a:gd name="connsiteY2" fmla="*/ 0 h 2147454"/>
                  <a:gd name="connsiteX3" fmla="*/ 1610591 w 1610591"/>
                  <a:gd name="connsiteY3" fmla="*/ 1039092 h 2147454"/>
                  <a:gd name="connsiteX4" fmla="*/ 0 w 1610591"/>
                  <a:gd name="connsiteY4" fmla="*/ 2147454 h 2147454"/>
                  <a:gd name="connsiteX0" fmla="*/ 543791 w 1101437"/>
                  <a:gd name="connsiteY0" fmla="*/ 1870363 h 1870363"/>
                  <a:gd name="connsiteX1" fmla="*/ 0 w 1101437"/>
                  <a:gd name="connsiteY1" fmla="*/ 387928 h 1870363"/>
                  <a:gd name="connsiteX2" fmla="*/ 626918 w 1101437"/>
                  <a:gd name="connsiteY2" fmla="*/ 0 h 1870363"/>
                  <a:gd name="connsiteX3" fmla="*/ 1101437 w 1101437"/>
                  <a:gd name="connsiteY3" fmla="*/ 1039092 h 1870363"/>
                  <a:gd name="connsiteX4" fmla="*/ 543791 w 1101437"/>
                  <a:gd name="connsiteY4" fmla="*/ 1870363 h 1870363"/>
                  <a:gd name="connsiteX0" fmla="*/ 543791 w 1101437"/>
                  <a:gd name="connsiteY0" fmla="*/ 2036617 h 2036617"/>
                  <a:gd name="connsiteX1" fmla="*/ 0 w 1101437"/>
                  <a:gd name="connsiteY1" fmla="*/ 554182 h 2036617"/>
                  <a:gd name="connsiteX2" fmla="*/ 571500 w 1101437"/>
                  <a:gd name="connsiteY2" fmla="*/ 0 h 2036617"/>
                  <a:gd name="connsiteX3" fmla="*/ 1101437 w 1101437"/>
                  <a:gd name="connsiteY3" fmla="*/ 1205346 h 2036617"/>
                  <a:gd name="connsiteX4" fmla="*/ 543791 w 1101437"/>
                  <a:gd name="connsiteY4" fmla="*/ 2036617 h 2036617"/>
                  <a:gd name="connsiteX0" fmla="*/ 751609 w 1309255"/>
                  <a:gd name="connsiteY0" fmla="*/ 2036617 h 2036617"/>
                  <a:gd name="connsiteX1" fmla="*/ 0 w 1309255"/>
                  <a:gd name="connsiteY1" fmla="*/ 706582 h 2036617"/>
                  <a:gd name="connsiteX2" fmla="*/ 779318 w 1309255"/>
                  <a:gd name="connsiteY2" fmla="*/ 0 h 2036617"/>
                  <a:gd name="connsiteX3" fmla="*/ 1309255 w 1309255"/>
                  <a:gd name="connsiteY3" fmla="*/ 1205346 h 2036617"/>
                  <a:gd name="connsiteX4" fmla="*/ 751609 w 1309255"/>
                  <a:gd name="connsiteY4" fmla="*/ 2036617 h 2036617"/>
                  <a:gd name="connsiteX0" fmla="*/ 751609 w 865910"/>
                  <a:gd name="connsiteY0" fmla="*/ 2036617 h 2036617"/>
                  <a:gd name="connsiteX1" fmla="*/ 0 w 865910"/>
                  <a:gd name="connsiteY1" fmla="*/ 706582 h 2036617"/>
                  <a:gd name="connsiteX2" fmla="*/ 779318 w 865910"/>
                  <a:gd name="connsiteY2" fmla="*/ 0 h 2036617"/>
                  <a:gd name="connsiteX3" fmla="*/ 865910 w 865910"/>
                  <a:gd name="connsiteY3" fmla="*/ 1579419 h 2036617"/>
                  <a:gd name="connsiteX4" fmla="*/ 751609 w 865910"/>
                  <a:gd name="connsiteY4" fmla="*/ 2036617 h 2036617"/>
                  <a:gd name="connsiteX0" fmla="*/ 0 w 904011"/>
                  <a:gd name="connsiteY0" fmla="*/ 2147453 h 2147453"/>
                  <a:gd name="connsiteX1" fmla="*/ 38101 w 904011"/>
                  <a:gd name="connsiteY1" fmla="*/ 706582 h 2147453"/>
                  <a:gd name="connsiteX2" fmla="*/ 817419 w 904011"/>
                  <a:gd name="connsiteY2" fmla="*/ 0 h 2147453"/>
                  <a:gd name="connsiteX3" fmla="*/ 904011 w 904011"/>
                  <a:gd name="connsiteY3" fmla="*/ 1579419 h 2147453"/>
                  <a:gd name="connsiteX4" fmla="*/ 0 w 904011"/>
                  <a:gd name="connsiteY4" fmla="*/ 2147453 h 2147453"/>
                  <a:gd name="connsiteX0" fmla="*/ 0 w 817419"/>
                  <a:gd name="connsiteY0" fmla="*/ 2147453 h 2147453"/>
                  <a:gd name="connsiteX1" fmla="*/ 38101 w 817419"/>
                  <a:gd name="connsiteY1" fmla="*/ 706582 h 2147453"/>
                  <a:gd name="connsiteX2" fmla="*/ 817419 w 817419"/>
                  <a:gd name="connsiteY2" fmla="*/ 0 h 2147453"/>
                  <a:gd name="connsiteX3" fmla="*/ 599211 w 817419"/>
                  <a:gd name="connsiteY3" fmla="*/ 1607128 h 2147453"/>
                  <a:gd name="connsiteX4" fmla="*/ 0 w 817419"/>
                  <a:gd name="connsiteY4" fmla="*/ 2147453 h 2147453"/>
                  <a:gd name="connsiteX0" fmla="*/ 0 w 599211"/>
                  <a:gd name="connsiteY0" fmla="*/ 1939635 h 1939635"/>
                  <a:gd name="connsiteX1" fmla="*/ 38101 w 599211"/>
                  <a:gd name="connsiteY1" fmla="*/ 498764 h 1939635"/>
                  <a:gd name="connsiteX2" fmla="*/ 595747 w 599211"/>
                  <a:gd name="connsiteY2" fmla="*/ 0 h 1939635"/>
                  <a:gd name="connsiteX3" fmla="*/ 599211 w 599211"/>
                  <a:gd name="connsiteY3" fmla="*/ 1399310 h 1939635"/>
                  <a:gd name="connsiteX4" fmla="*/ 0 w 599211"/>
                  <a:gd name="connsiteY4" fmla="*/ 1939635 h 1939635"/>
                  <a:gd name="connsiteX0" fmla="*/ 312002 w 561110"/>
                  <a:gd name="connsiteY0" fmla="*/ 1921098 h 1921098"/>
                  <a:gd name="connsiteX1" fmla="*/ 0 w 561110"/>
                  <a:gd name="connsiteY1" fmla="*/ 498764 h 1921098"/>
                  <a:gd name="connsiteX2" fmla="*/ 557646 w 561110"/>
                  <a:gd name="connsiteY2" fmla="*/ 0 h 1921098"/>
                  <a:gd name="connsiteX3" fmla="*/ 561110 w 561110"/>
                  <a:gd name="connsiteY3" fmla="*/ 1399310 h 1921098"/>
                  <a:gd name="connsiteX4" fmla="*/ 312002 w 561110"/>
                  <a:gd name="connsiteY4" fmla="*/ 1921098 h 1921098"/>
                  <a:gd name="connsiteX0" fmla="*/ 78600 w 327708"/>
                  <a:gd name="connsiteY0" fmla="*/ 1921098 h 1921098"/>
                  <a:gd name="connsiteX1" fmla="*/ 0 w 327708"/>
                  <a:gd name="connsiteY1" fmla="*/ 257779 h 1921098"/>
                  <a:gd name="connsiteX2" fmla="*/ 324244 w 327708"/>
                  <a:gd name="connsiteY2" fmla="*/ 0 h 1921098"/>
                  <a:gd name="connsiteX3" fmla="*/ 327708 w 327708"/>
                  <a:gd name="connsiteY3" fmla="*/ 1399310 h 1921098"/>
                  <a:gd name="connsiteX4" fmla="*/ 78600 w 327708"/>
                  <a:gd name="connsiteY4" fmla="*/ 1921098 h 1921098"/>
                  <a:gd name="connsiteX0" fmla="*/ 67990 w 317098"/>
                  <a:gd name="connsiteY0" fmla="*/ 1921098 h 1921098"/>
                  <a:gd name="connsiteX1" fmla="*/ 0 w 317098"/>
                  <a:gd name="connsiteY1" fmla="*/ 480226 h 1921098"/>
                  <a:gd name="connsiteX2" fmla="*/ 313634 w 317098"/>
                  <a:gd name="connsiteY2" fmla="*/ 0 h 1921098"/>
                  <a:gd name="connsiteX3" fmla="*/ 317098 w 317098"/>
                  <a:gd name="connsiteY3" fmla="*/ 1399310 h 1921098"/>
                  <a:gd name="connsiteX4" fmla="*/ 67990 w 317098"/>
                  <a:gd name="connsiteY4" fmla="*/ 1921098 h 1921098"/>
                  <a:gd name="connsiteX0" fmla="*/ 14945 w 317098"/>
                  <a:gd name="connsiteY0" fmla="*/ 1939635 h 1939635"/>
                  <a:gd name="connsiteX1" fmla="*/ 0 w 317098"/>
                  <a:gd name="connsiteY1" fmla="*/ 480226 h 1939635"/>
                  <a:gd name="connsiteX2" fmla="*/ 313634 w 317098"/>
                  <a:gd name="connsiteY2" fmla="*/ 0 h 1939635"/>
                  <a:gd name="connsiteX3" fmla="*/ 317098 w 317098"/>
                  <a:gd name="connsiteY3" fmla="*/ 1399310 h 1939635"/>
                  <a:gd name="connsiteX4" fmla="*/ 14945 w 317098"/>
                  <a:gd name="connsiteY4" fmla="*/ 1939635 h 193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098" h="1939635">
                    <a:moveTo>
                      <a:pt x="14945" y="1939635"/>
                    </a:moveTo>
                    <a:lnTo>
                      <a:pt x="0" y="480226"/>
                    </a:lnTo>
                    <a:lnTo>
                      <a:pt x="313634" y="0"/>
                    </a:lnTo>
                    <a:cubicBezTo>
                      <a:pt x="314789" y="466437"/>
                      <a:pt x="315943" y="932873"/>
                      <a:pt x="317098" y="1399310"/>
                    </a:cubicBezTo>
                    <a:lnTo>
                      <a:pt x="14945" y="1939635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710583" y="165412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t</a:t>
              </a:r>
              <a:endParaRPr lang="en-US" sz="28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26549" y="290049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l</a:t>
              </a:r>
              <a:endParaRPr lang="en-US" sz="2800" b="1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84666" y="300023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p</a:t>
              </a:r>
              <a:endParaRPr lang="en-US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331063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95936" y="639025"/>
            <a:ext cx="4656720" cy="1990466"/>
            <a:chOff x="4019736" y="1405242"/>
            <a:chExt cx="4656720" cy="1990466"/>
          </a:xfrm>
        </p:grpSpPr>
        <p:sp>
          <p:nvSpPr>
            <p:cNvPr id="18" name="Rectangle 17"/>
            <p:cNvSpPr/>
            <p:nvPr/>
          </p:nvSpPr>
          <p:spPr>
            <a:xfrm>
              <a:off x="4019736" y="2078564"/>
              <a:ext cx="1344352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4088" y="2078564"/>
              <a:ext cx="1656184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20272" y="2078564"/>
              <a:ext cx="1656184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flipV="1">
              <a:off x="5364088" y="2729920"/>
              <a:ext cx="1656184" cy="665788"/>
            </a:xfrm>
            <a:prstGeom prst="triangle">
              <a:avLst>
                <a:gd name="adj" fmla="val 1703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5364088" y="1405242"/>
              <a:ext cx="1656184" cy="665788"/>
            </a:xfrm>
            <a:prstGeom prst="triangle">
              <a:avLst>
                <a:gd name="adj" fmla="val 170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67545" y="3292855"/>
                <a:ext cx="8458746" cy="2840073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Luas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permukaan</a:t>
                </a:r>
                <a:r>
                  <a:rPr lang="en-US" sz="2400" b="1" dirty="0">
                    <a:latin typeface="Arial" charset="0"/>
                    <a:cs typeface="Arial" charset="0"/>
                  </a:rPr>
                  <a:t/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	= (2 x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luas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alas) + (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keliling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alas x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tinggi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	= (2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 ×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𝒕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Arial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charset="0"/>
                      </a:rPr>
                      <m:t>)+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𝒄</m:t>
                            </m:r>
                          </m:e>
                        </m:d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	= 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at</a:t>
                </a:r>
                <a:r>
                  <a:rPr lang="en-US" sz="2400" b="1" baseline="-25000" dirty="0" smtClean="0">
                    <a:latin typeface="Arial" charset="0"/>
                    <a:cs typeface="Arial" charset="0"/>
                  </a:rPr>
                  <a:t>1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+ (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+ 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b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+ 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c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)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t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</a:p>
              <a:p>
                <a:pPr algn="ctr" eaLnBrk="1" hangingPunct="1"/>
                <a:r>
                  <a:rPr lang="en-US" sz="2400" b="1" dirty="0" err="1" smtClean="0">
                    <a:latin typeface="Arial" charset="0"/>
                    <a:cs typeface="Arial" charset="0"/>
                  </a:rPr>
                  <a:t>Dimana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: 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b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,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c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=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sisi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segitiga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alas</a:t>
                </a:r>
              </a:p>
              <a:p>
                <a:pPr algn="ctr"/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i="1" dirty="0">
                    <a:latin typeface="Arial" charset="0"/>
                    <a:cs typeface="Arial" charset="0"/>
                  </a:rPr>
                  <a:t>t</a:t>
                </a:r>
                <a:r>
                  <a:rPr lang="en-US" sz="2400" b="1" baseline="-25000" dirty="0">
                    <a:latin typeface="Arial" charset="0"/>
                    <a:cs typeface="Arial" charset="0"/>
                  </a:rPr>
                  <a:t>1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=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tinggi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segitiga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alas</a:t>
                </a:r>
              </a:p>
              <a:p>
                <a:pPr algn="ctr"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t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=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tinggi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prisma</a:t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5" y="3292855"/>
                <a:ext cx="8458746" cy="28400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527094" y="222495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84432" y="359729"/>
            <a:ext cx="2047408" cy="2514774"/>
            <a:chOff x="987327" y="756621"/>
            <a:chExt cx="2047408" cy="2514774"/>
          </a:xfrm>
        </p:grpSpPr>
        <p:grpSp>
          <p:nvGrpSpPr>
            <p:cNvPr id="12" name="Group 11"/>
            <p:cNvGrpSpPr/>
            <p:nvPr/>
          </p:nvGrpSpPr>
          <p:grpSpPr>
            <a:xfrm>
              <a:off x="1311613" y="756621"/>
              <a:ext cx="1552614" cy="2459991"/>
              <a:chOff x="1219187" y="1140021"/>
              <a:chExt cx="1748314" cy="290523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19187" y="1140021"/>
                <a:ext cx="1748314" cy="2905238"/>
                <a:chOff x="9448800" y="284279"/>
                <a:chExt cx="1748314" cy="2905238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>
                  <a:off x="9448801" y="284279"/>
                  <a:ext cx="1741714" cy="1071134"/>
                </a:xfrm>
                <a:prstGeom prst="triangle">
                  <a:avLst>
                    <a:gd name="adj" fmla="val 7153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9448800" y="1351800"/>
                  <a:ext cx="1741715" cy="183771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3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9455400" y="2108417"/>
                  <a:ext cx="1741714" cy="1071134"/>
                </a:xfrm>
                <a:prstGeom prst="triangle">
                  <a:avLst>
                    <a:gd name="adj" fmla="val 7153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2411760" y="1140021"/>
                <a:ext cx="6599" cy="1824138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994624" y="274817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2693" y="2311928"/>
              <a:ext cx="1422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c          b</a:t>
              </a:r>
              <a:endParaRPr lang="en-US" sz="2800" b="1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7327" y="203115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t</a:t>
              </a:r>
              <a:endParaRPr lang="en-US" sz="2800" b="1" i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5984" y="2789626"/>
            <a:ext cx="2732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8869" y="2766731"/>
            <a:ext cx="4215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Jaring-jaring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2018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427984" y="692696"/>
            <a:ext cx="3312368" cy="2711954"/>
            <a:chOff x="4737840" y="555324"/>
            <a:chExt cx="4354887" cy="3551166"/>
          </a:xfrm>
        </p:grpSpPr>
        <p:sp>
          <p:nvSpPr>
            <p:cNvPr id="12" name="Oval 11"/>
            <p:cNvSpPr/>
            <p:nvPr/>
          </p:nvSpPr>
          <p:spPr>
            <a:xfrm>
              <a:off x="6157912" y="555324"/>
              <a:ext cx="1191155" cy="1094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57912" y="2963972"/>
              <a:ext cx="1235881" cy="1142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7840" y="1649516"/>
              <a:ext cx="4354887" cy="1314457"/>
            </a:xfrm>
            <a:prstGeom prst="rect">
              <a:avLst/>
            </a:prstGeom>
            <a:solidFill>
              <a:srgbClr val="F650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24811" y="3322302"/>
            <a:ext cx="12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6559" y="3424613"/>
            <a:ext cx="31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Jaring-jaring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357186" y="3914524"/>
                <a:ext cx="8458746" cy="2124684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Luas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permukaan</a:t>
                </a:r>
                <a:r>
                  <a:rPr lang="en-US" sz="2400" b="1" dirty="0">
                    <a:latin typeface="Arial" charset="0"/>
                    <a:cs typeface="Arial" charset="0"/>
                  </a:rPr>
                  <a:t/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	= (2 x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luas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alas) +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luas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selimut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tabung</a:t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b="1" dirty="0" smtClean="0">
                    <a:latin typeface="Arial" charset="0"/>
                    <a:cs typeface="Arial" charset="0"/>
                  </a:rPr>
                  <a:t>	= (2 x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  <m:r>
                      <a:rPr lang="en-US" sz="2400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𝟐</m:t>
                    </m:r>
                  </m:oMath>
                </a14:m>
                <a:r>
                  <a:rPr lang="en-US" sz="2400" b="1" dirty="0">
                    <a:latin typeface="Arial" charset="0"/>
                    <a:cs typeface="Arial" charset="0"/>
                  </a:rPr>
                  <a:t>) + (2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</m:oMath>
                </a14:m>
                <a:r>
                  <a:rPr lang="en-US" sz="2400" b="1" dirty="0" smtClean="0">
                    <a:latin typeface="Arial" charset="0"/>
                    <a:cs typeface="Arial" charset="0"/>
                  </a:rPr>
                  <a:t> x </a:t>
                </a:r>
                <a:r>
                  <a:rPr lang="en-US" sz="2400" b="1" i="1" dirty="0" smtClean="0">
                    <a:latin typeface="Arial" charset="0"/>
                    <a:cs typeface="Arial" charset="0"/>
                  </a:rPr>
                  <a:t>t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) </a:t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b="1" dirty="0">
                    <a:latin typeface="Arial" charset="0"/>
                    <a:cs typeface="Arial" charset="0"/>
                  </a:rPr>
                  <a:t>	= 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𝒓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400" b="1" dirty="0" smtClean="0"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Dimana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𝟏𝟒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𝐚𝐭𝐚𝐮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6" y="3914524"/>
                <a:ext cx="8458746" cy="2124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28280" y="476672"/>
            <a:ext cx="1852941" cy="2734052"/>
            <a:chOff x="1028280" y="476672"/>
            <a:chExt cx="1852941" cy="2734052"/>
          </a:xfrm>
        </p:grpSpPr>
        <p:grpSp>
          <p:nvGrpSpPr>
            <p:cNvPr id="4" name="Group 3"/>
            <p:cNvGrpSpPr/>
            <p:nvPr/>
          </p:nvGrpSpPr>
          <p:grpSpPr>
            <a:xfrm>
              <a:off x="1028280" y="476672"/>
              <a:ext cx="1516788" cy="2734052"/>
              <a:chOff x="3311586" y="1588647"/>
              <a:chExt cx="2147455" cy="368993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366655" y="4156364"/>
                <a:ext cx="2050472" cy="1122217"/>
              </a:xfrm>
              <a:prstGeom prst="ellipse">
                <a:avLst/>
              </a:prstGeom>
              <a:solidFill>
                <a:srgbClr val="FF0000">
                  <a:alpha val="72000"/>
                </a:srgb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3311586" y="1588647"/>
                <a:ext cx="2147455" cy="3652125"/>
              </a:xfrm>
              <a:prstGeom prst="can">
                <a:avLst>
                  <a:gd name="adj" fmla="val 39839"/>
                </a:avLst>
              </a:prstGeom>
              <a:solidFill>
                <a:srgbClr val="FF0066">
                  <a:alpha val="62000"/>
                </a:srgbClr>
              </a:solidFill>
              <a:ln w="117475">
                <a:solidFill>
                  <a:schemeClr val="accent5">
                    <a:lumMod val="75000"/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4267200" y="4717472"/>
                <a:ext cx="114992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463856" y="4642013"/>
                <a:ext cx="323755" cy="62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582741" y="1445445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3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4983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978631" y="464789"/>
            <a:ext cx="3188052" cy="2973484"/>
            <a:chOff x="5083608" y="772272"/>
            <a:chExt cx="3865773" cy="3733237"/>
          </a:xfrm>
        </p:grpSpPr>
        <p:sp>
          <p:nvSpPr>
            <p:cNvPr id="17" name="Rectangle 16"/>
            <p:cNvSpPr/>
            <p:nvPr/>
          </p:nvSpPr>
          <p:spPr>
            <a:xfrm>
              <a:off x="6372200" y="2044249"/>
              <a:ext cx="1296144" cy="1179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6372200" y="772272"/>
              <a:ext cx="1296144" cy="1271977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7712869" y="1997020"/>
              <a:ext cx="1201048" cy="1271977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6372200" y="3233532"/>
              <a:ext cx="1305204" cy="1271977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6200000">
              <a:off x="5110865" y="2029974"/>
              <a:ext cx="1217463" cy="1271977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3305" y="3231147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3372410"/>
            <a:ext cx="710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Jaring-Jaring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254" y="3980337"/>
            <a:ext cx="8468758" cy="206210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Luas </a:t>
            </a:r>
            <a:r>
              <a:rPr lang="en-US" sz="2800" b="1" dirty="0" err="1" smtClean="0">
                <a:latin typeface="Arial" charset="0"/>
                <a:cs typeface="Arial" charset="0"/>
              </a:rPr>
              <a:t>permukaan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latin typeface="Arial" charset="0"/>
                <a:cs typeface="Arial" charset="0"/>
              </a:rPr>
              <a:t>= </a:t>
            </a:r>
          </a:p>
          <a:p>
            <a:pPr algn="ctr" eaLnBrk="1" hangingPunct="1"/>
            <a:r>
              <a:rPr lang="en-US" sz="2800" b="1" dirty="0" smtClean="0">
                <a:latin typeface="Arial" charset="0"/>
                <a:cs typeface="Arial" charset="0"/>
              </a:rPr>
              <a:t>= </a:t>
            </a:r>
            <a:r>
              <a:rPr lang="en-US" sz="2800" b="1" i="1" dirty="0" err="1" smtClean="0">
                <a:latin typeface="Arial" charset="0"/>
                <a:cs typeface="Arial" charset="0"/>
              </a:rPr>
              <a:t>pl</a:t>
            </a:r>
            <a:r>
              <a:rPr lang="en-US" sz="2800" b="1" dirty="0" smtClean="0">
                <a:latin typeface="Arial" charset="0"/>
                <a:cs typeface="Arial" charset="0"/>
              </a:rPr>
              <a:t> + 2 (</a:t>
            </a:r>
            <a:r>
              <a:rPr lang="en-US" sz="2800" b="1" i="1" dirty="0" err="1" smtClean="0">
                <a:latin typeface="Arial" charset="0"/>
                <a:cs typeface="Arial" charset="0"/>
              </a:rPr>
              <a:t>pt</a:t>
            </a:r>
            <a:r>
              <a:rPr lang="en-US" sz="2800" b="1" i="1" dirty="0" smtClean="0">
                <a:latin typeface="Arial" charset="0"/>
                <a:cs typeface="Arial" charset="0"/>
              </a:rPr>
              <a:t> + </a:t>
            </a:r>
            <a:r>
              <a:rPr lang="en-US" sz="2800" b="1" i="1" dirty="0" err="1" smtClean="0">
                <a:latin typeface="Arial" charset="0"/>
                <a:cs typeface="Arial" charset="0"/>
              </a:rPr>
              <a:t>lt</a:t>
            </a:r>
            <a:r>
              <a:rPr lang="en-US" sz="2800" b="1" dirty="0" smtClean="0">
                <a:latin typeface="Arial" charset="0"/>
                <a:cs typeface="Arial" charset="0"/>
              </a:rPr>
              <a:t>)</a:t>
            </a:r>
          </a:p>
          <a:p>
            <a:pPr algn="ctr" eaLnBrk="1" hangingPunct="1"/>
            <a:r>
              <a:rPr lang="en-US" sz="2400" b="1" dirty="0" err="1" smtClean="0">
                <a:latin typeface="Arial" charset="0"/>
                <a:cs typeface="Arial" charset="0"/>
              </a:rPr>
              <a:t>Dimana</a:t>
            </a:r>
            <a:r>
              <a:rPr lang="en-US" sz="2400" b="1" dirty="0" smtClean="0">
                <a:latin typeface="Arial" charset="0"/>
                <a:cs typeface="Arial" charset="0"/>
              </a:rPr>
              <a:t> : </a:t>
            </a:r>
            <a:r>
              <a:rPr lang="en-US" sz="2400" b="1" i="1" dirty="0" smtClean="0"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latin typeface="Arial" charset="0"/>
                <a:cs typeface="Arial" charset="0"/>
              </a:rPr>
              <a:t> = </a:t>
            </a:r>
            <a:r>
              <a:rPr lang="en-US" sz="2400" b="1" dirty="0" err="1" smtClean="0">
                <a:latin typeface="Arial" charset="0"/>
                <a:cs typeface="Arial" charset="0"/>
              </a:rPr>
              <a:t>panjang</a:t>
            </a:r>
            <a:r>
              <a:rPr lang="en-US" sz="2400" b="1" dirty="0" smtClean="0">
                <a:latin typeface="Arial" charset="0"/>
                <a:cs typeface="Arial" charset="0"/>
              </a:rPr>
              <a:t> alas</a:t>
            </a:r>
          </a:p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           </a:t>
            </a:r>
            <a:r>
              <a:rPr lang="en-US" sz="2400" b="1" i="1" dirty="0" smtClean="0">
                <a:latin typeface="Arial" charset="0"/>
                <a:cs typeface="Arial" charset="0"/>
              </a:rPr>
              <a:t>l </a:t>
            </a:r>
            <a:r>
              <a:rPr lang="en-US" sz="2400" b="1" dirty="0" smtClean="0">
                <a:latin typeface="Arial" charset="0"/>
                <a:cs typeface="Arial" charset="0"/>
              </a:rPr>
              <a:t>= </a:t>
            </a:r>
            <a:r>
              <a:rPr lang="en-US" sz="2400" b="1" dirty="0" err="1" smtClean="0">
                <a:latin typeface="Arial" charset="0"/>
                <a:cs typeface="Arial" charset="0"/>
              </a:rPr>
              <a:t>lebar</a:t>
            </a:r>
            <a:r>
              <a:rPr lang="en-US" sz="2400" b="1" dirty="0" smtClean="0">
                <a:latin typeface="Arial" charset="0"/>
                <a:cs typeface="Arial" charset="0"/>
              </a:rPr>
              <a:t> alas</a:t>
            </a:r>
          </a:p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                     </a:t>
            </a:r>
            <a:r>
              <a:rPr lang="en-US" sz="2400" b="1" i="1" dirty="0" smtClean="0">
                <a:latin typeface="Arial" charset="0"/>
                <a:cs typeface="Arial" charset="0"/>
              </a:rPr>
              <a:t>t</a:t>
            </a:r>
            <a:r>
              <a:rPr lang="en-US" sz="2400" b="1" dirty="0" smtClean="0">
                <a:latin typeface="Arial" charset="0"/>
                <a:cs typeface="Arial" charset="0"/>
              </a:rPr>
              <a:t> = </a:t>
            </a:r>
            <a:r>
              <a:rPr lang="en-US" sz="2400" b="1" dirty="0" err="1" smtClean="0">
                <a:latin typeface="Arial" charset="0"/>
                <a:cs typeface="Arial" charset="0"/>
              </a:rPr>
              <a:t>tinggi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sisi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tegak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6446" y="764704"/>
            <a:ext cx="2760945" cy="2466443"/>
            <a:chOff x="776446" y="764704"/>
            <a:chExt cx="2760945" cy="2466443"/>
          </a:xfrm>
        </p:grpSpPr>
        <p:grpSp>
          <p:nvGrpSpPr>
            <p:cNvPr id="6" name="Group 5"/>
            <p:cNvGrpSpPr/>
            <p:nvPr/>
          </p:nvGrpSpPr>
          <p:grpSpPr>
            <a:xfrm>
              <a:off x="776446" y="764704"/>
              <a:ext cx="2238998" cy="2418654"/>
              <a:chOff x="1472386" y="1457321"/>
              <a:chExt cx="1741086" cy="2222468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1997388" y="1474199"/>
                <a:ext cx="1141174" cy="1411529"/>
              </a:xfrm>
              <a:custGeom>
                <a:avLst/>
                <a:gdLst>
                  <a:gd name="connsiteX0" fmla="*/ 0 w 1368152"/>
                  <a:gd name="connsiteY0" fmla="*/ 1975094 h 1975094"/>
                  <a:gd name="connsiteX1" fmla="*/ 684076 w 1368152"/>
                  <a:gd name="connsiteY1" fmla="*/ 0 h 1975094"/>
                  <a:gd name="connsiteX2" fmla="*/ 1368152 w 1368152"/>
                  <a:gd name="connsiteY2" fmla="*/ 1975094 h 1975094"/>
                  <a:gd name="connsiteX3" fmla="*/ 0 w 1368152"/>
                  <a:gd name="connsiteY3" fmla="*/ 1975094 h 1975094"/>
                  <a:gd name="connsiteX0" fmla="*/ 0 w 1368152"/>
                  <a:gd name="connsiteY0" fmla="*/ 1206468 h 1206468"/>
                  <a:gd name="connsiteX1" fmla="*/ 392529 w 1368152"/>
                  <a:gd name="connsiteY1" fmla="*/ 0 h 1206468"/>
                  <a:gd name="connsiteX2" fmla="*/ 1368152 w 1368152"/>
                  <a:gd name="connsiteY2" fmla="*/ 1206468 h 1206468"/>
                  <a:gd name="connsiteX3" fmla="*/ 0 w 1368152"/>
                  <a:gd name="connsiteY3" fmla="*/ 1206468 h 120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8152" h="1206468">
                    <a:moveTo>
                      <a:pt x="0" y="1206468"/>
                    </a:moveTo>
                    <a:lnTo>
                      <a:pt x="392529" y="0"/>
                    </a:lnTo>
                    <a:lnTo>
                      <a:pt x="1368152" y="1206468"/>
                    </a:lnTo>
                    <a:lnTo>
                      <a:pt x="0" y="120646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Parallelogram 2"/>
              <p:cNvSpPr/>
              <p:nvPr/>
            </p:nvSpPr>
            <p:spPr>
              <a:xfrm>
                <a:off x="1475656" y="2852936"/>
                <a:ext cx="1656184" cy="792088"/>
              </a:xfrm>
              <a:prstGeom prst="parallelogram">
                <a:avLst>
                  <a:gd name="adj" fmla="val 646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1493170" y="1457321"/>
                <a:ext cx="843025" cy="2181119"/>
              </a:xfrm>
              <a:custGeom>
                <a:avLst/>
                <a:gdLst>
                  <a:gd name="connsiteX0" fmla="*/ 0 w 1441865"/>
                  <a:gd name="connsiteY0" fmla="*/ 2058309 h 2058309"/>
                  <a:gd name="connsiteX1" fmla="*/ 705865 w 1441865"/>
                  <a:gd name="connsiteY1" fmla="*/ 0 h 2058309"/>
                  <a:gd name="connsiteX2" fmla="*/ 1441865 w 1441865"/>
                  <a:gd name="connsiteY2" fmla="*/ 2058309 h 2058309"/>
                  <a:gd name="connsiteX3" fmla="*/ 0 w 1441865"/>
                  <a:gd name="connsiteY3" fmla="*/ 2058309 h 2058309"/>
                  <a:gd name="connsiteX0" fmla="*/ 0 w 1436221"/>
                  <a:gd name="connsiteY0" fmla="*/ 2058309 h 2058309"/>
                  <a:gd name="connsiteX1" fmla="*/ 705865 w 1436221"/>
                  <a:gd name="connsiteY1" fmla="*/ 0 h 2058309"/>
                  <a:gd name="connsiteX2" fmla="*/ 1436221 w 1436221"/>
                  <a:gd name="connsiteY2" fmla="*/ 1964772 h 2058309"/>
                  <a:gd name="connsiteX3" fmla="*/ 0 w 1436221"/>
                  <a:gd name="connsiteY3" fmla="*/ 2058309 h 2058309"/>
                  <a:gd name="connsiteX0" fmla="*/ 207092 w 730356"/>
                  <a:gd name="connsiteY0" fmla="*/ 2750477 h 2750477"/>
                  <a:gd name="connsiteX1" fmla="*/ 0 w 730356"/>
                  <a:gd name="connsiteY1" fmla="*/ 0 h 2750477"/>
                  <a:gd name="connsiteX2" fmla="*/ 730356 w 730356"/>
                  <a:gd name="connsiteY2" fmla="*/ 1964772 h 2750477"/>
                  <a:gd name="connsiteX3" fmla="*/ 207092 w 730356"/>
                  <a:gd name="connsiteY3" fmla="*/ 2750477 h 2750477"/>
                  <a:gd name="connsiteX0" fmla="*/ 0 w 843025"/>
                  <a:gd name="connsiteY0" fmla="*/ 2181119 h 2181119"/>
                  <a:gd name="connsiteX1" fmla="*/ 843025 w 843025"/>
                  <a:gd name="connsiteY1" fmla="*/ 0 h 2181119"/>
                  <a:gd name="connsiteX2" fmla="*/ 523264 w 843025"/>
                  <a:gd name="connsiteY2" fmla="*/ 1395414 h 2181119"/>
                  <a:gd name="connsiteX3" fmla="*/ 0 w 843025"/>
                  <a:gd name="connsiteY3" fmla="*/ 2181119 h 218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025" h="2181119">
                    <a:moveTo>
                      <a:pt x="0" y="2181119"/>
                    </a:moveTo>
                    <a:lnTo>
                      <a:pt x="843025" y="0"/>
                    </a:lnTo>
                    <a:lnTo>
                      <a:pt x="523264" y="1395414"/>
                    </a:lnTo>
                    <a:lnTo>
                      <a:pt x="0" y="2181119"/>
                    </a:lnTo>
                    <a:close/>
                  </a:path>
                </a:pathLst>
              </a:custGeom>
              <a:solidFill>
                <a:schemeClr val="accent3">
                  <a:alpha val="78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686779">
                <a:off x="2120015" y="1564692"/>
                <a:ext cx="1093457" cy="2095442"/>
              </a:xfrm>
              <a:custGeom>
                <a:avLst/>
                <a:gdLst>
                  <a:gd name="connsiteX0" fmla="*/ 0 w 1368152"/>
                  <a:gd name="connsiteY0" fmla="*/ 1975094 h 1975094"/>
                  <a:gd name="connsiteX1" fmla="*/ 684076 w 1368152"/>
                  <a:gd name="connsiteY1" fmla="*/ 0 h 1975094"/>
                  <a:gd name="connsiteX2" fmla="*/ 1368152 w 1368152"/>
                  <a:gd name="connsiteY2" fmla="*/ 1975094 h 1975094"/>
                  <a:gd name="connsiteX3" fmla="*/ 0 w 1368152"/>
                  <a:gd name="connsiteY3" fmla="*/ 1975094 h 1975094"/>
                  <a:gd name="connsiteX0" fmla="*/ 0 w 684076"/>
                  <a:gd name="connsiteY0" fmla="*/ 1975094 h 1975094"/>
                  <a:gd name="connsiteX1" fmla="*/ 684076 w 684076"/>
                  <a:gd name="connsiteY1" fmla="*/ 0 h 1975094"/>
                  <a:gd name="connsiteX2" fmla="*/ 294726 w 684076"/>
                  <a:gd name="connsiteY2" fmla="*/ 1153459 h 1975094"/>
                  <a:gd name="connsiteX3" fmla="*/ 0 w 684076"/>
                  <a:gd name="connsiteY3" fmla="*/ 1975094 h 1975094"/>
                  <a:gd name="connsiteX0" fmla="*/ 641141 w 935867"/>
                  <a:gd name="connsiteY0" fmla="*/ 2001598 h 2001598"/>
                  <a:gd name="connsiteX1" fmla="*/ 0 w 935867"/>
                  <a:gd name="connsiteY1" fmla="*/ 0 h 2001598"/>
                  <a:gd name="connsiteX2" fmla="*/ 935867 w 935867"/>
                  <a:gd name="connsiteY2" fmla="*/ 1179963 h 2001598"/>
                  <a:gd name="connsiteX3" fmla="*/ 641141 w 935867"/>
                  <a:gd name="connsiteY3" fmla="*/ 2001598 h 2001598"/>
                  <a:gd name="connsiteX0" fmla="*/ 667646 w 935867"/>
                  <a:gd name="connsiteY0" fmla="*/ 2028102 h 2028102"/>
                  <a:gd name="connsiteX1" fmla="*/ 0 w 935867"/>
                  <a:gd name="connsiteY1" fmla="*/ 0 h 2028102"/>
                  <a:gd name="connsiteX2" fmla="*/ 935867 w 935867"/>
                  <a:gd name="connsiteY2" fmla="*/ 1179963 h 2028102"/>
                  <a:gd name="connsiteX3" fmla="*/ 667646 w 935867"/>
                  <a:gd name="connsiteY3" fmla="*/ 2028102 h 2028102"/>
                  <a:gd name="connsiteX0" fmla="*/ 667646 w 949119"/>
                  <a:gd name="connsiteY0" fmla="*/ 2028102 h 2028102"/>
                  <a:gd name="connsiteX1" fmla="*/ 0 w 949119"/>
                  <a:gd name="connsiteY1" fmla="*/ 0 h 2028102"/>
                  <a:gd name="connsiteX2" fmla="*/ 949119 w 949119"/>
                  <a:gd name="connsiteY2" fmla="*/ 1206467 h 2028102"/>
                  <a:gd name="connsiteX3" fmla="*/ 667646 w 949119"/>
                  <a:gd name="connsiteY3" fmla="*/ 2028102 h 2028102"/>
                  <a:gd name="connsiteX0" fmla="*/ 667646 w 1024229"/>
                  <a:gd name="connsiteY0" fmla="*/ 2028102 h 2028102"/>
                  <a:gd name="connsiteX1" fmla="*/ 0 w 1024229"/>
                  <a:gd name="connsiteY1" fmla="*/ 0 h 2028102"/>
                  <a:gd name="connsiteX2" fmla="*/ 1024229 w 1024229"/>
                  <a:gd name="connsiteY2" fmla="*/ 1158347 h 2028102"/>
                  <a:gd name="connsiteX3" fmla="*/ 667646 w 1024229"/>
                  <a:gd name="connsiteY3" fmla="*/ 2028102 h 2028102"/>
                  <a:gd name="connsiteX0" fmla="*/ 707191 w 1024229"/>
                  <a:gd name="connsiteY0" fmla="*/ 2055333 h 2055333"/>
                  <a:gd name="connsiteX1" fmla="*/ 0 w 1024229"/>
                  <a:gd name="connsiteY1" fmla="*/ 0 h 2055333"/>
                  <a:gd name="connsiteX2" fmla="*/ 1024229 w 1024229"/>
                  <a:gd name="connsiteY2" fmla="*/ 1158347 h 2055333"/>
                  <a:gd name="connsiteX3" fmla="*/ 707191 w 1024229"/>
                  <a:gd name="connsiteY3" fmla="*/ 2055333 h 2055333"/>
                  <a:gd name="connsiteX0" fmla="*/ 705931 w 1024229"/>
                  <a:gd name="connsiteY0" fmla="*/ 2079569 h 2079569"/>
                  <a:gd name="connsiteX1" fmla="*/ 0 w 1024229"/>
                  <a:gd name="connsiteY1" fmla="*/ 0 h 2079569"/>
                  <a:gd name="connsiteX2" fmla="*/ 1024229 w 1024229"/>
                  <a:gd name="connsiteY2" fmla="*/ 1158347 h 2079569"/>
                  <a:gd name="connsiteX3" fmla="*/ 705931 w 1024229"/>
                  <a:gd name="connsiteY3" fmla="*/ 2079569 h 207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4229" h="2079569">
                    <a:moveTo>
                      <a:pt x="705931" y="2079569"/>
                    </a:moveTo>
                    <a:lnTo>
                      <a:pt x="0" y="0"/>
                    </a:lnTo>
                    <a:lnTo>
                      <a:pt x="1024229" y="1158347"/>
                    </a:lnTo>
                    <a:lnTo>
                      <a:pt x="705931" y="2079569"/>
                    </a:lnTo>
                    <a:close/>
                  </a:path>
                </a:pathLst>
              </a:custGeom>
              <a:solidFill>
                <a:schemeClr val="accent2">
                  <a:alpha val="86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1472386" y="1518112"/>
                <a:ext cx="1190016" cy="2161677"/>
              </a:xfrm>
              <a:custGeom>
                <a:avLst/>
                <a:gdLst>
                  <a:gd name="connsiteX0" fmla="*/ 0 w 1551911"/>
                  <a:gd name="connsiteY0" fmla="*/ 2535738 h 2535738"/>
                  <a:gd name="connsiteX1" fmla="*/ 1115467 w 1551911"/>
                  <a:gd name="connsiteY1" fmla="*/ 0 h 2535738"/>
                  <a:gd name="connsiteX2" fmla="*/ 1551911 w 1551911"/>
                  <a:gd name="connsiteY2" fmla="*/ 2535738 h 2535738"/>
                  <a:gd name="connsiteX3" fmla="*/ 0 w 1551911"/>
                  <a:gd name="connsiteY3" fmla="*/ 2535738 h 2535738"/>
                  <a:gd name="connsiteX0" fmla="*/ 0 w 1598841"/>
                  <a:gd name="connsiteY0" fmla="*/ 2535738 h 2566702"/>
                  <a:gd name="connsiteX1" fmla="*/ 1115467 w 1598841"/>
                  <a:gd name="connsiteY1" fmla="*/ 0 h 2566702"/>
                  <a:gd name="connsiteX2" fmla="*/ 1598841 w 1598841"/>
                  <a:gd name="connsiteY2" fmla="*/ 2566702 h 2566702"/>
                  <a:gd name="connsiteX3" fmla="*/ 0 w 1598841"/>
                  <a:gd name="connsiteY3" fmla="*/ 2535738 h 2566702"/>
                  <a:gd name="connsiteX0" fmla="*/ 0 w 1593518"/>
                  <a:gd name="connsiteY0" fmla="*/ 2535738 h 2540738"/>
                  <a:gd name="connsiteX1" fmla="*/ 1115467 w 1593518"/>
                  <a:gd name="connsiteY1" fmla="*/ 0 h 2540738"/>
                  <a:gd name="connsiteX2" fmla="*/ 1593518 w 1593518"/>
                  <a:gd name="connsiteY2" fmla="*/ 2540738 h 2540738"/>
                  <a:gd name="connsiteX3" fmla="*/ 0 w 1593518"/>
                  <a:gd name="connsiteY3" fmla="*/ 2535738 h 254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3518" h="2540738">
                    <a:moveTo>
                      <a:pt x="0" y="2535738"/>
                    </a:moveTo>
                    <a:lnTo>
                      <a:pt x="1115467" y="0"/>
                    </a:lnTo>
                    <a:lnTo>
                      <a:pt x="1593518" y="2540738"/>
                    </a:lnTo>
                    <a:lnTo>
                      <a:pt x="0" y="2535738"/>
                    </a:lnTo>
                    <a:close/>
                  </a:path>
                </a:pathLst>
              </a:custGeom>
              <a:solidFill>
                <a:schemeClr val="accent5">
                  <a:alpha val="3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276904" y="1511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t</a:t>
              </a:r>
              <a:endParaRPr lang="en-US" sz="2800" b="1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22991" y="2620396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l</a:t>
              </a:r>
              <a:endParaRPr lang="en-US" sz="2800" b="1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2820" y="270792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p</a:t>
              </a:r>
              <a:endParaRPr lang="en-US" sz="2800" b="1" i="1" dirty="0"/>
            </a:p>
          </p:txBody>
        </p:sp>
      </p:grpSp>
      <p:cxnSp>
        <p:nvCxnSpPr>
          <p:cNvPr id="9" name="Straight Connector 8"/>
          <p:cNvCxnSpPr>
            <a:stCxn id="7" idx="1"/>
          </p:cNvCxnSpPr>
          <p:nvPr/>
        </p:nvCxnSpPr>
        <p:spPr>
          <a:xfrm>
            <a:off x="1849540" y="764704"/>
            <a:ext cx="854728" cy="19275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33391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148064" y="620688"/>
            <a:ext cx="2945801" cy="2672492"/>
            <a:chOff x="5172544" y="1221101"/>
            <a:chExt cx="3613220" cy="3135475"/>
          </a:xfrm>
        </p:grpSpPr>
        <p:sp>
          <p:nvSpPr>
            <p:cNvPr id="8" name="Isosceles Triangle 7"/>
            <p:cNvSpPr/>
            <p:nvPr/>
          </p:nvSpPr>
          <p:spPr>
            <a:xfrm>
              <a:off x="5172544" y="1221101"/>
              <a:ext cx="3613220" cy="2017144"/>
            </a:xfrm>
            <a:custGeom>
              <a:avLst/>
              <a:gdLst>
                <a:gd name="connsiteX0" fmla="*/ 0 w 3061976"/>
                <a:gd name="connsiteY0" fmla="*/ 2225062 h 2225062"/>
                <a:gd name="connsiteX1" fmla="*/ 1530988 w 3061976"/>
                <a:gd name="connsiteY1" fmla="*/ 0 h 2225062"/>
                <a:gd name="connsiteX2" fmla="*/ 3061976 w 3061976"/>
                <a:gd name="connsiteY2" fmla="*/ 2225062 h 2225062"/>
                <a:gd name="connsiteX3" fmla="*/ 0 w 3061976"/>
                <a:gd name="connsiteY3" fmla="*/ 2225062 h 2225062"/>
                <a:gd name="connsiteX0" fmla="*/ 0 w 3157510"/>
                <a:gd name="connsiteY0" fmla="*/ 2225062 h 2361539"/>
                <a:gd name="connsiteX1" fmla="*/ 1530988 w 3157510"/>
                <a:gd name="connsiteY1" fmla="*/ 0 h 2361539"/>
                <a:gd name="connsiteX2" fmla="*/ 3157510 w 3157510"/>
                <a:gd name="connsiteY2" fmla="*/ 2361539 h 2361539"/>
                <a:gd name="connsiteX3" fmla="*/ 0 w 3157510"/>
                <a:gd name="connsiteY3" fmla="*/ 2225062 h 2361539"/>
                <a:gd name="connsiteX0" fmla="*/ 0 w 3157510"/>
                <a:gd name="connsiteY0" fmla="*/ 2225062 h 2663730"/>
                <a:gd name="connsiteX1" fmla="*/ 1530988 w 3157510"/>
                <a:gd name="connsiteY1" fmla="*/ 0 h 2663730"/>
                <a:gd name="connsiteX2" fmla="*/ 3157510 w 3157510"/>
                <a:gd name="connsiteY2" fmla="*/ 2361539 h 2663730"/>
                <a:gd name="connsiteX3" fmla="*/ 0 w 3157510"/>
                <a:gd name="connsiteY3" fmla="*/ 2225062 h 2663730"/>
                <a:gd name="connsiteX0" fmla="*/ 0 w 3157510"/>
                <a:gd name="connsiteY0" fmla="*/ 2225062 h 2922999"/>
                <a:gd name="connsiteX1" fmla="*/ 1530988 w 3157510"/>
                <a:gd name="connsiteY1" fmla="*/ 0 h 2922999"/>
                <a:gd name="connsiteX2" fmla="*/ 3157510 w 3157510"/>
                <a:gd name="connsiteY2" fmla="*/ 2361539 h 2922999"/>
                <a:gd name="connsiteX3" fmla="*/ 0 w 3157510"/>
                <a:gd name="connsiteY3" fmla="*/ 2225062 h 2922999"/>
                <a:gd name="connsiteX0" fmla="*/ 0 w 3416818"/>
                <a:gd name="connsiteY0" fmla="*/ 1979402 h 2816828"/>
                <a:gd name="connsiteX1" fmla="*/ 1790296 w 3416818"/>
                <a:gd name="connsiteY1" fmla="*/ 0 h 2816828"/>
                <a:gd name="connsiteX2" fmla="*/ 3416818 w 3416818"/>
                <a:gd name="connsiteY2" fmla="*/ 2361539 h 2816828"/>
                <a:gd name="connsiteX3" fmla="*/ 0 w 3416818"/>
                <a:gd name="connsiteY3" fmla="*/ 1979402 h 2816828"/>
                <a:gd name="connsiteX0" fmla="*/ 0 w 3621535"/>
                <a:gd name="connsiteY0" fmla="*/ 1979402 h 2636810"/>
                <a:gd name="connsiteX1" fmla="*/ 1790296 w 3621535"/>
                <a:gd name="connsiteY1" fmla="*/ 0 h 2636810"/>
                <a:gd name="connsiteX2" fmla="*/ 3621535 w 3621535"/>
                <a:gd name="connsiteY2" fmla="*/ 2033993 h 2636810"/>
                <a:gd name="connsiteX3" fmla="*/ 0 w 3621535"/>
                <a:gd name="connsiteY3" fmla="*/ 1979402 h 2636810"/>
                <a:gd name="connsiteX0" fmla="*/ 0 w 3830086"/>
                <a:gd name="connsiteY0" fmla="*/ 1979402 h 2505853"/>
                <a:gd name="connsiteX1" fmla="*/ 1790296 w 3830086"/>
                <a:gd name="connsiteY1" fmla="*/ 0 h 2505853"/>
                <a:gd name="connsiteX2" fmla="*/ 3830086 w 3830086"/>
                <a:gd name="connsiteY2" fmla="*/ 1714352 h 2505853"/>
                <a:gd name="connsiteX3" fmla="*/ 0 w 3830086"/>
                <a:gd name="connsiteY3" fmla="*/ 1979402 h 2505853"/>
                <a:gd name="connsiteX0" fmla="*/ 0 w 4247188"/>
                <a:gd name="connsiteY0" fmla="*/ 1522772 h 2249670"/>
                <a:gd name="connsiteX1" fmla="*/ 2207398 w 4247188"/>
                <a:gd name="connsiteY1" fmla="*/ 0 h 2249670"/>
                <a:gd name="connsiteX2" fmla="*/ 4247188 w 4247188"/>
                <a:gd name="connsiteY2" fmla="*/ 1714352 h 2249670"/>
                <a:gd name="connsiteX3" fmla="*/ 0 w 4247188"/>
                <a:gd name="connsiteY3" fmla="*/ 1522772 h 224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7188" h="2249670">
                  <a:moveTo>
                    <a:pt x="0" y="1522772"/>
                  </a:moveTo>
                  <a:lnTo>
                    <a:pt x="2207398" y="0"/>
                  </a:lnTo>
                  <a:lnTo>
                    <a:pt x="4247188" y="1714352"/>
                  </a:lnTo>
                  <a:cubicBezTo>
                    <a:pt x="3849778" y="2446783"/>
                    <a:pt x="219990" y="2469016"/>
                    <a:pt x="0" y="152277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08276" y="3238245"/>
              <a:ext cx="1267529" cy="11183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94987" y="323496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2996" y="3317353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Jaring-jaring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kerucut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7624" y="404664"/>
            <a:ext cx="2016224" cy="2592288"/>
            <a:chOff x="1187624" y="404664"/>
            <a:chExt cx="2016224" cy="2592288"/>
          </a:xfrm>
        </p:grpSpPr>
        <p:grpSp>
          <p:nvGrpSpPr>
            <p:cNvPr id="10" name="Group 9"/>
            <p:cNvGrpSpPr/>
            <p:nvPr/>
          </p:nvGrpSpPr>
          <p:grpSpPr>
            <a:xfrm>
              <a:off x="1187624" y="404664"/>
              <a:ext cx="2016224" cy="2592288"/>
              <a:chOff x="1095658" y="1652251"/>
              <a:chExt cx="2371884" cy="364305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95658" y="1652251"/>
                <a:ext cx="2371884" cy="3643056"/>
                <a:chOff x="3463308" y="470565"/>
                <a:chExt cx="2371884" cy="3643056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3465425" y="3173110"/>
                  <a:ext cx="2369767" cy="900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shade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3463308" y="470565"/>
                  <a:ext cx="2369767" cy="3643056"/>
                  <a:chOff x="1093868" y="802441"/>
                  <a:chExt cx="2369767" cy="3643056"/>
                </a:xfrm>
              </p:grpSpPr>
              <p:sp>
                <p:nvSpPr>
                  <p:cNvPr id="17" name="Isosceles Triangle 2"/>
                  <p:cNvSpPr/>
                  <p:nvPr/>
                </p:nvSpPr>
                <p:spPr>
                  <a:xfrm>
                    <a:off x="1093868" y="802441"/>
                    <a:ext cx="2369766" cy="3112852"/>
                  </a:xfrm>
                  <a:custGeom>
                    <a:avLst/>
                    <a:gdLst>
                      <a:gd name="connsiteX0" fmla="*/ 0 w 2363372"/>
                      <a:gd name="connsiteY0" fmla="*/ 3615397 h 3615397"/>
                      <a:gd name="connsiteX1" fmla="*/ 1181686 w 2363372"/>
                      <a:gd name="connsiteY1" fmla="*/ 0 h 3615397"/>
                      <a:gd name="connsiteX2" fmla="*/ 2363372 w 2363372"/>
                      <a:gd name="connsiteY2" fmla="*/ 3615397 h 3615397"/>
                      <a:gd name="connsiteX3" fmla="*/ 0 w 2363372"/>
                      <a:gd name="connsiteY3" fmla="*/ 3615397 h 3615397"/>
                      <a:gd name="connsiteX0" fmla="*/ 0 w 2307101"/>
                      <a:gd name="connsiteY0" fmla="*/ 3615397 h 3671668"/>
                      <a:gd name="connsiteX1" fmla="*/ 1181686 w 2307101"/>
                      <a:gd name="connsiteY1" fmla="*/ 0 h 3671668"/>
                      <a:gd name="connsiteX2" fmla="*/ 2307101 w 2307101"/>
                      <a:gd name="connsiteY2" fmla="*/ 3671668 h 3671668"/>
                      <a:gd name="connsiteX3" fmla="*/ 0 w 2307101"/>
                      <a:gd name="connsiteY3" fmla="*/ 3615397 h 3671668"/>
                      <a:gd name="connsiteX0" fmla="*/ 0 w 2349304"/>
                      <a:gd name="connsiteY0" fmla="*/ 3629465 h 3671668"/>
                      <a:gd name="connsiteX1" fmla="*/ 1223889 w 2349304"/>
                      <a:gd name="connsiteY1" fmla="*/ 0 h 3671668"/>
                      <a:gd name="connsiteX2" fmla="*/ 2349304 w 2349304"/>
                      <a:gd name="connsiteY2" fmla="*/ 3671668 h 3671668"/>
                      <a:gd name="connsiteX3" fmla="*/ 0 w 2349304"/>
                      <a:gd name="connsiteY3" fmla="*/ 3629465 h 3671668"/>
                      <a:gd name="connsiteX0" fmla="*/ 0 w 2321168"/>
                      <a:gd name="connsiteY0" fmla="*/ 3629465 h 3629465"/>
                      <a:gd name="connsiteX1" fmla="*/ 1223889 w 2321168"/>
                      <a:gd name="connsiteY1" fmla="*/ 0 h 3629465"/>
                      <a:gd name="connsiteX2" fmla="*/ 2321168 w 2321168"/>
                      <a:gd name="connsiteY2" fmla="*/ 3615397 h 3629465"/>
                      <a:gd name="connsiteX3" fmla="*/ 0 w 2321168"/>
                      <a:gd name="connsiteY3" fmla="*/ 3629465 h 3629465"/>
                      <a:gd name="connsiteX0" fmla="*/ 0 w 2321168"/>
                      <a:gd name="connsiteY0" fmla="*/ 3629465 h 3629465"/>
                      <a:gd name="connsiteX1" fmla="*/ 1223889 w 2321168"/>
                      <a:gd name="connsiteY1" fmla="*/ 0 h 3629465"/>
                      <a:gd name="connsiteX2" fmla="*/ 2321168 w 2321168"/>
                      <a:gd name="connsiteY2" fmla="*/ 3615397 h 3629465"/>
                      <a:gd name="connsiteX3" fmla="*/ 0 w 2321168"/>
                      <a:gd name="connsiteY3" fmla="*/ 3629465 h 3629465"/>
                      <a:gd name="connsiteX0" fmla="*/ 0 w 2321168"/>
                      <a:gd name="connsiteY0" fmla="*/ 3066757 h 3066757"/>
                      <a:gd name="connsiteX1" fmla="*/ 1266092 w 2321168"/>
                      <a:gd name="connsiteY1" fmla="*/ 0 h 3066757"/>
                      <a:gd name="connsiteX2" fmla="*/ 2321168 w 2321168"/>
                      <a:gd name="connsiteY2" fmla="*/ 3052689 h 3066757"/>
                      <a:gd name="connsiteX3" fmla="*/ 0 w 2321168"/>
                      <a:gd name="connsiteY3" fmla="*/ 3066757 h 3066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1168" h="3066757">
                        <a:moveTo>
                          <a:pt x="0" y="3066757"/>
                        </a:moveTo>
                        <a:lnTo>
                          <a:pt x="1266092" y="0"/>
                        </a:lnTo>
                        <a:lnTo>
                          <a:pt x="2321168" y="3052689"/>
                        </a:lnTo>
                        <a:lnTo>
                          <a:pt x="0" y="3066757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39000"/>
                    </a:schemeClr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    </a:t>
                    </a:r>
                    <a:endParaRPr lang="en-US" sz="3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1093868" y="3544952"/>
                    <a:ext cx="2369767" cy="90054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2" name="Straight Connector 11"/>
              <p:cNvCxnSpPr>
                <a:stCxn id="15" idx="2"/>
                <a:endCxn id="18" idx="6"/>
              </p:cNvCxnSpPr>
              <p:nvPr/>
            </p:nvCxnSpPr>
            <p:spPr>
              <a:xfrm>
                <a:off x="1097775" y="4805069"/>
                <a:ext cx="2367650" cy="3996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280541" y="1692217"/>
                <a:ext cx="107718" cy="311285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475740" y="4239492"/>
                <a:ext cx="328502" cy="605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780568" y="1129202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357186" y="3914524"/>
                <a:ext cx="8458746" cy="2124684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Luas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permukaan</a:t>
                </a:r>
                <a:r>
                  <a:rPr lang="en-US" sz="2400" b="1" dirty="0">
                    <a:latin typeface="Arial" charset="0"/>
                    <a:cs typeface="Arial" charset="0"/>
                  </a:rPr>
                  <a:t/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b="1" dirty="0" smtClean="0">
                    <a:latin typeface="Arial" charset="0"/>
                    <a:cs typeface="Arial" charset="0"/>
                  </a:rPr>
                  <a:t>	=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luas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alas + </a:t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luas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selimut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kerucut</a:t>
                </a:r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b="1" dirty="0" smtClean="0">
                    <a:latin typeface="Arial" charset="0"/>
                    <a:cs typeface="Arial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  <m:r>
                      <a:rPr lang="en-US" sz="2400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>
                    <a:latin typeface="Arial" charset="0"/>
                    <a:cs typeface="Arial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𝐬</m:t>
                    </m:r>
                  </m:oMath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b="1" dirty="0">
                    <a:latin typeface="Arial" charset="0"/>
                    <a:cs typeface="Arial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𝒓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2400" b="1" dirty="0" smtClean="0"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err="1" smtClean="0">
                    <a:latin typeface="Arial" charset="0"/>
                    <a:cs typeface="Arial" charset="0"/>
                  </a:rPr>
                  <a:t>Dimana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𝟏𝟒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𝐚𝐭𝐚𝐮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4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6" y="3914524"/>
                <a:ext cx="8458746" cy="2124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55656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5107" y="2939642"/>
            <a:ext cx="8567898" cy="80021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Jari-jari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alas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sebuah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21 cm.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tinggi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30 cm,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permukaan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tabung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9558" y="560069"/>
            <a:ext cx="6862722" cy="80021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Sebuah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kubus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memiliki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panjang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rusuk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8 cm.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Tentukanlah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luas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permukaan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kubus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tersebut</a:t>
            </a:r>
            <a:r>
              <a:rPr lang="en-US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982" y="1428404"/>
            <a:ext cx="8468758" cy="113877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Penyelesaian: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Luas </a:t>
            </a:r>
            <a:r>
              <a:rPr lang="en-US" sz="2200" dirty="0" err="1" smtClean="0">
                <a:latin typeface="Arial" charset="0"/>
                <a:cs typeface="Arial" charset="0"/>
              </a:rPr>
              <a:t>permukaan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kubus</a:t>
            </a:r>
            <a:r>
              <a:rPr lang="en-US" sz="2200" dirty="0" smtClean="0">
                <a:latin typeface="Arial" charset="0"/>
                <a:cs typeface="Arial" charset="0"/>
              </a:rPr>
              <a:t> = 6 x </a:t>
            </a:r>
            <a:r>
              <a:rPr lang="en-US" sz="2200" i="1" dirty="0" smtClean="0">
                <a:latin typeface="Arial" charset="0"/>
                <a:cs typeface="Arial" charset="0"/>
              </a:rPr>
              <a:t>s</a:t>
            </a:r>
            <a:r>
              <a:rPr lang="en-US" sz="2200" baseline="30000" dirty="0" smtClean="0">
                <a:latin typeface="Arial" charset="0"/>
                <a:cs typeface="Arial" charset="0"/>
              </a:rPr>
              <a:t>2</a:t>
            </a:r>
            <a:endParaRPr lang="en-US" sz="2400" b="1" baseline="30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 baseline="30000" dirty="0" smtClean="0">
                <a:latin typeface="Arial" charset="0"/>
                <a:cs typeface="Arial" charset="0"/>
              </a:rPr>
              <a:t>			</a:t>
            </a:r>
            <a:r>
              <a:rPr lang="en-US" sz="2400" b="1" dirty="0" smtClean="0">
                <a:latin typeface="Arial" charset="0"/>
                <a:cs typeface="Arial" charset="0"/>
              </a:rPr>
              <a:t>   </a:t>
            </a:r>
            <a:r>
              <a:rPr lang="en-US" sz="2400" dirty="0" smtClean="0">
                <a:latin typeface="Arial" charset="0"/>
                <a:cs typeface="Arial" charset="0"/>
              </a:rPr>
              <a:t>= 6 x 8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cs typeface="Arial" charset="0"/>
              </a:rPr>
              <a:t> = 6 x 64 = 384 cm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2</a:t>
            </a:r>
            <a:endParaRPr lang="en-US" sz="2000" baseline="30000" dirty="0" smtClean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282982" y="3765757"/>
                <a:ext cx="8518328" cy="2159566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Luas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permukaan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tabung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400" b="1" baseline="30000" dirty="0" smtClean="0">
                    <a:latin typeface="Arial" charset="0"/>
                    <a:cs typeface="Arial" charset="0"/>
                  </a:rPr>
                  <a:t/>
                </a:r>
              </a:p>
              <a:p>
                <a:pPr eaLnBrk="1" hangingPunct="1"/>
                <a:r>
                  <a:rPr lang="en-US" sz="2400" b="1" baseline="30000" dirty="0">
                    <a:latin typeface="Arial" charset="0"/>
                    <a:cs typeface="Arial" charset="0"/>
                  </a:rPr>
                  <a:t/>
                </a:r>
                <a:r>
                  <a:rPr lang="en-US" sz="2400" b="1" baseline="30000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2800" dirty="0" smtClean="0">
                    <a:latin typeface="Arial" charset="0"/>
                    <a:cs typeface="Arial" charset="0"/>
                  </a:rPr>
                  <a:t>= 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charset="0"/>
                    <a:cs typeface="Arial" charset="0"/>
                  </a:rPr>
                  <a:t> x 21 x (21 + 30)</a:t>
                </a:r>
              </a:p>
              <a:p>
                <a:pPr eaLnBrk="1" hangingPunct="1"/>
                <a:r>
                  <a:rPr lang="en-US" sz="2400" dirty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		     = 132 x 51</a:t>
                </a:r>
              </a:p>
              <a:p>
                <a:pPr eaLnBrk="1" hangingPunct="1"/>
                <a:r>
                  <a:rPr lang="en-US" sz="2400" dirty="0">
                    <a:latin typeface="Arial" charset="0"/>
                    <a:cs typeface="Arial" charset="0"/>
                  </a:rPr>
                  <a:t/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		     = 6.732 cm</a:t>
                </a:r>
                <a:r>
                  <a:rPr lang="en-US" sz="2400" baseline="30000" dirty="0" smtClean="0">
                    <a:latin typeface="Arial" charset="0"/>
                    <a:cs typeface="Arial" charset="0"/>
                  </a:rPr>
                  <a:t>2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982" y="3765757"/>
                <a:ext cx="8518328" cy="2159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465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066" y="221331"/>
            <a:ext cx="8597507" cy="5446994"/>
            <a:chOff x="322883" y="1033750"/>
            <a:chExt cx="8597507" cy="5446994"/>
          </a:xfrm>
        </p:grpSpPr>
        <p:sp>
          <p:nvSpPr>
            <p:cNvPr id="24" name="TextBox 23"/>
            <p:cNvSpPr txBox="1"/>
            <p:nvPr/>
          </p:nvSpPr>
          <p:spPr>
            <a:xfrm>
              <a:off x="2150912" y="60806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4695" y="5934695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1269" y="5934695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22883" y="1033750"/>
              <a:ext cx="8597507" cy="5171443"/>
              <a:chOff x="322883" y="1033750"/>
              <a:chExt cx="8597507" cy="5171443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874702" y="2295206"/>
                    <a:ext cx="4043366" cy="144578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Luas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alas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tinggi</m:t>
                        </m:r>
                      </m:oMath>
                    </a14:m>
                    <a:endParaRPr lang="en-US" sz="2300" b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2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a:t/>
                    </a:r>
                    <a:r>
                      <a:rPr lang="en-US" sz="23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a:t>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a14:m>
                    <a:endParaRPr lang="en-US" sz="2300" b="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endParaRP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US" sz="23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Keliling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+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b 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 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en-US" sz="23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4702" y="2295206"/>
                    <a:ext cx="4043366" cy="144578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349" b="-7469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/>
              <p:cNvSpPr/>
              <p:nvPr/>
            </p:nvSpPr>
            <p:spPr>
              <a:xfrm>
                <a:off x="322883" y="1033750"/>
                <a:ext cx="182485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6688"/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Segitiga</a:t>
                </a:r>
                <a:endPara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154969" y="3262956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50803" y="3340364"/>
                <a:ext cx="355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46473" y="3230979"/>
                <a:ext cx="355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07624" y="1520656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87542" y="5051031"/>
                <a:ext cx="4032848" cy="115416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 = alas x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tinggi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=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sz="2300" i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Keliling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 x (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3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2173" y="3987635"/>
                <a:ext cx="251094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6688"/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Jajargenjang</a:t>
                </a:r>
                <a:endPara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12555" y="4629658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24919" y="4582795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150904" y="60806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8" name="Parallelogram 7"/>
          <p:cNvSpPr/>
          <p:nvPr/>
        </p:nvSpPr>
        <p:spPr>
          <a:xfrm>
            <a:off x="1096029" y="3963178"/>
            <a:ext cx="2578891" cy="1359153"/>
          </a:xfrm>
          <a:prstGeom prst="parallelogram">
            <a:avLst>
              <a:gd name="adj" fmla="val 38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39788" y="3963178"/>
            <a:ext cx="899928" cy="1359153"/>
            <a:chOff x="739788" y="3963178"/>
            <a:chExt cx="899928" cy="13591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19672" y="3963178"/>
              <a:ext cx="0" cy="135915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24786" y="4653136"/>
              <a:ext cx="614930" cy="2160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9788" y="4367677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1305136" y="1304786"/>
            <a:ext cx="1646840" cy="14254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05727" y="16831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3322" y="17157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28556" y="1022574"/>
            <a:ext cx="640951" cy="1707661"/>
            <a:chOff x="1613730" y="3898615"/>
            <a:chExt cx="640951" cy="1707661"/>
          </a:xfrm>
        </p:grpSpPr>
        <p:cxnSp>
          <p:nvCxnSpPr>
            <p:cNvPr id="34" name="Straight Connector 33"/>
            <p:cNvCxnSpPr>
              <a:stCxn id="11" idx="0"/>
              <a:endCxn id="11" idx="3"/>
            </p:cNvCxnSpPr>
            <p:nvPr/>
          </p:nvCxnSpPr>
          <p:spPr>
            <a:xfrm>
              <a:off x="1613730" y="4180827"/>
              <a:ext cx="0" cy="142544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639716" y="4205344"/>
              <a:ext cx="379091" cy="6638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999483" y="3898615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1807" y="2728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7693" y="45610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482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mond 14"/>
          <p:cNvSpPr/>
          <p:nvPr/>
        </p:nvSpPr>
        <p:spPr>
          <a:xfrm>
            <a:off x="1124626" y="4017294"/>
            <a:ext cx="2532112" cy="15592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6742" y="333080"/>
            <a:ext cx="8795738" cy="5633843"/>
            <a:chOff x="252559" y="1145499"/>
            <a:chExt cx="8795738" cy="5633843"/>
          </a:xfrm>
        </p:grpSpPr>
        <p:sp>
          <p:nvSpPr>
            <p:cNvPr id="25" name="TextBox 24"/>
            <p:cNvSpPr txBox="1"/>
            <p:nvPr/>
          </p:nvSpPr>
          <p:spPr>
            <a:xfrm>
              <a:off x="915336" y="5395164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5777" y="6379232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52559" y="1145499"/>
              <a:ext cx="8795738" cy="5536423"/>
              <a:chOff x="252559" y="1145499"/>
              <a:chExt cx="8795738" cy="5536423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610725" y="2009282"/>
                    <a:ext cx="4437572" cy="1799723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Luas </a:t>
                    </a:r>
                  </a:p>
                  <a:p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jml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sisi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sejajar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tinggi</m:t>
                        </m:r>
                      </m:oMath>
                    </a14:m>
                    <a:endParaRPr lang="en-US" sz="2300" b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23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a:t>   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×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a14:m>
                    <a:endParaRPr lang="en-US" sz="2300" b="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endParaRP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US" sz="23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Keliling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en-US" sz="23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</a:t>
                    </a:r>
                    <a:endParaRPr lang="en-US" sz="23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725" y="2009282"/>
                    <a:ext cx="4437572" cy="1799723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366" t="-1667" b="-5333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/>
              <p:cNvSpPr/>
              <p:nvPr/>
            </p:nvSpPr>
            <p:spPr>
              <a:xfrm>
                <a:off x="252559" y="1145499"/>
                <a:ext cx="2153218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6688"/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Trapesium</a:t>
                </a:r>
                <a:endPara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635047" y="3408895"/>
                <a:ext cx="301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62335" y="2942527"/>
                <a:ext cx="355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83422" y="2961367"/>
                <a:ext cx="355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18079" y="1716727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10112" y="4882199"/>
                    <a:ext cx="4438185" cy="1799723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Luas </a:t>
                    </a:r>
                  </a:p>
                  <a:p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3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diagonal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diagonal</m:t>
                        </m:r>
                        <m:r>
                          <a:rPr lang="en-US" sz="23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a14:m>
                    <a:endParaRPr lang="en-US" sz="2300" b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3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3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3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a14:m>
                    <a:r>
                      <a:rPr lang="en-US" sz="2300" baseline="30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</a:p>
                  <a:p>
                    <a:pPr marL="342900" indent="-342900">
                      <a:buFont typeface="Arial" panose="020B0604020202020204" pitchFamily="34" charset="0"/>
                      <a:buChar char="•"/>
                    </a:pPr>
                    <a:r>
                      <a:rPr lang="en-US" sz="23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Keliling</a:t>
                    </a:r>
                    <a:r>
                      <a:rPr lang="en-US" sz="2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4 x s</a:t>
                    </a:r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112" y="4882199"/>
                    <a:ext cx="4438185" cy="179972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366" t="-1672" b="-5686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>
                <a:off x="267666" y="4000552"/>
                <a:ext cx="254300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6688"/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Belah</a:t>
                </a:r>
                <a:r>
                  <a:rPr lang="en-US" sz="23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ketupat</a:t>
                </a:r>
                <a:endPara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06283" y="5395164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61192" y="4446435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40177" y="173066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112578" y="603472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3116647">
              <a:off x="1955461" y="478247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116647">
              <a:off x="3043045" y="573059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8881357">
              <a:off x="3160824" y="513355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02292" y="4017294"/>
            <a:ext cx="1088390" cy="1704132"/>
            <a:chOff x="551326" y="3717212"/>
            <a:chExt cx="1088390" cy="1704132"/>
          </a:xfrm>
        </p:grpSpPr>
        <p:cxnSp>
          <p:nvCxnSpPr>
            <p:cNvPr id="3" name="Straight Connector 2"/>
            <p:cNvCxnSpPr>
              <a:stCxn id="15" idx="0"/>
            </p:cNvCxnSpPr>
            <p:nvPr/>
          </p:nvCxnSpPr>
          <p:spPr>
            <a:xfrm flipH="1">
              <a:off x="1619672" y="3717212"/>
              <a:ext cx="20044" cy="160511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67387" y="4566845"/>
              <a:ext cx="540409" cy="5441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51326" y="5021234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625509" y="147755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2944" y="9318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1210600" y="1304786"/>
            <a:ext cx="2850466" cy="1145751"/>
          </a:xfrm>
          <a:prstGeom prst="trapezoid">
            <a:avLst>
              <a:gd name="adj" fmla="val 65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04906" y="1259735"/>
            <a:ext cx="794902" cy="1190802"/>
            <a:chOff x="818828" y="4157547"/>
            <a:chExt cx="794902" cy="1190802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609009" y="4180827"/>
              <a:ext cx="4721" cy="116752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068331" y="4430571"/>
              <a:ext cx="493160" cy="3449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18828" y="4157547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5400000">
            <a:off x="2535666" y="1175476"/>
            <a:ext cx="214857" cy="284969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73911" y="15935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1975938" y="3116097"/>
            <a:ext cx="847887" cy="2513717"/>
            <a:chOff x="1625616" y="3717212"/>
            <a:chExt cx="847887" cy="2513717"/>
          </a:xfrm>
        </p:grpSpPr>
        <p:cxnSp>
          <p:nvCxnSpPr>
            <p:cNvPr id="40" name="Straight Connector 39"/>
            <p:cNvCxnSpPr>
              <a:endCxn id="15" idx="3"/>
            </p:cNvCxnSpPr>
            <p:nvPr/>
          </p:nvCxnSpPr>
          <p:spPr>
            <a:xfrm rot="5400000">
              <a:off x="375807" y="4967021"/>
              <a:ext cx="2513717" cy="141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>
              <a:off x="1648538" y="5244651"/>
              <a:ext cx="763350" cy="3808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5400000">
              <a:off x="2062493" y="5773329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 rot="8881357">
            <a:off x="1660833" y="51359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ight Brace 42"/>
          <p:cNvSpPr/>
          <p:nvPr/>
        </p:nvSpPr>
        <p:spPr>
          <a:xfrm rot="5400000">
            <a:off x="2344476" y="3575956"/>
            <a:ext cx="167203" cy="249411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>
            <a:off x="2392277" y="3971382"/>
            <a:ext cx="116756" cy="159543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828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 rot="16200000">
            <a:off x="1393879" y="1145387"/>
            <a:ext cx="1655258" cy="3114564"/>
          </a:xfrm>
          <a:custGeom>
            <a:avLst/>
            <a:gdLst>
              <a:gd name="connsiteX0" fmla="*/ 0 w 1441479"/>
              <a:gd name="connsiteY0" fmla="*/ 648072 h 1296144"/>
              <a:gd name="connsiteX1" fmla="*/ 720740 w 1441479"/>
              <a:gd name="connsiteY1" fmla="*/ 0 h 1296144"/>
              <a:gd name="connsiteX2" fmla="*/ 1441479 w 1441479"/>
              <a:gd name="connsiteY2" fmla="*/ 648072 h 1296144"/>
              <a:gd name="connsiteX3" fmla="*/ 720740 w 1441479"/>
              <a:gd name="connsiteY3" fmla="*/ 1296144 h 1296144"/>
              <a:gd name="connsiteX4" fmla="*/ 0 w 1441479"/>
              <a:gd name="connsiteY4" fmla="*/ 648072 h 1296144"/>
              <a:gd name="connsiteX0" fmla="*/ 0 w 1441479"/>
              <a:gd name="connsiteY0" fmla="*/ 648072 h 2313414"/>
              <a:gd name="connsiteX1" fmla="*/ 720740 w 1441479"/>
              <a:gd name="connsiteY1" fmla="*/ 0 h 2313414"/>
              <a:gd name="connsiteX2" fmla="*/ 1441479 w 1441479"/>
              <a:gd name="connsiteY2" fmla="*/ 648072 h 2313414"/>
              <a:gd name="connsiteX3" fmla="*/ 732170 w 1441479"/>
              <a:gd name="connsiteY3" fmla="*/ 2313414 h 2313414"/>
              <a:gd name="connsiteX4" fmla="*/ 0 w 1441479"/>
              <a:gd name="connsiteY4" fmla="*/ 648072 h 231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79" h="2313414">
                <a:moveTo>
                  <a:pt x="0" y="648072"/>
                </a:moveTo>
                <a:lnTo>
                  <a:pt x="720740" y="0"/>
                </a:lnTo>
                <a:lnTo>
                  <a:pt x="1441479" y="648072"/>
                </a:lnTo>
                <a:lnTo>
                  <a:pt x="732170" y="2313414"/>
                </a:lnTo>
                <a:lnTo>
                  <a:pt x="0" y="6480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9512" y="620688"/>
            <a:ext cx="8748862" cy="2903366"/>
            <a:chOff x="344200" y="1091120"/>
            <a:chExt cx="8748862" cy="2903366"/>
          </a:xfrm>
        </p:grpSpPr>
        <p:sp>
          <p:nvSpPr>
            <p:cNvPr id="10" name="Rectangle 9"/>
            <p:cNvSpPr/>
            <p:nvPr/>
          </p:nvSpPr>
          <p:spPr>
            <a:xfrm>
              <a:off x="344200" y="1091120"/>
              <a:ext cx="2754600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688"/>
              <a:r>
                <a:rPr lang="en-US" sz="23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en-US" sz="23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Layang-layang</a:t>
              </a:r>
              <a:endParaRPr lang="en-US" sz="23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0125" y="2360690"/>
              <a:ext cx="30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587" y="2760800"/>
              <a:ext cx="35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791985" y="2162702"/>
                  <a:ext cx="4301077" cy="1831784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3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Luas </a:t>
                  </a:r>
                </a:p>
                <a:p>
                  <a:r>
                    <a:rPr lang="en-US" sz="23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3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diagonal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1 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3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diagonal</m:t>
                      </m:r>
                      <m:r>
                        <a:rPr lang="en-US" sz="23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2</m:t>
                      </m:r>
                    </m:oMath>
                  </a14:m>
                  <a:endParaRPr lang="en-US" sz="23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3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3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3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a14:m>
                  <a:r>
                    <a:rPr lang="en-US" sz="2300" baseline="30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3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Keliling</a:t>
                  </a:r>
                  <a:r>
                    <a:rPr lang="en-US" sz="23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 2 x (</a:t>
                  </a:r>
                  <a:r>
                    <a:rPr lang="en-US" sz="23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23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+ </a:t>
                  </a:r>
                  <a:r>
                    <a:rPr lang="en-US" sz="2300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sz="23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985" y="2162702"/>
                  <a:ext cx="4301077" cy="183178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8" t="-1645" b="-394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998391" y="1955853"/>
              <a:ext cx="30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84804" y="2046621"/>
            <a:ext cx="1495807" cy="1660232"/>
            <a:chOff x="1501754" y="4541760"/>
            <a:chExt cx="1495807" cy="1660232"/>
          </a:xfrm>
        </p:grpSpPr>
        <p:cxnSp>
          <p:nvCxnSpPr>
            <p:cNvPr id="3" name="Straight Connector 2"/>
            <p:cNvCxnSpPr>
              <a:stCxn id="7" idx="2"/>
            </p:cNvCxnSpPr>
            <p:nvPr/>
          </p:nvCxnSpPr>
          <p:spPr>
            <a:xfrm flipH="1">
              <a:off x="1501754" y="4541760"/>
              <a:ext cx="16248" cy="166023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2255658" y="5338896"/>
              <a:ext cx="372101" cy="5650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75651" y="5752629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5400000">
            <a:off x="2073653" y="1121870"/>
            <a:ext cx="177777" cy="299890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1720413" y="607323"/>
            <a:ext cx="1036591" cy="3137188"/>
            <a:chOff x="465513" y="3447843"/>
            <a:chExt cx="1036591" cy="3137188"/>
          </a:xfrm>
        </p:grpSpPr>
        <p:cxnSp>
          <p:nvCxnSpPr>
            <p:cNvPr id="40" name="Straight Connector 39"/>
            <p:cNvCxnSpPr/>
            <p:nvPr/>
          </p:nvCxnSpPr>
          <p:spPr>
            <a:xfrm rot="5400000" flipV="1">
              <a:off x="-1092532" y="5005888"/>
              <a:ext cx="3137188" cy="2109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>
              <a:off x="531526" y="4557746"/>
              <a:ext cx="843547" cy="4802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5400000">
              <a:off x="1091094" y="5188985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ight Brace 43"/>
          <p:cNvSpPr/>
          <p:nvPr/>
        </p:nvSpPr>
        <p:spPr>
          <a:xfrm>
            <a:off x="1475762" y="1736521"/>
            <a:ext cx="245190" cy="160607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380188" y="1334437"/>
            <a:ext cx="37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41063" y="2312994"/>
            <a:ext cx="37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01404" y="3366155"/>
            <a:ext cx="37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488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5452"/>
            <a:ext cx="32308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35986" y="1579391"/>
                <a:ext cx="8712495" cy="3082511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pPr eaLnBrk="1" hangingPunct="1"/>
                <a:r>
                  <a:rPr lang="en-US" sz="2200" i="1" dirty="0">
                    <a:latin typeface="Arial" charset="0"/>
                    <a:cs typeface="Arial" charset="0"/>
                  </a:rPr>
                  <a:t>p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-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 l 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= 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6 cm 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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p = 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(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+ 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6)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cm</a:t>
                </a:r>
              </a:p>
              <a:p>
                <a:pPr eaLnBrk="1" hangingPunct="1"/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Keliling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= 2 x (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p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+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l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)</a:t>
                </a:r>
              </a:p>
              <a:p>
                <a:pPr eaLnBrk="1" hangingPunct="1"/>
                <a:r>
                  <a:rPr lang="en-US" sz="2200" dirty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     44  = 2 x (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+ 6 +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)</a:t>
                </a:r>
              </a:p>
              <a:p>
                <a:pPr eaLnBrk="1" hangingPunct="1"/>
                <a:r>
                  <a:rPr lang="en-US" sz="2200" dirty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     44 = 4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+ 12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44 – 12 = 4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 (</a:t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Kedua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ruas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dikurang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12)</a:t>
                </a:r>
              </a:p>
              <a:p>
                <a:pPr eaLnBrk="1" hangingPunct="1"/>
                <a:r>
                  <a:rPr lang="en-US" sz="2200" dirty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     32 = 4 </a:t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 (</a:t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kedua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ruas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dirty="0" err="1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dibagi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4)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/>
                </a:r>
                <a:r>
                  <a:rPr lang="en-US" sz="2200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 </a:t>
                </a:r>
                <a:r>
                  <a:rPr lang="en-US" sz="2200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Arial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𝟑𝟐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charset="0"/>
                            <a:sym typeface="Wingdings" panose="05000000000000000000" pitchFamily="2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 </a:t>
                </a:r>
                <a:r>
                  <a:rPr lang="en-US" sz="2800" b="1" i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l</a:t>
                </a:r>
                <a:r>
                  <a:rPr lang="en-US" sz="2800" b="1" dirty="0" smtClean="0">
                    <a:latin typeface="Arial" charset="0"/>
                    <a:cs typeface="Arial" charset="0"/>
                    <a:sym typeface="Wingdings" panose="05000000000000000000" pitchFamily="2" charset="2"/>
                  </a:rPr>
                  <a:t> = 8 cm</a:t>
                </a:r>
                <a:endParaRPr lang="en-US" sz="2800" b="1" dirty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86" y="1579391"/>
                <a:ext cx="8712495" cy="30825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776339"/>
            <a:ext cx="8567898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Keliling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sebuah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persegi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panjang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44 cm.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selisih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panjang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lebarnya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6 cm,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luasnya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506" y="4869160"/>
            <a:ext cx="6257910" cy="7386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+ 6 = 14 cm.</a:t>
            </a:r>
          </a:p>
          <a:p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Luas = 14 x 8 = 112cm</a:t>
            </a:r>
            <a:r>
              <a:rPr lang="en-US" sz="21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1784544"/>
            <a:ext cx="2880320" cy="135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2404" y="3084510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 </a:t>
            </a:r>
            <a:r>
              <a:rPr lang="en-US" sz="2800" b="1" dirty="0" smtClean="0"/>
              <a:t>= (</a:t>
            </a:r>
            <a:r>
              <a:rPr lang="en-US" sz="2800" b="1" i="1" dirty="0" smtClean="0"/>
              <a:t>l</a:t>
            </a:r>
            <a:r>
              <a:rPr lang="en-US" sz="2800" b="1" dirty="0" smtClean="0"/>
              <a:t> + 6) cm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563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0" y="230084"/>
            <a:ext cx="5120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Luas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73" y="684088"/>
            <a:ext cx="770250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Langkah-langkah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24573" y="2511051"/>
            <a:ext cx="8816463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3. </a:t>
            </a:r>
            <a:r>
              <a:rPr lang="en-US" sz="2200" dirty="0" err="1" smtClean="0">
                <a:latin typeface="Arial" charset="0"/>
                <a:cs typeface="Arial" charset="0"/>
              </a:rPr>
              <a:t>Jumlahkan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bangun-bangun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24573" y="1195591"/>
            <a:ext cx="8816463" cy="769441"/>
          </a:xfrm>
          <a:prstGeom prst="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Bagilah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bangun-bangun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      </a:t>
            </a:r>
            <a:r>
              <a:rPr lang="en-US" sz="2200" dirty="0" err="1" smtClean="0">
                <a:latin typeface="Arial" charset="0"/>
                <a:cs typeface="Arial" charset="0"/>
              </a:rPr>
              <a:t>dihitung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luasnya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bantu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4574" y="2002703"/>
            <a:ext cx="8816462" cy="430887"/>
          </a:xfrm>
          <a:prstGeom prst="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2. </a:t>
            </a:r>
            <a:r>
              <a:rPr lang="en-US" sz="2200" dirty="0" err="1" smtClean="0">
                <a:latin typeface="Arial" charset="0"/>
                <a:cs typeface="Arial" charset="0"/>
              </a:rPr>
              <a:t>Hitunglah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luas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bangun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TextBox 56"/>
              <p:cNvSpPr txBox="1"/>
              <p:nvPr/>
            </p:nvSpPr>
            <p:spPr>
              <a:xfrm>
                <a:off x="3635896" y="3059111"/>
                <a:ext cx="5405140" cy="248760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Tentukan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bangun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gabungan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disamping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Bangun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disamping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dibentuk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oleh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segitiga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persegi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  </a:t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segitiga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18 </m:t>
                    </m:r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18</m:t>
                    </m:r>
                  </m:oMath>
                </a14:m>
                <a:r>
                  <a:rPr lang="en-US" sz="21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</a:p>
              <a:p>
                <a:r>
                  <a:rPr lang="en-US" sz="21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r>
                  <a:rPr lang="en-US" sz="21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r>
                  <a:rPr lang="en-US" sz="2100" b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78 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1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Luas </a:t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persegi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1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panjang</a:t>
                </a:r>
                <a:r>
                  <a:rPr lang="en-US" sz="21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18 x 12 = 216 cm</a:t>
                </a:r>
                <a:r>
                  <a:rPr lang="en-US" sz="21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059111"/>
                <a:ext cx="5405140" cy="2487604"/>
              </a:xfrm>
              <a:prstGeom prst="rect">
                <a:avLst/>
              </a:prstGeom>
              <a:blipFill rotWithShape="0">
                <a:blip r:embed="rId2"/>
                <a:stretch>
                  <a:fillRect l="-1122" t="-971" r="-1122" b="-31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259632" y="5669365"/>
            <a:ext cx="6257910" cy="415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72 + 216 = 288 cm</a:t>
            </a:r>
            <a:r>
              <a:rPr lang="en-US" sz="21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9779" y="3212976"/>
            <a:ext cx="3454507" cy="2098725"/>
            <a:chOff x="3032778" y="1038386"/>
            <a:chExt cx="4317343" cy="2704497"/>
          </a:xfrm>
        </p:grpSpPr>
        <p:sp>
          <p:nvSpPr>
            <p:cNvPr id="60" name="Isosceles Triangle 59"/>
            <p:cNvSpPr/>
            <p:nvPr/>
          </p:nvSpPr>
          <p:spPr>
            <a:xfrm>
              <a:off x="3642102" y="1038386"/>
              <a:ext cx="2758698" cy="1069383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42102" y="2107769"/>
              <a:ext cx="2758698" cy="111587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0" idx="2"/>
              <a:endCxn id="60" idx="4"/>
            </p:cNvCxnSpPr>
            <p:nvPr/>
          </p:nvCxnSpPr>
          <p:spPr>
            <a:xfrm>
              <a:off x="3642102" y="2107769"/>
              <a:ext cx="2758698" cy="0"/>
            </a:xfrm>
            <a:prstGeom prst="line">
              <a:avLst/>
            </a:prstGeom>
            <a:ln w="38100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032778" y="2434874"/>
              <a:ext cx="93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12 cm</a:t>
              </a:r>
              <a:endParaRPr lang="en-US" sz="2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62842" y="3147964"/>
              <a:ext cx="1228120" cy="594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18 cm</a:t>
              </a:r>
              <a:endParaRPr lang="en-US" sz="24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14752" y="1254569"/>
              <a:ext cx="1335369" cy="594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20 cm</a:t>
              </a:r>
              <a:endParaRPr lang="en-US" sz="2400" b="1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6540285" y="1038386"/>
              <a:ext cx="0" cy="2185261"/>
            </a:xfrm>
            <a:prstGeom prst="line">
              <a:avLst/>
            </a:prstGeom>
            <a:ln w="31750"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95927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7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0" y="230084"/>
            <a:ext cx="5120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Luas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Datar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159" y="700895"/>
            <a:ext cx="4563451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disamping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3635896" y="2808816"/>
                <a:ext cx="5405140" cy="2433358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Luas I  = 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s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x 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s</a:t>
                </a:r>
              </a:p>
              <a:p>
                <a:pPr eaLnBrk="1" hangingPunct="1"/>
                <a:r>
                  <a:rPr lang="en-US" sz="2200" dirty="0">
                    <a:latin typeface="Arial" charset="0"/>
                    <a:cs typeface="Arial" charset="0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= 6 x 6 = 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36 cm</a:t>
                </a:r>
                <a:r>
                  <a:rPr lang="en-US" sz="2200" baseline="30000" dirty="0" smtClean="0">
                    <a:latin typeface="Arial" charset="0"/>
                    <a:cs typeface="Arial" charset="0"/>
                  </a:rPr>
                  <a:t>2</a:t>
                </a:r>
                <a:endParaRPr lang="en-US" sz="2200" baseline="300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Luas II = </a:t>
                </a:r>
                <a:r>
                  <a:rPr lang="en-US" sz="2200" i="1" dirty="0" smtClean="0">
                    <a:latin typeface="Arial" charset="0"/>
                    <a:cs typeface="Arial" charset="0"/>
                  </a:rPr>
                  <a:t>p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x l</a:t>
                </a:r>
              </a:p>
              <a:p>
                <a:pPr eaLnBrk="1" hangingPunct="1"/>
                <a:r>
                  <a:rPr lang="en-US" sz="2200" dirty="0">
                    <a:latin typeface="Arial" charset="0"/>
                    <a:cs typeface="Arial" charset="0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= 22 x 4 = 88 cm</a:t>
                </a:r>
                <a:r>
                  <a:rPr lang="en-US" sz="2200" baseline="30000" dirty="0" smtClean="0">
                    <a:latin typeface="Arial" charset="0"/>
                    <a:cs typeface="Arial" charset="0"/>
                  </a:rPr>
                  <a:t>2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Luas III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charset="0"/>
                      </a:rPr>
                      <m:t>𝒂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charset="0"/>
                      </a:rPr>
                      <m:t>𝒕</m:t>
                    </m:r>
                  </m:oMath>
                </a14:m>
                <a:endParaRPr lang="en-US" sz="2200" b="1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200" b="1" dirty="0">
                    <a:latin typeface="Arial" charset="0"/>
                    <a:cs typeface="Arial" charset="0"/>
                  </a:rPr>
                  <a:t/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 22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13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charset="0"/>
                      </a:rPr>
                      <m:t>𝟏𝟒𝟑</m:t>
                    </m:r>
                    <m:r>
                      <a:rPr lang="en-US" sz="2200" b="1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200" b="1" i="0" smtClean="0">
                        <a:latin typeface="Cambria Math" panose="02040503050406030204" pitchFamily="18" charset="0"/>
                        <a:cs typeface="Arial" charset="0"/>
                      </a:rPr>
                      <m:t>𝐜𝐦𝟐</m:t>
                    </m:r>
                  </m:oMath>
                </a14:m>
                <a:endParaRPr lang="en-US" sz="2200" b="1" baseline="300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2808816"/>
                <a:ext cx="5405140" cy="24333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629535" y="1602056"/>
            <a:ext cx="5405140" cy="1107996"/>
          </a:xfrm>
          <a:prstGeom prst="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Bangun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disamping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3 </a:t>
            </a:r>
            <a:r>
              <a:rPr lang="en-US" sz="2200" dirty="0" err="1" smtClean="0">
                <a:latin typeface="Arial" charset="0"/>
                <a:cs typeface="Arial" charset="0"/>
              </a:rPr>
              <a:t>bangun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datar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persegi</a:t>
            </a:r>
            <a:r>
              <a:rPr lang="en-US" sz="2200" dirty="0" smtClean="0">
                <a:latin typeface="Arial" charset="0"/>
                <a:cs typeface="Arial" charset="0"/>
              </a:rPr>
              <a:t> (I), </a:t>
            </a:r>
            <a:r>
              <a:rPr lang="en-US" sz="2200" dirty="0" err="1" smtClean="0">
                <a:latin typeface="Arial" charset="0"/>
                <a:cs typeface="Arial" charset="0"/>
              </a:rPr>
              <a:t>persegi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panjang</a:t>
            </a:r>
            <a:r>
              <a:rPr lang="en-US" sz="2200" dirty="0" smtClean="0">
                <a:latin typeface="Arial" charset="0"/>
                <a:cs typeface="Arial" charset="0"/>
              </a:rPr>
              <a:t> (II),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segitiga</a:t>
            </a:r>
            <a:r>
              <a:rPr lang="en-US" sz="2200" dirty="0" smtClean="0">
                <a:latin typeface="Arial" charset="0"/>
                <a:cs typeface="Arial" charset="0"/>
              </a:rPr>
              <a:t> (IIII)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8306" y="5379254"/>
            <a:ext cx="5405140" cy="7386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+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+ </a:t>
            </a:r>
            <a:r>
              <a:rPr lang="en-US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</a:p>
          <a:p>
            <a:r>
              <a:rPr lang="en-US" sz="21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= 36 + 88 + 143 = 267 cm</a:t>
            </a:r>
            <a:r>
              <a:rPr lang="en-US" sz="21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467" y="608854"/>
            <a:ext cx="2827374" cy="2987251"/>
            <a:chOff x="304467" y="608854"/>
            <a:chExt cx="2827374" cy="2987251"/>
          </a:xfrm>
        </p:grpSpPr>
        <p:grpSp>
          <p:nvGrpSpPr>
            <p:cNvPr id="4" name="Group 3"/>
            <p:cNvGrpSpPr/>
            <p:nvPr/>
          </p:nvGrpSpPr>
          <p:grpSpPr>
            <a:xfrm>
              <a:off x="611561" y="980728"/>
              <a:ext cx="2520280" cy="2131027"/>
              <a:chOff x="691024" y="985730"/>
              <a:chExt cx="2916547" cy="244327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691024" y="1847326"/>
                <a:ext cx="792088" cy="72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03648" y="985730"/>
                <a:ext cx="792088" cy="24432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 rot="5400000">
                <a:off x="1673312" y="1494744"/>
                <a:ext cx="2443272" cy="142524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152244" y="608854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 cm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2934" y="1017089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8cm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2362" y="1804094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6 cm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9632" y="3134440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23 cm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7189743">
              <a:off x="591342" y="1415757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_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7189743">
              <a:off x="587646" y="2076028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_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1699745">
              <a:off x="304467" y="1909547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_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1027764" y="1117289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0800000">
              <a:off x="1036354" y="2448442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</a:t>
              </a:r>
              <a:endParaRPr lang="en-US" sz="28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512934" y="3179712"/>
              <a:ext cx="2530854" cy="19824"/>
            </a:xfrm>
            <a:prstGeom prst="line">
              <a:avLst/>
            </a:prstGeom>
            <a:ln>
              <a:headEnd type="diamond"/>
              <a:tailEnd type="diamon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62589" y="3773769"/>
            <a:ext cx="3397236" cy="2499000"/>
            <a:chOff x="87330" y="975037"/>
            <a:chExt cx="3397236" cy="2499000"/>
          </a:xfrm>
        </p:grpSpPr>
        <p:grpSp>
          <p:nvGrpSpPr>
            <p:cNvPr id="26" name="Group 25"/>
            <p:cNvGrpSpPr/>
            <p:nvPr/>
          </p:nvGrpSpPr>
          <p:grpSpPr>
            <a:xfrm>
              <a:off x="337675" y="975037"/>
              <a:ext cx="3146891" cy="2141798"/>
              <a:chOff x="374075" y="979205"/>
              <a:chExt cx="3641680" cy="245562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374075" y="1800899"/>
                <a:ext cx="792088" cy="72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81866" y="991555"/>
                <a:ext cx="792088" cy="24432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5400000">
                <a:off x="2081496" y="1488218"/>
                <a:ext cx="2443272" cy="142524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6200000">
              <a:off x="702743" y="1606371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22cm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9396" y="2257259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6 cm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85379" y="3012372"/>
              <a:ext cx="982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 cm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6711" y="1752822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I</a:t>
              </a:r>
              <a:endParaRPr lang="en-US" sz="2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7189743">
              <a:off x="358135" y="2008446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_</a:t>
              </a:r>
              <a:endParaRPr lang="en-US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1699745">
              <a:off x="87330" y="1842786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_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0800000">
              <a:off x="1027764" y="1117289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0800000">
              <a:off x="1036354" y="2448442"/>
              <a:ext cx="39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</a:t>
              </a:r>
              <a:endParaRPr lang="en-US" sz="2800" b="1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02218" y="4545858"/>
            <a:ext cx="39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II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516041" y="4546722"/>
            <a:ext cx="56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III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1838146" y="4478178"/>
            <a:ext cx="98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22cm</a:t>
            </a:r>
            <a:endParaRPr lang="en-US" sz="24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8224" y="4850054"/>
            <a:ext cx="1216935" cy="419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68663" y="4876800"/>
            <a:ext cx="117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23-6-4</a:t>
            </a:r>
          </a:p>
          <a:p>
            <a:r>
              <a:rPr lang="en-US" sz="2400" b="1" dirty="0" smtClean="0"/>
              <a:t>=13 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680738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7" grpId="0" animBg="1"/>
      <p:bldP spid="53" grpId="0" animBg="1"/>
      <p:bldP spid="55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87" y="179296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Keliling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Luas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54" y="656110"/>
            <a:ext cx="30928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Keliling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2946" y="1105726"/>
            <a:ext cx="8609534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bangun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datar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sisinya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berupa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lengkung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660" y="4880875"/>
            <a:ext cx="8607820" cy="110799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jari-jari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i="1" dirty="0" smtClean="0">
                <a:latin typeface="Arial" charset="0"/>
                <a:cs typeface="Arial" charset="0"/>
              </a:rPr>
              <a:t>r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diameter (</a:t>
            </a:r>
            <a:r>
              <a:rPr lang="en-US" sz="2200" i="1" dirty="0" smtClean="0">
                <a:latin typeface="Arial" charset="0"/>
                <a:cs typeface="Arial" charset="0"/>
              </a:rPr>
              <a:t>d</a:t>
            </a:r>
            <a:r>
              <a:rPr lang="en-US" sz="2200" dirty="0" smtClean="0">
                <a:latin typeface="Arial" charset="0"/>
                <a:cs typeface="Arial" charset="0"/>
              </a:rPr>
              <a:t>).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Jari-jari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pusat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sembarang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lengkung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Diameter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melalui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pusat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82946" y="2560614"/>
                <a:ext cx="3164842" cy="1892890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latin typeface="Arial" charset="0"/>
                    <a:cs typeface="Arial" charset="0"/>
                  </a:rPr>
                  <a:t>K =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keliling</a:t>
                </a:r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i="1" dirty="0" smtClean="0">
                    <a:latin typeface="Arial" charset="0"/>
                    <a:cs typeface="Arial" charset="0"/>
                  </a:rPr>
                  <a:t>r 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= 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jari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–</a:t>
                </a:r>
                <a:r>
                  <a:rPr lang="en-US" sz="2400" dirty="0" err="1" smtClean="0">
                    <a:latin typeface="Arial" charset="0"/>
                    <a:cs typeface="Arial" charset="0"/>
                  </a:rPr>
                  <a:t>jari</a:t>
                </a:r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sz="2400" i="1" dirty="0" smtClean="0">
                    <a:latin typeface="Arial" charset="0"/>
                    <a:cs typeface="Arial" charset="0"/>
                  </a:rPr>
                  <a:t>d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= diameter (</a:t>
                </a:r>
                <a:r>
                  <a:rPr lang="en-US" sz="2400" i="1" dirty="0" smtClean="0">
                    <a:latin typeface="Arial" charset="0"/>
                    <a:cs typeface="Arial" charset="0"/>
                  </a:rPr>
                  <a:t>d = 2r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atau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3,14</m:t>
                      </m:r>
                    </m:oMath>
                  </m:oMathPara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946" y="2560614"/>
                <a:ext cx="3164842" cy="18928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282946" y="1636374"/>
                <a:ext cx="8609534" cy="584775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3200" b="1" dirty="0" smtClean="0">
                    <a:latin typeface="Arial" charset="0"/>
                    <a:cs typeface="Arial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𝒅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 </m:t>
                    </m:r>
                  </m:oMath>
                </a14:m>
                <a:r>
                  <a:rPr lang="en-US" sz="3200" b="1" dirty="0" smtClean="0">
                    <a:latin typeface="Arial" charset="0"/>
                    <a:cs typeface="Arial" charset="0"/>
                  </a:rPr>
                  <a:t/>
                </a:r>
                <a:r>
                  <a:rPr lang="en-US" sz="3200" b="1" dirty="0" err="1" smtClean="0">
                    <a:latin typeface="Arial" charset="0"/>
                    <a:cs typeface="Arial" charset="0"/>
                  </a:rPr>
                  <a:t>atau</a:t>
                </a:r>
                <a:r>
                  <a:rPr lang="en-US" sz="3200" b="1" dirty="0" smtClean="0">
                    <a:latin typeface="Arial" charset="0"/>
                    <a:cs typeface="Arial" charset="0"/>
                  </a:rPr>
                  <a:t>      K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𝝅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×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𝒓</m:t>
                    </m:r>
                  </m:oMath>
                </a14:m>
                <a:endParaRPr lang="en-US" sz="3200" b="1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946" y="1636374"/>
                <a:ext cx="860953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641608" y="2418502"/>
            <a:ext cx="5120668" cy="2035002"/>
            <a:chOff x="3181332" y="2377696"/>
            <a:chExt cx="5580944" cy="22179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3140968"/>
              <a:ext cx="1453972" cy="14539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048" y="2377696"/>
              <a:ext cx="2217920" cy="22179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1332" y="2798587"/>
              <a:ext cx="1796353" cy="179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571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1054</Words>
  <Application>Microsoft Office PowerPoint</Application>
  <PresentationFormat>On-screen Show (4:3)</PresentationFormat>
  <Paragraphs>301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383</cp:revision>
  <dcterms:created xsi:type="dcterms:W3CDTF">2015-04-14T11:43:29Z</dcterms:created>
  <dcterms:modified xsi:type="dcterms:W3CDTF">2016-08-28T09:08:02Z</dcterms:modified>
</cp:coreProperties>
</file>