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"/>
  </p:notesMasterIdLst>
  <p:sldIdLst>
    <p:sldId id="268" r:id="rId2"/>
    <p:sldId id="269" r:id="rId3"/>
    <p:sldId id="262" r:id="rId4"/>
    <p:sldId id="258" r:id="rId5"/>
    <p:sldId id="259" r:id="rId6"/>
    <p:sldId id="266" r:id="rId7"/>
    <p:sldId id="261" r:id="rId8"/>
    <p:sldId id="267" r:id="rId9"/>
  </p:sldIdLst>
  <p:sldSz cx="9144000" cy="5143500" type="screen16x9"/>
  <p:notesSz cx="6858000" cy="9144000"/>
  <p:embeddedFontLst>
    <p:embeddedFont>
      <p:font typeface="Open Sans" charset="0"/>
      <p:regular r:id="rId11"/>
      <p:bold r:id="rId12"/>
      <p:italic r:id="rId13"/>
      <p:bold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ＭＳ Ｐゴシック" pitchFamily="34" charset="-128"/>
      <p:regular r:id="rId19"/>
    </p:embeddedFont>
    <p:embeddedFont>
      <p:font typeface="Arial Black" pitchFamily="34" charset="0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>
        <p:scale>
          <a:sx n="98" d="100"/>
          <a:sy n="98" d="100"/>
        </p:scale>
        <p:origin x="-49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8981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14F1E92-ADE2-E05A-C669-84647C9904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grpSp>
        <p:nvGrpSpPr>
          <p:cNvPr id="3" name="Google Shape;259;p11">
            <a:extLst>
              <a:ext uri="{FF2B5EF4-FFF2-40B4-BE49-F238E27FC236}">
                <a16:creationId xmlns:a16="http://schemas.microsoft.com/office/drawing/2014/main" xmlns="" id="{8A433478-8B70-0AAF-B66D-272639F7DDC4}"/>
              </a:ext>
            </a:extLst>
          </p:cNvPr>
          <p:cNvGrpSpPr/>
          <p:nvPr/>
        </p:nvGrpSpPr>
        <p:grpSpPr>
          <a:xfrm rot="-5400000">
            <a:off x="2671615" y="-386963"/>
            <a:ext cx="3871749" cy="5883657"/>
            <a:chOff x="5271483" y="-740155"/>
            <a:chExt cx="7743498" cy="11767314"/>
          </a:xfrm>
        </p:grpSpPr>
        <p:sp>
          <p:nvSpPr>
            <p:cNvPr id="4" name="Google Shape;260;p11">
              <a:extLst>
                <a:ext uri="{FF2B5EF4-FFF2-40B4-BE49-F238E27FC236}">
                  <a16:creationId xmlns:a16="http://schemas.microsoft.com/office/drawing/2014/main" xmlns="" id="{8FD89211-DE53-9D80-866B-BF23DAA6FBA5}"/>
                </a:ext>
              </a:extLst>
            </p:cNvPr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61;p11">
              <a:extLst>
                <a:ext uri="{FF2B5EF4-FFF2-40B4-BE49-F238E27FC236}">
                  <a16:creationId xmlns:a16="http://schemas.microsoft.com/office/drawing/2014/main" xmlns="" id="{1DD1EA20-7860-1EBF-F695-7B3FAB6693D1}"/>
                </a:ext>
              </a:extLst>
            </p:cNvPr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62;p11">
              <a:extLst>
                <a:ext uri="{FF2B5EF4-FFF2-40B4-BE49-F238E27FC236}">
                  <a16:creationId xmlns:a16="http://schemas.microsoft.com/office/drawing/2014/main" xmlns="" id="{1A7FC4FA-0D24-6F0B-A1FD-0A255F28DFF4}"/>
                </a:ext>
              </a:extLst>
            </p:cNvPr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259;p11">
            <a:extLst>
              <a:ext uri="{FF2B5EF4-FFF2-40B4-BE49-F238E27FC236}">
                <a16:creationId xmlns:a16="http://schemas.microsoft.com/office/drawing/2014/main" xmlns="" id="{6F43F73C-4B75-604E-4FDE-1C2E5F6CCB9C}"/>
              </a:ext>
            </a:extLst>
          </p:cNvPr>
          <p:cNvGrpSpPr/>
          <p:nvPr/>
        </p:nvGrpSpPr>
        <p:grpSpPr>
          <a:xfrm rot="16200000">
            <a:off x="2782204" y="-386963"/>
            <a:ext cx="3871749" cy="5883657"/>
            <a:chOff x="5271483" y="-740155"/>
            <a:chExt cx="7743498" cy="11767314"/>
          </a:xfrm>
        </p:grpSpPr>
        <p:sp>
          <p:nvSpPr>
            <p:cNvPr id="8" name="Google Shape;260;p11">
              <a:extLst>
                <a:ext uri="{FF2B5EF4-FFF2-40B4-BE49-F238E27FC236}">
                  <a16:creationId xmlns:a16="http://schemas.microsoft.com/office/drawing/2014/main" xmlns="" id="{93A4E881-1628-657C-9E00-F0C4A7DAB52D}"/>
                </a:ext>
              </a:extLst>
            </p:cNvPr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61;p11">
              <a:extLst>
                <a:ext uri="{FF2B5EF4-FFF2-40B4-BE49-F238E27FC236}">
                  <a16:creationId xmlns:a16="http://schemas.microsoft.com/office/drawing/2014/main" xmlns="" id="{CE758FA5-C131-71F7-41E1-ED6123596962}"/>
                </a:ext>
              </a:extLst>
            </p:cNvPr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62;p11">
              <a:extLst>
                <a:ext uri="{FF2B5EF4-FFF2-40B4-BE49-F238E27FC236}">
                  <a16:creationId xmlns:a16="http://schemas.microsoft.com/office/drawing/2014/main" xmlns="" id="{78C5A9BD-661D-4C19-F515-647739B55177}"/>
                </a:ext>
              </a:extLst>
            </p:cNvPr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263;p11">
            <a:extLst>
              <a:ext uri="{FF2B5EF4-FFF2-40B4-BE49-F238E27FC236}">
                <a16:creationId xmlns:a16="http://schemas.microsoft.com/office/drawing/2014/main" xmlns="" id="{173ADFCF-8E54-9FF7-D82E-89CDCDFB4C69}"/>
              </a:ext>
            </a:extLst>
          </p:cNvPr>
          <p:cNvSpPr txBox="1"/>
          <p:nvPr/>
        </p:nvSpPr>
        <p:spPr>
          <a:xfrm>
            <a:off x="2458550" y="2554866"/>
            <a:ext cx="4743000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 err="1">
                <a:solidFill>
                  <a:schemeClr val="dk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Asmaulhusna</a:t>
            </a:r>
            <a:r>
              <a:rPr lang="en-US" sz="4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6BAD93-A9A3-7AD9-98BD-CE374F08D958}"/>
              </a:ext>
            </a:extLst>
          </p:cNvPr>
          <p:cNvSpPr txBox="1"/>
          <p:nvPr/>
        </p:nvSpPr>
        <p:spPr>
          <a:xfrm>
            <a:off x="3160811" y="1266961"/>
            <a:ext cx="33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BAB 2</a:t>
            </a:r>
            <a:endParaRPr lang="en-ID" sz="2000" dirty="0">
              <a:latin typeface="Arial Black" panose="020B0A04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582D533-98A6-381B-1D21-7CF1A7C7562C}"/>
              </a:ext>
            </a:extLst>
          </p:cNvPr>
          <p:cNvCxnSpPr/>
          <p:nvPr/>
        </p:nvCxnSpPr>
        <p:spPr>
          <a:xfrm>
            <a:off x="3368073" y="1707361"/>
            <a:ext cx="292395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63BF00-5229-9FA1-2907-71EF3547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grpSp>
        <p:nvGrpSpPr>
          <p:cNvPr id="15" name="Google Shape;1064;p21">
            <a:extLst>
              <a:ext uri="{FF2B5EF4-FFF2-40B4-BE49-F238E27FC236}">
                <a16:creationId xmlns:a16="http://schemas.microsoft.com/office/drawing/2014/main" xmlns="" id="{AE1319FB-AFB0-4E83-D94E-F329E09EE7CD}"/>
              </a:ext>
            </a:extLst>
          </p:cNvPr>
          <p:cNvGrpSpPr/>
          <p:nvPr/>
        </p:nvGrpSpPr>
        <p:grpSpPr>
          <a:xfrm>
            <a:off x="6924384" y="314544"/>
            <a:ext cx="1081411" cy="1152472"/>
            <a:chOff x="6583146" y="222101"/>
            <a:chExt cx="2162823" cy="2304945"/>
          </a:xfrm>
        </p:grpSpPr>
        <p:sp>
          <p:nvSpPr>
            <p:cNvPr id="16" name="Google Shape;1065;p21">
              <a:extLst>
                <a:ext uri="{FF2B5EF4-FFF2-40B4-BE49-F238E27FC236}">
                  <a16:creationId xmlns:a16="http://schemas.microsoft.com/office/drawing/2014/main" xmlns="" id="{A1FAA055-784B-D399-9157-90B5471446EC}"/>
                </a:ext>
              </a:extLst>
            </p:cNvPr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66;p21">
              <a:extLst>
                <a:ext uri="{FF2B5EF4-FFF2-40B4-BE49-F238E27FC236}">
                  <a16:creationId xmlns:a16="http://schemas.microsoft.com/office/drawing/2014/main" xmlns="" id="{28ED6B77-C96E-C819-08EA-FC74351082C7}"/>
                </a:ext>
              </a:extLst>
            </p:cNvPr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067;p21">
              <a:extLst>
                <a:ext uri="{FF2B5EF4-FFF2-40B4-BE49-F238E27FC236}">
                  <a16:creationId xmlns:a16="http://schemas.microsoft.com/office/drawing/2014/main" xmlns="" id="{53899DEF-C12D-32F8-6EF8-BDD4BA954EFC}"/>
                </a:ext>
              </a:extLst>
            </p:cNvPr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68;p21">
              <a:extLst>
                <a:ext uri="{FF2B5EF4-FFF2-40B4-BE49-F238E27FC236}">
                  <a16:creationId xmlns:a16="http://schemas.microsoft.com/office/drawing/2014/main" xmlns="" id="{A6E38580-CD57-FBB8-DBB5-704728E508CE}"/>
                </a:ext>
              </a:extLst>
            </p:cNvPr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69;p21">
              <a:extLst>
                <a:ext uri="{FF2B5EF4-FFF2-40B4-BE49-F238E27FC236}">
                  <a16:creationId xmlns:a16="http://schemas.microsoft.com/office/drawing/2014/main" xmlns="" id="{762A40E8-7E23-7F18-6A00-749A306D77F5}"/>
                </a:ext>
              </a:extLst>
            </p:cNvPr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70;p21">
              <a:extLst>
                <a:ext uri="{FF2B5EF4-FFF2-40B4-BE49-F238E27FC236}">
                  <a16:creationId xmlns:a16="http://schemas.microsoft.com/office/drawing/2014/main" xmlns="" id="{015EF975-5F94-CA16-55DB-B61AB4C36974}"/>
                </a:ext>
              </a:extLst>
            </p:cNvPr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71;p21">
              <a:extLst>
                <a:ext uri="{FF2B5EF4-FFF2-40B4-BE49-F238E27FC236}">
                  <a16:creationId xmlns:a16="http://schemas.microsoft.com/office/drawing/2014/main" xmlns="" id="{D6696616-23D6-08E1-81B0-3483431B1C3B}"/>
                </a:ext>
              </a:extLst>
            </p:cNvPr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72;p21">
              <a:extLst>
                <a:ext uri="{FF2B5EF4-FFF2-40B4-BE49-F238E27FC236}">
                  <a16:creationId xmlns:a16="http://schemas.microsoft.com/office/drawing/2014/main" xmlns="" id="{17E74C3A-23C5-EBD2-8EA7-725BA3B91348}"/>
                </a:ext>
              </a:extLst>
            </p:cNvPr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73;p21">
              <a:extLst>
                <a:ext uri="{FF2B5EF4-FFF2-40B4-BE49-F238E27FC236}">
                  <a16:creationId xmlns:a16="http://schemas.microsoft.com/office/drawing/2014/main" xmlns="" id="{E042B74E-EBEF-6268-74F3-D8FCED24344B}"/>
                </a:ext>
              </a:extLst>
            </p:cNvPr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74;p21">
              <a:extLst>
                <a:ext uri="{FF2B5EF4-FFF2-40B4-BE49-F238E27FC236}">
                  <a16:creationId xmlns:a16="http://schemas.microsoft.com/office/drawing/2014/main" xmlns="" id="{53FB103F-A959-A69D-581E-7E5AADD8269A}"/>
                </a:ext>
              </a:extLst>
            </p:cNvPr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75;p21">
              <a:extLst>
                <a:ext uri="{FF2B5EF4-FFF2-40B4-BE49-F238E27FC236}">
                  <a16:creationId xmlns:a16="http://schemas.microsoft.com/office/drawing/2014/main" xmlns="" id="{E26A1A40-21F7-C019-4683-4543F63C1491}"/>
                </a:ext>
              </a:extLst>
            </p:cNvPr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76;p21">
              <a:extLst>
                <a:ext uri="{FF2B5EF4-FFF2-40B4-BE49-F238E27FC236}">
                  <a16:creationId xmlns:a16="http://schemas.microsoft.com/office/drawing/2014/main" xmlns="" id="{7C0BD083-7DB0-ADEE-C2F5-D42475EEA68B}"/>
                </a:ext>
              </a:extLst>
            </p:cNvPr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77;p21">
              <a:extLst>
                <a:ext uri="{FF2B5EF4-FFF2-40B4-BE49-F238E27FC236}">
                  <a16:creationId xmlns:a16="http://schemas.microsoft.com/office/drawing/2014/main" xmlns="" id="{5D1177AC-A0D1-32CD-0B49-C3940FDBF4A1}"/>
                </a:ext>
              </a:extLst>
            </p:cNvPr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78;p21">
              <a:extLst>
                <a:ext uri="{FF2B5EF4-FFF2-40B4-BE49-F238E27FC236}">
                  <a16:creationId xmlns:a16="http://schemas.microsoft.com/office/drawing/2014/main" xmlns="" id="{AB8EAF14-54A6-659A-1F0B-7BEAFFB65DD6}"/>
                </a:ext>
              </a:extLst>
            </p:cNvPr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79;p21">
              <a:extLst>
                <a:ext uri="{FF2B5EF4-FFF2-40B4-BE49-F238E27FC236}">
                  <a16:creationId xmlns:a16="http://schemas.microsoft.com/office/drawing/2014/main" xmlns="" id="{16631315-3D22-B3A8-85E8-675DDE258FB6}"/>
                </a:ext>
              </a:extLst>
            </p:cNvPr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80;p21">
              <a:extLst>
                <a:ext uri="{FF2B5EF4-FFF2-40B4-BE49-F238E27FC236}">
                  <a16:creationId xmlns:a16="http://schemas.microsoft.com/office/drawing/2014/main" xmlns="" id="{499F99E5-1919-0C91-01CA-8F3924630187}"/>
                </a:ext>
              </a:extLst>
            </p:cNvPr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081;p21">
              <a:extLst>
                <a:ext uri="{FF2B5EF4-FFF2-40B4-BE49-F238E27FC236}">
                  <a16:creationId xmlns:a16="http://schemas.microsoft.com/office/drawing/2014/main" xmlns="" id="{44E79C7D-CFFC-0A2D-4F66-32F41538B3A7}"/>
                </a:ext>
              </a:extLst>
            </p:cNvPr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082;p21">
              <a:extLst>
                <a:ext uri="{FF2B5EF4-FFF2-40B4-BE49-F238E27FC236}">
                  <a16:creationId xmlns:a16="http://schemas.microsoft.com/office/drawing/2014/main" xmlns="" id="{8D49D174-8C29-F165-EBAE-D4C467327D50}"/>
                </a:ext>
              </a:extLst>
            </p:cNvPr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083;p21">
              <a:extLst>
                <a:ext uri="{FF2B5EF4-FFF2-40B4-BE49-F238E27FC236}">
                  <a16:creationId xmlns:a16="http://schemas.microsoft.com/office/drawing/2014/main" xmlns="" id="{30E8E836-5F6C-973F-CBD0-B84956830E58}"/>
                </a:ext>
              </a:extLst>
            </p:cNvPr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084;p21">
              <a:extLst>
                <a:ext uri="{FF2B5EF4-FFF2-40B4-BE49-F238E27FC236}">
                  <a16:creationId xmlns:a16="http://schemas.microsoft.com/office/drawing/2014/main" xmlns="" id="{631F2D4C-55D4-9A99-96D6-7EEFD603F7A3}"/>
                </a:ext>
              </a:extLst>
            </p:cNvPr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085;p21">
              <a:extLst>
                <a:ext uri="{FF2B5EF4-FFF2-40B4-BE49-F238E27FC236}">
                  <a16:creationId xmlns:a16="http://schemas.microsoft.com/office/drawing/2014/main" xmlns="" id="{458BA9A1-5B67-CAE3-6028-C5A959CA7877}"/>
                </a:ext>
              </a:extLst>
            </p:cNvPr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086;p21">
              <a:extLst>
                <a:ext uri="{FF2B5EF4-FFF2-40B4-BE49-F238E27FC236}">
                  <a16:creationId xmlns:a16="http://schemas.microsoft.com/office/drawing/2014/main" xmlns="" id="{968EE22F-2BB2-E116-F3FB-23339AB8D6CB}"/>
                </a:ext>
              </a:extLst>
            </p:cNvPr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087;p21">
              <a:extLst>
                <a:ext uri="{FF2B5EF4-FFF2-40B4-BE49-F238E27FC236}">
                  <a16:creationId xmlns:a16="http://schemas.microsoft.com/office/drawing/2014/main" xmlns="" id="{7FEE1E51-8287-C480-4E51-B515F99FC923}"/>
                </a:ext>
              </a:extLst>
            </p:cNvPr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088;p21">
              <a:extLst>
                <a:ext uri="{FF2B5EF4-FFF2-40B4-BE49-F238E27FC236}">
                  <a16:creationId xmlns:a16="http://schemas.microsoft.com/office/drawing/2014/main" xmlns="" id="{70754987-782D-0DC6-B3F0-C127E6E4DEAB}"/>
                </a:ext>
              </a:extLst>
            </p:cNvPr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089;p21">
              <a:extLst>
                <a:ext uri="{FF2B5EF4-FFF2-40B4-BE49-F238E27FC236}">
                  <a16:creationId xmlns:a16="http://schemas.microsoft.com/office/drawing/2014/main" xmlns="" id="{198ACF30-E7FA-71F7-DF3E-7CBD190AE429}"/>
                </a:ext>
              </a:extLst>
            </p:cNvPr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090;p21">
              <a:extLst>
                <a:ext uri="{FF2B5EF4-FFF2-40B4-BE49-F238E27FC236}">
                  <a16:creationId xmlns:a16="http://schemas.microsoft.com/office/drawing/2014/main" xmlns="" id="{3024B0DB-5A1D-7051-B25E-96FAFC112B02}"/>
                </a:ext>
              </a:extLst>
            </p:cNvPr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62" name="Google Shape;1091;p21">
                <a:extLst>
                  <a:ext uri="{FF2B5EF4-FFF2-40B4-BE49-F238E27FC236}">
                    <a16:creationId xmlns:a16="http://schemas.microsoft.com/office/drawing/2014/main" xmlns="" id="{D06730A5-0A8E-5AA1-A84B-AAC8E531E058}"/>
                  </a:ext>
                </a:extLst>
              </p:cNvPr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092;p21">
                <a:extLst>
                  <a:ext uri="{FF2B5EF4-FFF2-40B4-BE49-F238E27FC236}">
                    <a16:creationId xmlns:a16="http://schemas.microsoft.com/office/drawing/2014/main" xmlns="" id="{8D6CB896-C74A-7A74-A870-9FBDD3E7782E}"/>
                  </a:ext>
                </a:extLst>
              </p:cNvPr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093;p21">
                <a:extLst>
                  <a:ext uri="{FF2B5EF4-FFF2-40B4-BE49-F238E27FC236}">
                    <a16:creationId xmlns:a16="http://schemas.microsoft.com/office/drawing/2014/main" xmlns="" id="{D7627B0A-3120-B3C8-DE6E-3AA4B9B65E59}"/>
                  </a:ext>
                </a:extLst>
              </p:cNvPr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1094;p21">
              <a:extLst>
                <a:ext uri="{FF2B5EF4-FFF2-40B4-BE49-F238E27FC236}">
                  <a16:creationId xmlns:a16="http://schemas.microsoft.com/office/drawing/2014/main" xmlns="" id="{9434806C-B2D0-155F-8879-37555221B5CE}"/>
                </a:ext>
              </a:extLst>
            </p:cNvPr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60" name="Google Shape;1095;p21">
                <a:extLst>
                  <a:ext uri="{FF2B5EF4-FFF2-40B4-BE49-F238E27FC236}">
                    <a16:creationId xmlns:a16="http://schemas.microsoft.com/office/drawing/2014/main" xmlns="" id="{E800E6DF-48E0-843D-AC0B-BA8CA666D503}"/>
                  </a:ext>
                </a:extLst>
              </p:cNvPr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096;p21">
                <a:extLst>
                  <a:ext uri="{FF2B5EF4-FFF2-40B4-BE49-F238E27FC236}">
                    <a16:creationId xmlns:a16="http://schemas.microsoft.com/office/drawing/2014/main" xmlns="" id="{5216F60A-4084-2212-2351-824883CBC12E}"/>
                  </a:ext>
                </a:extLst>
              </p:cNvPr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" name="Google Shape;1097;p21">
              <a:extLst>
                <a:ext uri="{FF2B5EF4-FFF2-40B4-BE49-F238E27FC236}">
                  <a16:creationId xmlns:a16="http://schemas.microsoft.com/office/drawing/2014/main" xmlns="" id="{0C80FFBB-1D57-3AD9-0263-895E918F06EF}"/>
                </a:ext>
              </a:extLst>
            </p:cNvPr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098;p21">
              <a:extLst>
                <a:ext uri="{FF2B5EF4-FFF2-40B4-BE49-F238E27FC236}">
                  <a16:creationId xmlns:a16="http://schemas.microsoft.com/office/drawing/2014/main" xmlns="" id="{A032EBDA-DE4C-265A-CEEB-37466ED0A9F7}"/>
                </a:ext>
              </a:extLst>
            </p:cNvPr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099;p21">
              <a:extLst>
                <a:ext uri="{FF2B5EF4-FFF2-40B4-BE49-F238E27FC236}">
                  <a16:creationId xmlns:a16="http://schemas.microsoft.com/office/drawing/2014/main" xmlns="" id="{DC905A33-7816-CA2F-0186-3B05AF2C384A}"/>
                </a:ext>
              </a:extLst>
            </p:cNvPr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1100;p21">
              <a:extLst>
                <a:ext uri="{FF2B5EF4-FFF2-40B4-BE49-F238E27FC236}">
                  <a16:creationId xmlns:a16="http://schemas.microsoft.com/office/drawing/2014/main" xmlns="" id="{463FC55D-9004-B328-63DD-E9A61F81B27C}"/>
                </a:ext>
              </a:extLst>
            </p:cNvPr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58" name="Google Shape;1101;p21">
                <a:extLst>
                  <a:ext uri="{FF2B5EF4-FFF2-40B4-BE49-F238E27FC236}">
                    <a16:creationId xmlns:a16="http://schemas.microsoft.com/office/drawing/2014/main" xmlns="" id="{B5987206-8F7D-0764-05A0-C2C3D7888338}"/>
                  </a:ext>
                </a:extLst>
              </p:cNvPr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102;p21">
                <a:extLst>
                  <a:ext uri="{FF2B5EF4-FFF2-40B4-BE49-F238E27FC236}">
                    <a16:creationId xmlns:a16="http://schemas.microsoft.com/office/drawing/2014/main" xmlns="" id="{A5B1B686-1853-978F-70DF-29D35FE7E7AC}"/>
                  </a:ext>
                </a:extLst>
              </p:cNvPr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1103;p21">
              <a:extLst>
                <a:ext uri="{FF2B5EF4-FFF2-40B4-BE49-F238E27FC236}">
                  <a16:creationId xmlns:a16="http://schemas.microsoft.com/office/drawing/2014/main" xmlns="" id="{850B81CA-2295-1907-DAED-24FB116DC3F1}"/>
                </a:ext>
              </a:extLst>
            </p:cNvPr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104;p21">
              <a:extLst>
                <a:ext uri="{FF2B5EF4-FFF2-40B4-BE49-F238E27FC236}">
                  <a16:creationId xmlns:a16="http://schemas.microsoft.com/office/drawing/2014/main" xmlns="" id="{8DC835F3-F319-0C91-B5D0-71C72426DCF6}"/>
                </a:ext>
              </a:extLst>
            </p:cNvPr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105;p21">
              <a:extLst>
                <a:ext uri="{FF2B5EF4-FFF2-40B4-BE49-F238E27FC236}">
                  <a16:creationId xmlns:a16="http://schemas.microsoft.com/office/drawing/2014/main" xmlns="" id="{32BA3682-9B6D-4CAB-F5D2-38416E7B054E}"/>
                </a:ext>
              </a:extLst>
            </p:cNvPr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" name="Google Shape;1106;p21">
              <a:extLst>
                <a:ext uri="{FF2B5EF4-FFF2-40B4-BE49-F238E27FC236}">
                  <a16:creationId xmlns:a16="http://schemas.microsoft.com/office/drawing/2014/main" xmlns="" id="{A3B569F5-46E3-6848-24D5-2138F87FC272}"/>
                </a:ext>
              </a:extLst>
            </p:cNvPr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56" name="Google Shape;1107;p21">
                <a:extLst>
                  <a:ext uri="{FF2B5EF4-FFF2-40B4-BE49-F238E27FC236}">
                    <a16:creationId xmlns:a16="http://schemas.microsoft.com/office/drawing/2014/main" xmlns="" id="{4A564269-404D-008A-5AF2-47374830385C}"/>
                  </a:ext>
                </a:extLst>
              </p:cNvPr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108;p21">
                <a:extLst>
                  <a:ext uri="{FF2B5EF4-FFF2-40B4-BE49-F238E27FC236}">
                    <a16:creationId xmlns:a16="http://schemas.microsoft.com/office/drawing/2014/main" xmlns="" id="{0D5B4D4A-E142-292E-6A5E-8308D19D4AAD}"/>
                  </a:ext>
                </a:extLst>
              </p:cNvPr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" name="Google Shape;1109;p21">
              <a:extLst>
                <a:ext uri="{FF2B5EF4-FFF2-40B4-BE49-F238E27FC236}">
                  <a16:creationId xmlns:a16="http://schemas.microsoft.com/office/drawing/2014/main" xmlns="" id="{42091922-4D31-B6CE-C5BA-647F0B629B24}"/>
                </a:ext>
              </a:extLst>
            </p:cNvPr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110;p21">
              <a:extLst>
                <a:ext uri="{FF2B5EF4-FFF2-40B4-BE49-F238E27FC236}">
                  <a16:creationId xmlns:a16="http://schemas.microsoft.com/office/drawing/2014/main" xmlns="" id="{649571E9-3C8F-C505-179C-CE5810B02AF0}"/>
                </a:ext>
              </a:extLst>
            </p:cNvPr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" name="Google Shape;1111;p21">
              <a:extLst>
                <a:ext uri="{FF2B5EF4-FFF2-40B4-BE49-F238E27FC236}">
                  <a16:creationId xmlns:a16="http://schemas.microsoft.com/office/drawing/2014/main" xmlns="" id="{79363405-2FCC-4973-FE5A-4D664310269F}"/>
                </a:ext>
              </a:extLst>
            </p:cNvPr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54" name="Google Shape;1112;p21">
                <a:extLst>
                  <a:ext uri="{FF2B5EF4-FFF2-40B4-BE49-F238E27FC236}">
                    <a16:creationId xmlns:a16="http://schemas.microsoft.com/office/drawing/2014/main" xmlns="" id="{706E10AC-D902-A4C8-C48F-F6D5D026F704}"/>
                  </a:ext>
                </a:extLst>
              </p:cNvPr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113;p21">
                <a:extLst>
                  <a:ext uri="{FF2B5EF4-FFF2-40B4-BE49-F238E27FC236}">
                    <a16:creationId xmlns:a16="http://schemas.microsoft.com/office/drawing/2014/main" xmlns="" id="{D92E8DDD-D413-E78A-2BDE-E0F538F1E2F9}"/>
                  </a:ext>
                </a:extLst>
              </p:cNvPr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933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49;p35">
            <a:extLst>
              <a:ext uri="{FF2B5EF4-FFF2-40B4-BE49-F238E27FC236}">
                <a16:creationId xmlns:a16="http://schemas.microsoft.com/office/drawing/2014/main" xmlns="" id="{C22F730B-B059-1CAA-9190-72CFDF7677DF}"/>
              </a:ext>
            </a:extLst>
          </p:cNvPr>
          <p:cNvGrpSpPr/>
          <p:nvPr/>
        </p:nvGrpSpPr>
        <p:grpSpPr>
          <a:xfrm>
            <a:off x="598669" y="390268"/>
            <a:ext cx="5997778" cy="3943356"/>
            <a:chOff x="4361235" y="4311241"/>
            <a:chExt cx="3192337" cy="2243100"/>
          </a:xfrm>
        </p:grpSpPr>
        <p:sp>
          <p:nvSpPr>
            <p:cNvPr id="3" name="Google Shape;4050;p35">
              <a:extLst>
                <a:ext uri="{FF2B5EF4-FFF2-40B4-BE49-F238E27FC236}">
                  <a16:creationId xmlns:a16="http://schemas.microsoft.com/office/drawing/2014/main" xmlns="" id="{579F787E-A059-8DE0-7D02-ADCAB6191204}"/>
                </a:ext>
              </a:extLst>
            </p:cNvPr>
            <p:cNvSpPr/>
            <p:nvPr/>
          </p:nvSpPr>
          <p:spPr>
            <a:xfrm>
              <a:off x="4361235" y="4311241"/>
              <a:ext cx="3192337" cy="2243100"/>
            </a:xfrm>
            <a:custGeom>
              <a:avLst/>
              <a:gdLst/>
              <a:ahLst/>
              <a:cxnLst/>
              <a:rect l="l" t="t" r="r" b="b"/>
              <a:pathLst>
                <a:path w="3192337" h="2243100" extrusionOk="0">
                  <a:moveTo>
                    <a:pt x="3133196" y="844"/>
                  </a:moveTo>
                  <a:cubicBezTo>
                    <a:pt x="3219133" y="613583"/>
                    <a:pt x="3060250" y="709107"/>
                    <a:pt x="3192337" y="2137454"/>
                  </a:cubicBezTo>
                  <a:cubicBezTo>
                    <a:pt x="3074916" y="2158247"/>
                    <a:pt x="2952092" y="2140630"/>
                    <a:pt x="2831683" y="2140630"/>
                  </a:cubicBezTo>
                  <a:cubicBezTo>
                    <a:pt x="2598320" y="2140630"/>
                    <a:pt x="1918020" y="2229250"/>
                    <a:pt x="1325860" y="2229250"/>
                  </a:cubicBezTo>
                  <a:cubicBezTo>
                    <a:pt x="904956" y="2229250"/>
                    <a:pt x="483585" y="2205002"/>
                    <a:pt x="62349" y="2236069"/>
                  </a:cubicBezTo>
                  <a:cubicBezTo>
                    <a:pt x="45589" y="2300850"/>
                    <a:pt x="0" y="1915629"/>
                    <a:pt x="0" y="1177628"/>
                  </a:cubicBezTo>
                  <a:cubicBezTo>
                    <a:pt x="0" y="940886"/>
                    <a:pt x="6653" y="580757"/>
                    <a:pt x="6653" y="459553"/>
                  </a:cubicBezTo>
                  <a:cubicBezTo>
                    <a:pt x="6653" y="404476"/>
                    <a:pt x="-5271" y="60771"/>
                    <a:pt x="11386" y="39951"/>
                  </a:cubicBezTo>
                  <a:cubicBezTo>
                    <a:pt x="252344" y="45922"/>
                    <a:pt x="469795" y="8834"/>
                    <a:pt x="737598" y="8834"/>
                  </a:cubicBezTo>
                  <a:cubicBezTo>
                    <a:pt x="1191870" y="8834"/>
                    <a:pt x="1646331" y="34020"/>
                    <a:pt x="2101110" y="34020"/>
                  </a:cubicBezTo>
                  <a:cubicBezTo>
                    <a:pt x="2568873" y="34015"/>
                    <a:pt x="2789244" y="-6280"/>
                    <a:pt x="3133196" y="8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4051;p35">
              <a:extLst>
                <a:ext uri="{FF2B5EF4-FFF2-40B4-BE49-F238E27FC236}">
                  <a16:creationId xmlns:a16="http://schemas.microsoft.com/office/drawing/2014/main" xmlns="" id="{E1C9F384-7629-472B-61B7-05205147CDB5}"/>
                </a:ext>
              </a:extLst>
            </p:cNvPr>
            <p:cNvSpPr/>
            <p:nvPr/>
          </p:nvSpPr>
          <p:spPr>
            <a:xfrm>
              <a:off x="4510088" y="4444465"/>
              <a:ext cx="2894413" cy="1909737"/>
            </a:xfrm>
            <a:custGeom>
              <a:avLst/>
              <a:gdLst/>
              <a:ahLst/>
              <a:cxnLst/>
              <a:rect l="l" t="t" r="r" b="b"/>
              <a:pathLst>
                <a:path w="2894413" h="1909737" extrusionOk="0">
                  <a:moveTo>
                    <a:pt x="1175198" y="1909737"/>
                  </a:moveTo>
                  <a:cubicBezTo>
                    <a:pt x="911213" y="1909737"/>
                    <a:pt x="640839" y="1900343"/>
                    <a:pt x="371922" y="1900343"/>
                  </a:cubicBezTo>
                  <a:cubicBezTo>
                    <a:pt x="36175" y="1900343"/>
                    <a:pt x="27266" y="1917427"/>
                    <a:pt x="25153" y="1888401"/>
                  </a:cubicBezTo>
                  <a:cubicBezTo>
                    <a:pt x="-16789" y="1313226"/>
                    <a:pt x="6387" y="528447"/>
                    <a:pt x="6387" y="271069"/>
                  </a:cubicBezTo>
                  <a:cubicBezTo>
                    <a:pt x="6387" y="69136"/>
                    <a:pt x="-10050" y="38352"/>
                    <a:pt x="20752" y="36804"/>
                  </a:cubicBezTo>
                  <a:cubicBezTo>
                    <a:pt x="445510" y="15491"/>
                    <a:pt x="277981" y="-6268"/>
                    <a:pt x="1266578" y="21125"/>
                  </a:cubicBezTo>
                  <a:cubicBezTo>
                    <a:pt x="2705521" y="60990"/>
                    <a:pt x="2870725" y="-39892"/>
                    <a:pt x="2873942" y="18887"/>
                  </a:cubicBezTo>
                  <a:cubicBezTo>
                    <a:pt x="2903622" y="561550"/>
                    <a:pt x="2804711" y="736274"/>
                    <a:pt x="2894345" y="1800467"/>
                  </a:cubicBezTo>
                  <a:cubicBezTo>
                    <a:pt x="2895287" y="1811642"/>
                    <a:pt x="2886382" y="1821714"/>
                    <a:pt x="2874198" y="1821158"/>
                  </a:cubicBezTo>
                  <a:cubicBezTo>
                    <a:pt x="2499084" y="1804007"/>
                    <a:pt x="1866548" y="1909737"/>
                    <a:pt x="1175198" y="19097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052;p35">
              <a:extLst>
                <a:ext uri="{FF2B5EF4-FFF2-40B4-BE49-F238E27FC236}">
                  <a16:creationId xmlns:a16="http://schemas.microsoft.com/office/drawing/2014/main" xmlns="" id="{DCBFB96E-C38E-68FA-8163-E3500080B576}"/>
                </a:ext>
              </a:extLst>
            </p:cNvPr>
            <p:cNvSpPr/>
            <p:nvPr/>
          </p:nvSpPr>
          <p:spPr>
            <a:xfrm>
              <a:off x="4417043" y="4368634"/>
              <a:ext cx="3059559" cy="2126075"/>
            </a:xfrm>
            <a:custGeom>
              <a:avLst/>
              <a:gdLst/>
              <a:ahLst/>
              <a:cxnLst/>
              <a:rect l="l" t="t" r="r" b="b"/>
              <a:pathLst>
                <a:path w="3059559" h="2126075" extrusionOk="0">
                  <a:moveTo>
                    <a:pt x="169044" y="2126076"/>
                  </a:moveTo>
                  <a:cubicBezTo>
                    <a:pt x="148134" y="2126076"/>
                    <a:pt x="130131" y="2125798"/>
                    <a:pt x="114595" y="2125214"/>
                  </a:cubicBezTo>
                  <a:cubicBezTo>
                    <a:pt x="42493" y="2122500"/>
                    <a:pt x="20089" y="2113555"/>
                    <a:pt x="18690" y="2086925"/>
                  </a:cubicBezTo>
                  <a:cubicBezTo>
                    <a:pt x="6505" y="1854562"/>
                    <a:pt x="94" y="1659296"/>
                    <a:pt x="8403" y="1461585"/>
                  </a:cubicBezTo>
                  <a:cubicBezTo>
                    <a:pt x="34719" y="835137"/>
                    <a:pt x="15774" y="468211"/>
                    <a:pt x="5594" y="271083"/>
                  </a:cubicBezTo>
                  <a:cubicBezTo>
                    <a:pt x="-1548" y="132796"/>
                    <a:pt x="-4500" y="75561"/>
                    <a:pt x="13221" y="57764"/>
                  </a:cubicBezTo>
                  <a:cubicBezTo>
                    <a:pt x="17519" y="53453"/>
                    <a:pt x="23167" y="51425"/>
                    <a:pt x="29981" y="51753"/>
                  </a:cubicBezTo>
                  <a:cubicBezTo>
                    <a:pt x="229097" y="61255"/>
                    <a:pt x="499004" y="47809"/>
                    <a:pt x="811535" y="32242"/>
                  </a:cubicBezTo>
                  <a:cubicBezTo>
                    <a:pt x="1115013" y="17128"/>
                    <a:pt x="1458979" y="0"/>
                    <a:pt x="1816856" y="0"/>
                  </a:cubicBezTo>
                  <a:cubicBezTo>
                    <a:pt x="1955322" y="0"/>
                    <a:pt x="2098096" y="5123"/>
                    <a:pt x="2236167" y="10076"/>
                  </a:cubicBezTo>
                  <a:cubicBezTo>
                    <a:pt x="2376101" y="15096"/>
                    <a:pt x="2520803" y="20287"/>
                    <a:pt x="2663029" y="20287"/>
                  </a:cubicBezTo>
                  <a:cubicBezTo>
                    <a:pt x="2812401" y="20287"/>
                    <a:pt x="2901120" y="16011"/>
                    <a:pt x="2954129" y="13454"/>
                  </a:cubicBezTo>
                  <a:cubicBezTo>
                    <a:pt x="3027779" y="9901"/>
                    <a:pt x="3035477" y="9529"/>
                    <a:pt x="3037016" y="31556"/>
                  </a:cubicBezTo>
                  <a:cubicBezTo>
                    <a:pt x="3070438" y="509690"/>
                    <a:pt x="3058909" y="1065512"/>
                    <a:pt x="3051282" y="1433313"/>
                  </a:cubicBezTo>
                  <a:cubicBezTo>
                    <a:pt x="3048900" y="1548330"/>
                    <a:pt x="3046837" y="1647659"/>
                    <a:pt x="3046837" y="1716253"/>
                  </a:cubicBezTo>
                  <a:cubicBezTo>
                    <a:pt x="3046837" y="1799297"/>
                    <a:pt x="3049937" y="1857783"/>
                    <a:pt x="3051987" y="1896486"/>
                  </a:cubicBezTo>
                  <a:cubicBezTo>
                    <a:pt x="3053772" y="1930137"/>
                    <a:pt x="3054849" y="1950446"/>
                    <a:pt x="3052902" y="1963254"/>
                  </a:cubicBezTo>
                  <a:cubicBezTo>
                    <a:pt x="3050798" y="1977125"/>
                    <a:pt x="3044885" y="1983047"/>
                    <a:pt x="3032499" y="1983693"/>
                  </a:cubicBezTo>
                  <a:cubicBezTo>
                    <a:pt x="2864899" y="1992463"/>
                    <a:pt x="2768347" y="2005715"/>
                    <a:pt x="2666124" y="2019744"/>
                  </a:cubicBezTo>
                  <a:cubicBezTo>
                    <a:pt x="2495286" y="2043189"/>
                    <a:pt x="2301652" y="2069760"/>
                    <a:pt x="1720564" y="2082757"/>
                  </a:cubicBezTo>
                  <a:cubicBezTo>
                    <a:pt x="1189600" y="2094632"/>
                    <a:pt x="818004" y="2107072"/>
                    <a:pt x="572116" y="2115304"/>
                  </a:cubicBezTo>
                  <a:cubicBezTo>
                    <a:pt x="376379" y="2121863"/>
                    <a:pt x="250612" y="2126076"/>
                    <a:pt x="169044" y="2126076"/>
                  </a:cubicBezTo>
                  <a:close/>
                  <a:moveTo>
                    <a:pt x="28537" y="59191"/>
                  </a:moveTo>
                  <a:cubicBezTo>
                    <a:pt x="24324" y="59191"/>
                    <a:pt x="21121" y="60425"/>
                    <a:pt x="18519" y="63040"/>
                  </a:cubicBezTo>
                  <a:cubicBezTo>
                    <a:pt x="3136" y="78486"/>
                    <a:pt x="6456" y="142719"/>
                    <a:pt x="13064" y="270697"/>
                  </a:cubicBezTo>
                  <a:cubicBezTo>
                    <a:pt x="23252" y="467946"/>
                    <a:pt x="42211" y="835096"/>
                    <a:pt x="15877" y="1461894"/>
                  </a:cubicBezTo>
                  <a:cubicBezTo>
                    <a:pt x="7582" y="1659309"/>
                    <a:pt x="13988" y="1854378"/>
                    <a:pt x="26164" y="2086530"/>
                  </a:cubicBezTo>
                  <a:cubicBezTo>
                    <a:pt x="27155" y="2105453"/>
                    <a:pt x="40685" y="2114950"/>
                    <a:pt x="114883" y="2117740"/>
                  </a:cubicBezTo>
                  <a:cubicBezTo>
                    <a:pt x="190753" y="2120603"/>
                    <a:pt x="326124" y="2116063"/>
                    <a:pt x="571878" y="2107835"/>
                  </a:cubicBezTo>
                  <a:cubicBezTo>
                    <a:pt x="817784" y="2099598"/>
                    <a:pt x="1189403" y="2087158"/>
                    <a:pt x="1720412" y="2075283"/>
                  </a:cubicBezTo>
                  <a:cubicBezTo>
                    <a:pt x="2301074" y="2062295"/>
                    <a:pt x="2494482" y="2035755"/>
                    <a:pt x="2665124" y="2012337"/>
                  </a:cubicBezTo>
                  <a:cubicBezTo>
                    <a:pt x="2767508" y="1998286"/>
                    <a:pt x="2864213" y="1985016"/>
                    <a:pt x="3032122" y="1976228"/>
                  </a:cubicBezTo>
                  <a:cubicBezTo>
                    <a:pt x="3039816" y="1975828"/>
                    <a:pt x="3043786" y="1973612"/>
                    <a:pt x="3045527" y="1962128"/>
                  </a:cubicBezTo>
                  <a:cubicBezTo>
                    <a:pt x="3047357" y="1950073"/>
                    <a:pt x="3046294" y="1930051"/>
                    <a:pt x="3044535" y="1896876"/>
                  </a:cubicBezTo>
                  <a:cubicBezTo>
                    <a:pt x="3042481" y="1858097"/>
                    <a:pt x="3039372" y="1799485"/>
                    <a:pt x="3039372" y="1716244"/>
                  </a:cubicBezTo>
                  <a:cubicBezTo>
                    <a:pt x="3039372" y="1647573"/>
                    <a:pt x="3041431" y="1548209"/>
                    <a:pt x="3043817" y="1433151"/>
                  </a:cubicBezTo>
                  <a:cubicBezTo>
                    <a:pt x="3051444" y="1065485"/>
                    <a:pt x="3062964" y="509865"/>
                    <a:pt x="3029565" y="32067"/>
                  </a:cubicBezTo>
                  <a:cubicBezTo>
                    <a:pt x="3028591" y="18169"/>
                    <a:pt x="3028537" y="17344"/>
                    <a:pt x="2954493" y="20910"/>
                  </a:cubicBezTo>
                  <a:cubicBezTo>
                    <a:pt x="2901416" y="23467"/>
                    <a:pt x="2812585" y="27752"/>
                    <a:pt x="2663034" y="27752"/>
                  </a:cubicBezTo>
                  <a:cubicBezTo>
                    <a:pt x="2520673" y="27752"/>
                    <a:pt x="2375904" y="22557"/>
                    <a:pt x="2235903" y="17532"/>
                  </a:cubicBezTo>
                  <a:cubicBezTo>
                    <a:pt x="2097898" y="12579"/>
                    <a:pt x="1955192" y="7461"/>
                    <a:pt x="1816860" y="7461"/>
                  </a:cubicBezTo>
                  <a:cubicBezTo>
                    <a:pt x="1459171" y="7461"/>
                    <a:pt x="1115305" y="24589"/>
                    <a:pt x="811912" y="39694"/>
                  </a:cubicBezTo>
                  <a:cubicBezTo>
                    <a:pt x="499184" y="55270"/>
                    <a:pt x="229101" y="68720"/>
                    <a:pt x="29631" y="59204"/>
                  </a:cubicBezTo>
                  <a:cubicBezTo>
                    <a:pt x="29259" y="59200"/>
                    <a:pt x="28891" y="59191"/>
                    <a:pt x="28537" y="59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28FE01-F8E3-AAD0-E292-52A61DF21F38}"/>
              </a:ext>
            </a:extLst>
          </p:cNvPr>
          <p:cNvSpPr txBox="1"/>
          <p:nvPr/>
        </p:nvSpPr>
        <p:spPr>
          <a:xfrm>
            <a:off x="1028004" y="830535"/>
            <a:ext cx="51042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dirty="0" err="1">
                <a:latin typeface="+mn-lt"/>
              </a:rPr>
              <a:t>Asmaulhusna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adalah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nama-nama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terbaik</a:t>
            </a:r>
            <a:r>
              <a:rPr lang="en-ID" sz="1800" b="1" dirty="0">
                <a:latin typeface="+mn-lt"/>
              </a:rPr>
              <a:t> yang </a:t>
            </a:r>
            <a:r>
              <a:rPr lang="en-ID" sz="1800" b="1" dirty="0" err="1">
                <a:latin typeface="+mn-lt"/>
              </a:rPr>
              <a:t>dimiliki</a:t>
            </a:r>
            <a:r>
              <a:rPr lang="en-ID" sz="1800" b="1" dirty="0">
                <a:latin typeface="+mn-lt"/>
              </a:rPr>
              <a:t> oleh Allah </a:t>
            </a:r>
            <a:r>
              <a:rPr lang="en-ID" sz="1800" b="1" dirty="0" err="1">
                <a:latin typeface="+mn-lt"/>
              </a:rPr>
              <a:t>Swt</a:t>
            </a:r>
            <a:r>
              <a:rPr lang="en-ID" sz="1800" b="1" dirty="0">
                <a:latin typeface="+mn-lt"/>
              </a:rPr>
              <a:t>. </a:t>
            </a:r>
            <a:r>
              <a:rPr lang="en-ID" sz="1800" b="1" dirty="0" err="1">
                <a:latin typeface="+mn-lt"/>
              </a:rPr>
              <a:t>dengan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mengetahui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asmaulhusna</a:t>
            </a:r>
            <a:r>
              <a:rPr lang="en-ID" sz="1800" b="1" dirty="0">
                <a:latin typeface="+mn-lt"/>
              </a:rPr>
              <a:t>, </a:t>
            </a:r>
            <a:r>
              <a:rPr lang="en-ID" sz="1800" b="1" dirty="0" err="1">
                <a:latin typeface="+mn-lt"/>
              </a:rPr>
              <a:t>kita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dapat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mengenal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err="1">
                <a:latin typeface="+mn-lt"/>
              </a:rPr>
              <a:t>sifat-sifat</a:t>
            </a:r>
            <a:r>
              <a:rPr lang="en-ID" sz="1800" b="1" dirty="0">
                <a:latin typeface="+mn-lt"/>
              </a:rPr>
              <a:t> </a:t>
            </a:r>
            <a:r>
              <a:rPr lang="en-ID" sz="1800" b="1" dirty="0" smtClean="0">
                <a:latin typeface="+mn-lt"/>
              </a:rPr>
              <a:t>Allah </a:t>
            </a:r>
            <a:r>
              <a:rPr lang="en-ID" sz="1800" b="1" dirty="0" err="1" smtClean="0">
                <a:latin typeface="+mn-lt"/>
              </a:rPr>
              <a:t>Swt</a:t>
            </a:r>
            <a:r>
              <a:rPr lang="en-ID" sz="1800" b="1" dirty="0" smtClean="0">
                <a:latin typeface="+mn-lt"/>
              </a:rPr>
              <a:t>.  </a:t>
            </a:r>
            <a:endParaRPr lang="en-ID" sz="1800" b="1" dirty="0">
              <a:latin typeface="+mn-lt"/>
            </a:endParaRPr>
          </a:p>
        </p:txBody>
      </p:sp>
      <p:grpSp>
        <p:nvGrpSpPr>
          <p:cNvPr id="8" name="Google Shape;1228;p22">
            <a:extLst>
              <a:ext uri="{FF2B5EF4-FFF2-40B4-BE49-F238E27FC236}">
                <a16:creationId xmlns:a16="http://schemas.microsoft.com/office/drawing/2014/main" xmlns="" id="{61E186D2-F9AA-93D1-5BF6-FEFEDFBAB273}"/>
              </a:ext>
            </a:extLst>
          </p:cNvPr>
          <p:cNvGrpSpPr/>
          <p:nvPr/>
        </p:nvGrpSpPr>
        <p:grpSpPr>
          <a:xfrm>
            <a:off x="1481460" y="3308986"/>
            <a:ext cx="4167963" cy="690390"/>
            <a:chOff x="12453140" y="2836629"/>
            <a:chExt cx="2719288" cy="926855"/>
          </a:xfrm>
        </p:grpSpPr>
        <p:grpSp>
          <p:nvGrpSpPr>
            <p:cNvPr id="9" name="Google Shape;1229;p22">
              <a:extLst>
                <a:ext uri="{FF2B5EF4-FFF2-40B4-BE49-F238E27FC236}">
                  <a16:creationId xmlns:a16="http://schemas.microsoft.com/office/drawing/2014/main" xmlns="" id="{7290C498-977F-CA70-1353-21916F689E8F}"/>
                </a:ext>
              </a:extLst>
            </p:cNvPr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5" name="Google Shape;1230;p22">
                <a:extLst>
                  <a:ext uri="{FF2B5EF4-FFF2-40B4-BE49-F238E27FC236}">
                    <a16:creationId xmlns:a16="http://schemas.microsoft.com/office/drawing/2014/main" xmlns="" id="{F00F386C-19BB-6EB7-732F-FFC8102ADEE4}"/>
                  </a:ext>
                </a:extLst>
              </p:cNvPr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231;p22">
                <a:extLst>
                  <a:ext uri="{FF2B5EF4-FFF2-40B4-BE49-F238E27FC236}">
                    <a16:creationId xmlns:a16="http://schemas.microsoft.com/office/drawing/2014/main" xmlns="" id="{46118E67-BF5C-87BC-8D83-F03E729248C9}"/>
                  </a:ext>
                </a:extLst>
              </p:cNvPr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232;p22">
                <a:extLst>
                  <a:ext uri="{FF2B5EF4-FFF2-40B4-BE49-F238E27FC236}">
                    <a16:creationId xmlns:a16="http://schemas.microsoft.com/office/drawing/2014/main" xmlns="" id="{889E3D1E-3D23-F01A-637D-BFA2E119256C}"/>
                  </a:ext>
                </a:extLst>
              </p:cNvPr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33;p22">
                <a:extLst>
                  <a:ext uri="{FF2B5EF4-FFF2-40B4-BE49-F238E27FC236}">
                    <a16:creationId xmlns:a16="http://schemas.microsoft.com/office/drawing/2014/main" xmlns="" id="{7CCB7C95-C495-13A6-D5D7-80703B0CA5C1}"/>
                  </a:ext>
                </a:extLst>
              </p:cNvPr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234;p22">
              <a:extLst>
                <a:ext uri="{FF2B5EF4-FFF2-40B4-BE49-F238E27FC236}">
                  <a16:creationId xmlns:a16="http://schemas.microsoft.com/office/drawing/2014/main" xmlns="" id="{C4D876A9-D2CC-C45E-D5E0-701BDF123D02}"/>
                </a:ext>
              </a:extLst>
            </p:cNvPr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1" name="Google Shape;1235;p22">
                <a:extLst>
                  <a:ext uri="{FF2B5EF4-FFF2-40B4-BE49-F238E27FC236}">
                    <a16:creationId xmlns:a16="http://schemas.microsoft.com/office/drawing/2014/main" xmlns="" id="{564E2145-1733-57A7-55EC-969C39255FA8}"/>
                  </a:ext>
                </a:extLst>
              </p:cNvPr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36;p22">
                <a:extLst>
                  <a:ext uri="{FF2B5EF4-FFF2-40B4-BE49-F238E27FC236}">
                    <a16:creationId xmlns:a16="http://schemas.microsoft.com/office/drawing/2014/main" xmlns="" id="{7420E5ED-8E09-D3E9-72B8-78F517BFDD99}"/>
                  </a:ext>
                </a:extLst>
              </p:cNvPr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237;p22">
                <a:extLst>
                  <a:ext uri="{FF2B5EF4-FFF2-40B4-BE49-F238E27FC236}">
                    <a16:creationId xmlns:a16="http://schemas.microsoft.com/office/drawing/2014/main" xmlns="" id="{1B937C87-EA22-87BB-EA7B-A796716DFD1D}"/>
                  </a:ext>
                </a:extLst>
              </p:cNvPr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238;p22">
                <a:extLst>
                  <a:ext uri="{FF2B5EF4-FFF2-40B4-BE49-F238E27FC236}">
                    <a16:creationId xmlns:a16="http://schemas.microsoft.com/office/drawing/2014/main" xmlns="" id="{49576A5F-992D-053A-3C85-71FE3A4EE2A9}"/>
                  </a:ext>
                </a:extLst>
              </p:cNvPr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E8A367-AF01-7219-8B89-1CE421887AB8}"/>
              </a:ext>
            </a:extLst>
          </p:cNvPr>
          <p:cNvSpPr txBox="1"/>
          <p:nvPr/>
        </p:nvSpPr>
        <p:spPr>
          <a:xfrm>
            <a:off x="1825956" y="3462742"/>
            <a:ext cx="3689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Jumlah</a:t>
            </a:r>
            <a:r>
              <a:rPr lang="en-US" sz="2000" b="1" dirty="0"/>
              <a:t> </a:t>
            </a:r>
            <a:r>
              <a:rPr lang="en-US" sz="2000" b="1" dirty="0" err="1"/>
              <a:t>asmaulhusna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99</a:t>
            </a:r>
            <a:endParaRPr lang="en-ID" sz="20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87C3EA-2423-C769-8748-9791CDC8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F6566D2-B4A4-CAD2-E8DB-0F8474137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64" y1="40510" x2="26364" y2="3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619" y="-255152"/>
            <a:ext cx="3818011" cy="2780900"/>
          </a:xfrm>
          <a:prstGeom prst="rect">
            <a:avLst/>
          </a:prstGeom>
        </p:spPr>
      </p:pic>
      <p:grpSp>
        <p:nvGrpSpPr>
          <p:cNvPr id="22" name="Google Shape;1064;p21">
            <a:extLst>
              <a:ext uri="{FF2B5EF4-FFF2-40B4-BE49-F238E27FC236}">
                <a16:creationId xmlns:a16="http://schemas.microsoft.com/office/drawing/2014/main" xmlns="" id="{1CD98FDC-6B7D-430E-E9C6-F9A1B47AFE93}"/>
              </a:ext>
            </a:extLst>
          </p:cNvPr>
          <p:cNvGrpSpPr/>
          <p:nvPr/>
        </p:nvGrpSpPr>
        <p:grpSpPr>
          <a:xfrm>
            <a:off x="33652" y="-17174"/>
            <a:ext cx="1081411" cy="1152472"/>
            <a:chOff x="6583146" y="222101"/>
            <a:chExt cx="2162823" cy="2304945"/>
          </a:xfrm>
        </p:grpSpPr>
        <p:sp>
          <p:nvSpPr>
            <p:cNvPr id="23" name="Google Shape;1065;p21">
              <a:extLst>
                <a:ext uri="{FF2B5EF4-FFF2-40B4-BE49-F238E27FC236}">
                  <a16:creationId xmlns:a16="http://schemas.microsoft.com/office/drawing/2014/main" xmlns="" id="{246C8F2B-AE67-CEC0-2F3C-CDFA87E1850C}"/>
                </a:ext>
              </a:extLst>
            </p:cNvPr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66;p21">
              <a:extLst>
                <a:ext uri="{FF2B5EF4-FFF2-40B4-BE49-F238E27FC236}">
                  <a16:creationId xmlns:a16="http://schemas.microsoft.com/office/drawing/2014/main" xmlns="" id="{90F02236-AE57-1F78-7468-0B196D933421}"/>
                </a:ext>
              </a:extLst>
            </p:cNvPr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67;p21">
              <a:extLst>
                <a:ext uri="{FF2B5EF4-FFF2-40B4-BE49-F238E27FC236}">
                  <a16:creationId xmlns:a16="http://schemas.microsoft.com/office/drawing/2014/main" xmlns="" id="{7F96153F-F2C6-21FC-7A50-59CBB73A7AC6}"/>
                </a:ext>
              </a:extLst>
            </p:cNvPr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68;p21">
              <a:extLst>
                <a:ext uri="{FF2B5EF4-FFF2-40B4-BE49-F238E27FC236}">
                  <a16:creationId xmlns:a16="http://schemas.microsoft.com/office/drawing/2014/main" xmlns="" id="{E25C59E0-1B66-B5A4-90D6-7A6DFD67C489}"/>
                </a:ext>
              </a:extLst>
            </p:cNvPr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69;p21">
              <a:extLst>
                <a:ext uri="{FF2B5EF4-FFF2-40B4-BE49-F238E27FC236}">
                  <a16:creationId xmlns:a16="http://schemas.microsoft.com/office/drawing/2014/main" xmlns="" id="{DD0C03F1-6A46-8A5E-C6DE-5B382A5F7262}"/>
                </a:ext>
              </a:extLst>
            </p:cNvPr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70;p21">
              <a:extLst>
                <a:ext uri="{FF2B5EF4-FFF2-40B4-BE49-F238E27FC236}">
                  <a16:creationId xmlns:a16="http://schemas.microsoft.com/office/drawing/2014/main" xmlns="" id="{65918179-EDF9-E13D-5C42-20D8134847F2}"/>
                </a:ext>
              </a:extLst>
            </p:cNvPr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71;p21">
              <a:extLst>
                <a:ext uri="{FF2B5EF4-FFF2-40B4-BE49-F238E27FC236}">
                  <a16:creationId xmlns:a16="http://schemas.microsoft.com/office/drawing/2014/main" xmlns="" id="{E375523E-C44B-4FD3-B5D5-C86EF2885BD3}"/>
                </a:ext>
              </a:extLst>
            </p:cNvPr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72;p21">
              <a:extLst>
                <a:ext uri="{FF2B5EF4-FFF2-40B4-BE49-F238E27FC236}">
                  <a16:creationId xmlns:a16="http://schemas.microsoft.com/office/drawing/2014/main" xmlns="" id="{86A7F713-654B-4DA0-B27F-571603B1B3A7}"/>
                </a:ext>
              </a:extLst>
            </p:cNvPr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73;p21">
              <a:extLst>
                <a:ext uri="{FF2B5EF4-FFF2-40B4-BE49-F238E27FC236}">
                  <a16:creationId xmlns:a16="http://schemas.microsoft.com/office/drawing/2014/main" xmlns="" id="{5F0BB3FC-4E02-3880-CF38-0C3021D4494A}"/>
                </a:ext>
              </a:extLst>
            </p:cNvPr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074;p21">
              <a:extLst>
                <a:ext uri="{FF2B5EF4-FFF2-40B4-BE49-F238E27FC236}">
                  <a16:creationId xmlns:a16="http://schemas.microsoft.com/office/drawing/2014/main" xmlns="" id="{9A86811F-D4A5-A5E2-F751-DD3DB781265E}"/>
                </a:ext>
              </a:extLst>
            </p:cNvPr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075;p21">
              <a:extLst>
                <a:ext uri="{FF2B5EF4-FFF2-40B4-BE49-F238E27FC236}">
                  <a16:creationId xmlns:a16="http://schemas.microsoft.com/office/drawing/2014/main" xmlns="" id="{823D31D8-1ACA-33CE-820D-04B652BB5B1E}"/>
                </a:ext>
              </a:extLst>
            </p:cNvPr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076;p21">
              <a:extLst>
                <a:ext uri="{FF2B5EF4-FFF2-40B4-BE49-F238E27FC236}">
                  <a16:creationId xmlns:a16="http://schemas.microsoft.com/office/drawing/2014/main" xmlns="" id="{A1105E6F-7877-259C-DD4F-26959EC3C5D5}"/>
                </a:ext>
              </a:extLst>
            </p:cNvPr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077;p21">
              <a:extLst>
                <a:ext uri="{FF2B5EF4-FFF2-40B4-BE49-F238E27FC236}">
                  <a16:creationId xmlns:a16="http://schemas.microsoft.com/office/drawing/2014/main" xmlns="" id="{B62FD6B8-C947-A12E-7E27-C51F1F9CBFF4}"/>
                </a:ext>
              </a:extLst>
            </p:cNvPr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078;p21">
              <a:extLst>
                <a:ext uri="{FF2B5EF4-FFF2-40B4-BE49-F238E27FC236}">
                  <a16:creationId xmlns:a16="http://schemas.microsoft.com/office/drawing/2014/main" xmlns="" id="{C2D7B250-40FC-1981-E8DC-D1FE4C94F036}"/>
                </a:ext>
              </a:extLst>
            </p:cNvPr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079;p21">
              <a:extLst>
                <a:ext uri="{FF2B5EF4-FFF2-40B4-BE49-F238E27FC236}">
                  <a16:creationId xmlns:a16="http://schemas.microsoft.com/office/drawing/2014/main" xmlns="" id="{A17C1604-0488-387F-C84E-4556227914DD}"/>
                </a:ext>
              </a:extLst>
            </p:cNvPr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080;p21">
              <a:extLst>
                <a:ext uri="{FF2B5EF4-FFF2-40B4-BE49-F238E27FC236}">
                  <a16:creationId xmlns:a16="http://schemas.microsoft.com/office/drawing/2014/main" xmlns="" id="{AE96071A-7803-179B-3007-F10B22A7098E}"/>
                </a:ext>
              </a:extLst>
            </p:cNvPr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081;p21">
              <a:extLst>
                <a:ext uri="{FF2B5EF4-FFF2-40B4-BE49-F238E27FC236}">
                  <a16:creationId xmlns:a16="http://schemas.microsoft.com/office/drawing/2014/main" xmlns="" id="{D474BBBF-E3A5-C6CD-2748-760D2BF52E36}"/>
                </a:ext>
              </a:extLst>
            </p:cNvPr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082;p21">
              <a:extLst>
                <a:ext uri="{FF2B5EF4-FFF2-40B4-BE49-F238E27FC236}">
                  <a16:creationId xmlns:a16="http://schemas.microsoft.com/office/drawing/2014/main" xmlns="" id="{A18E0A7C-FCDF-B544-24CD-17073B7714F3}"/>
                </a:ext>
              </a:extLst>
            </p:cNvPr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083;p21">
              <a:extLst>
                <a:ext uri="{FF2B5EF4-FFF2-40B4-BE49-F238E27FC236}">
                  <a16:creationId xmlns:a16="http://schemas.microsoft.com/office/drawing/2014/main" xmlns="" id="{E7FA6C6E-CA77-2245-FC45-14642F06040F}"/>
                </a:ext>
              </a:extLst>
            </p:cNvPr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084;p21">
              <a:extLst>
                <a:ext uri="{FF2B5EF4-FFF2-40B4-BE49-F238E27FC236}">
                  <a16:creationId xmlns:a16="http://schemas.microsoft.com/office/drawing/2014/main" xmlns="" id="{48AF23B1-5FAC-124F-14A1-53565410131D}"/>
                </a:ext>
              </a:extLst>
            </p:cNvPr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085;p21">
              <a:extLst>
                <a:ext uri="{FF2B5EF4-FFF2-40B4-BE49-F238E27FC236}">
                  <a16:creationId xmlns:a16="http://schemas.microsoft.com/office/drawing/2014/main" xmlns="" id="{F4FA2ED4-7644-8130-C772-79A5F749682F}"/>
                </a:ext>
              </a:extLst>
            </p:cNvPr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086;p21">
              <a:extLst>
                <a:ext uri="{FF2B5EF4-FFF2-40B4-BE49-F238E27FC236}">
                  <a16:creationId xmlns:a16="http://schemas.microsoft.com/office/drawing/2014/main" xmlns="" id="{AE07F6BA-0EE6-8DD7-4606-8694AA4D3546}"/>
                </a:ext>
              </a:extLst>
            </p:cNvPr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087;p21">
              <a:extLst>
                <a:ext uri="{FF2B5EF4-FFF2-40B4-BE49-F238E27FC236}">
                  <a16:creationId xmlns:a16="http://schemas.microsoft.com/office/drawing/2014/main" xmlns="" id="{5D7135D3-930D-CFA4-12EA-F1D58B816E35}"/>
                </a:ext>
              </a:extLst>
            </p:cNvPr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088;p21">
              <a:extLst>
                <a:ext uri="{FF2B5EF4-FFF2-40B4-BE49-F238E27FC236}">
                  <a16:creationId xmlns:a16="http://schemas.microsoft.com/office/drawing/2014/main" xmlns="" id="{891729DA-F104-3566-8F1C-FC19A1F15A34}"/>
                </a:ext>
              </a:extLst>
            </p:cNvPr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89;p21">
              <a:extLst>
                <a:ext uri="{FF2B5EF4-FFF2-40B4-BE49-F238E27FC236}">
                  <a16:creationId xmlns:a16="http://schemas.microsoft.com/office/drawing/2014/main" xmlns="" id="{209A67BA-FFF2-EC55-3A59-7C6DAF6D7BE3}"/>
                </a:ext>
              </a:extLst>
            </p:cNvPr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" name="Google Shape;1090;p21">
              <a:extLst>
                <a:ext uri="{FF2B5EF4-FFF2-40B4-BE49-F238E27FC236}">
                  <a16:creationId xmlns:a16="http://schemas.microsoft.com/office/drawing/2014/main" xmlns="" id="{8045C5B8-5C71-53A0-7891-E277B1C2CB61}"/>
                </a:ext>
              </a:extLst>
            </p:cNvPr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912" name="Google Shape;1091;p21">
                <a:extLst>
                  <a:ext uri="{FF2B5EF4-FFF2-40B4-BE49-F238E27FC236}">
                    <a16:creationId xmlns:a16="http://schemas.microsoft.com/office/drawing/2014/main" xmlns="" id="{BAE70018-98A7-EDDD-17C5-8127373DCD25}"/>
                  </a:ext>
                </a:extLst>
              </p:cNvPr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1092;p21">
                <a:extLst>
                  <a:ext uri="{FF2B5EF4-FFF2-40B4-BE49-F238E27FC236}">
                    <a16:creationId xmlns:a16="http://schemas.microsoft.com/office/drawing/2014/main" xmlns="" id="{05DB2AFB-F495-6322-DF58-4528AEE2B315}"/>
                  </a:ext>
                </a:extLst>
              </p:cNvPr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1093;p21">
                <a:extLst>
                  <a:ext uri="{FF2B5EF4-FFF2-40B4-BE49-F238E27FC236}">
                    <a16:creationId xmlns:a16="http://schemas.microsoft.com/office/drawing/2014/main" xmlns="" id="{A070D80C-053C-702A-632E-DA2181B4FCF8}"/>
                  </a:ext>
                </a:extLst>
              </p:cNvPr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094;p21">
              <a:extLst>
                <a:ext uri="{FF2B5EF4-FFF2-40B4-BE49-F238E27FC236}">
                  <a16:creationId xmlns:a16="http://schemas.microsoft.com/office/drawing/2014/main" xmlns="" id="{E3C0D1B4-F42B-CBE8-4065-DD5D5A53E001}"/>
                </a:ext>
              </a:extLst>
            </p:cNvPr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910" name="Google Shape;1095;p21">
                <a:extLst>
                  <a:ext uri="{FF2B5EF4-FFF2-40B4-BE49-F238E27FC236}">
                    <a16:creationId xmlns:a16="http://schemas.microsoft.com/office/drawing/2014/main" xmlns="" id="{6C53EEDB-5854-7AA2-42E6-73051BAB0203}"/>
                  </a:ext>
                </a:extLst>
              </p:cNvPr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1096;p21">
                <a:extLst>
                  <a:ext uri="{FF2B5EF4-FFF2-40B4-BE49-F238E27FC236}">
                    <a16:creationId xmlns:a16="http://schemas.microsoft.com/office/drawing/2014/main" xmlns="" id="{B98C7882-35DC-4267-757B-7EDF899001E7}"/>
                  </a:ext>
                </a:extLst>
              </p:cNvPr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097;p21">
              <a:extLst>
                <a:ext uri="{FF2B5EF4-FFF2-40B4-BE49-F238E27FC236}">
                  <a16:creationId xmlns:a16="http://schemas.microsoft.com/office/drawing/2014/main" xmlns="" id="{B753C192-E504-D919-1508-9915ECC449B0}"/>
                </a:ext>
              </a:extLst>
            </p:cNvPr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098;p21">
              <a:extLst>
                <a:ext uri="{FF2B5EF4-FFF2-40B4-BE49-F238E27FC236}">
                  <a16:creationId xmlns:a16="http://schemas.microsoft.com/office/drawing/2014/main" xmlns="" id="{AE8FDCA9-4BC6-EBAB-6EB8-8286BA42F52F}"/>
                </a:ext>
              </a:extLst>
            </p:cNvPr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99;p21">
              <a:extLst>
                <a:ext uri="{FF2B5EF4-FFF2-40B4-BE49-F238E27FC236}">
                  <a16:creationId xmlns:a16="http://schemas.microsoft.com/office/drawing/2014/main" xmlns="" id="{CA7E2BDC-BD00-8045-EEBD-615653728646}"/>
                </a:ext>
              </a:extLst>
            </p:cNvPr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" name="Google Shape;1100;p21">
              <a:extLst>
                <a:ext uri="{FF2B5EF4-FFF2-40B4-BE49-F238E27FC236}">
                  <a16:creationId xmlns:a16="http://schemas.microsoft.com/office/drawing/2014/main" xmlns="" id="{0DAD0692-20E9-A3F1-E5F6-05FE2EA447B9}"/>
                </a:ext>
              </a:extLst>
            </p:cNvPr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908" name="Google Shape;1101;p21">
                <a:extLst>
                  <a:ext uri="{FF2B5EF4-FFF2-40B4-BE49-F238E27FC236}">
                    <a16:creationId xmlns:a16="http://schemas.microsoft.com/office/drawing/2014/main" xmlns="" id="{064D94CD-DF23-9B8F-3CC9-E4C8FFB68572}"/>
                  </a:ext>
                </a:extLst>
              </p:cNvPr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1102;p21">
                <a:extLst>
                  <a:ext uri="{FF2B5EF4-FFF2-40B4-BE49-F238E27FC236}">
                    <a16:creationId xmlns:a16="http://schemas.microsoft.com/office/drawing/2014/main" xmlns="" id="{B7E134BE-9F7A-CE7C-0CAC-9BE1596F12D2}"/>
                  </a:ext>
                </a:extLst>
              </p:cNvPr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" name="Google Shape;1103;p21">
              <a:extLst>
                <a:ext uri="{FF2B5EF4-FFF2-40B4-BE49-F238E27FC236}">
                  <a16:creationId xmlns:a16="http://schemas.microsoft.com/office/drawing/2014/main" xmlns="" id="{C73E75C8-22E9-7F61-56B0-48A0F3DB521A}"/>
                </a:ext>
              </a:extLst>
            </p:cNvPr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104;p21">
              <a:extLst>
                <a:ext uri="{FF2B5EF4-FFF2-40B4-BE49-F238E27FC236}">
                  <a16:creationId xmlns:a16="http://schemas.microsoft.com/office/drawing/2014/main" xmlns="" id="{86C9E9F6-2F16-9AAF-185A-EEBD94672A79}"/>
                </a:ext>
              </a:extLst>
            </p:cNvPr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105;p21">
              <a:extLst>
                <a:ext uri="{FF2B5EF4-FFF2-40B4-BE49-F238E27FC236}">
                  <a16:creationId xmlns:a16="http://schemas.microsoft.com/office/drawing/2014/main" xmlns="" id="{E98E01D6-0459-B8C2-70BB-B3C035D94790}"/>
                </a:ext>
              </a:extLst>
            </p:cNvPr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" name="Google Shape;1106;p21">
              <a:extLst>
                <a:ext uri="{FF2B5EF4-FFF2-40B4-BE49-F238E27FC236}">
                  <a16:creationId xmlns:a16="http://schemas.microsoft.com/office/drawing/2014/main" xmlns="" id="{C14916A3-7E2C-594E-E2E8-5943E4E11C5D}"/>
                </a:ext>
              </a:extLst>
            </p:cNvPr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63" name="Google Shape;1107;p21">
                <a:extLst>
                  <a:ext uri="{FF2B5EF4-FFF2-40B4-BE49-F238E27FC236}">
                    <a16:creationId xmlns:a16="http://schemas.microsoft.com/office/drawing/2014/main" xmlns="" id="{5AE4070D-9F9B-114C-4AD2-A6804EDCC1CF}"/>
                  </a:ext>
                </a:extLst>
              </p:cNvPr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1108;p21">
                <a:extLst>
                  <a:ext uri="{FF2B5EF4-FFF2-40B4-BE49-F238E27FC236}">
                    <a16:creationId xmlns:a16="http://schemas.microsoft.com/office/drawing/2014/main" xmlns="" id="{825BA629-C891-6DF4-512B-A1C7DCA3758B}"/>
                  </a:ext>
                </a:extLst>
              </p:cNvPr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" name="Google Shape;1109;p21">
              <a:extLst>
                <a:ext uri="{FF2B5EF4-FFF2-40B4-BE49-F238E27FC236}">
                  <a16:creationId xmlns:a16="http://schemas.microsoft.com/office/drawing/2014/main" xmlns="" id="{F35F33BA-4CEF-F31B-9E26-31E1D633818E}"/>
                </a:ext>
              </a:extLst>
            </p:cNvPr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110;p21">
              <a:extLst>
                <a:ext uri="{FF2B5EF4-FFF2-40B4-BE49-F238E27FC236}">
                  <a16:creationId xmlns:a16="http://schemas.microsoft.com/office/drawing/2014/main" xmlns="" id="{952F280A-E91D-A45E-AC6D-C635801D2B89}"/>
                </a:ext>
              </a:extLst>
            </p:cNvPr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1111;p21">
              <a:extLst>
                <a:ext uri="{FF2B5EF4-FFF2-40B4-BE49-F238E27FC236}">
                  <a16:creationId xmlns:a16="http://schemas.microsoft.com/office/drawing/2014/main" xmlns="" id="{4BBB2C98-FEF3-EB84-A354-AB1FD732A89C}"/>
                </a:ext>
              </a:extLst>
            </p:cNvPr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61" name="Google Shape;1112;p21">
                <a:extLst>
                  <a:ext uri="{FF2B5EF4-FFF2-40B4-BE49-F238E27FC236}">
                    <a16:creationId xmlns:a16="http://schemas.microsoft.com/office/drawing/2014/main" xmlns="" id="{C122D8D5-E3F4-ECEA-132D-CD9E8DE434EC}"/>
                  </a:ext>
                </a:extLst>
              </p:cNvPr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13;p21">
                <a:extLst>
                  <a:ext uri="{FF2B5EF4-FFF2-40B4-BE49-F238E27FC236}">
                    <a16:creationId xmlns:a16="http://schemas.microsoft.com/office/drawing/2014/main" xmlns="" id="{6E59423B-BD99-BC71-3AC8-5104C82063A2}"/>
                  </a:ext>
                </a:extLst>
              </p:cNvPr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5;p14">
            <a:extLst>
              <a:ext uri="{FF2B5EF4-FFF2-40B4-BE49-F238E27FC236}">
                <a16:creationId xmlns:a16="http://schemas.microsoft.com/office/drawing/2014/main" xmlns="" id="{D4444FEB-1D45-C3A1-9DA2-846DE9961940}"/>
              </a:ext>
            </a:extLst>
          </p:cNvPr>
          <p:cNvGrpSpPr/>
          <p:nvPr/>
        </p:nvGrpSpPr>
        <p:grpSpPr>
          <a:xfrm>
            <a:off x="3179135" y="116766"/>
            <a:ext cx="3157870" cy="1176194"/>
            <a:chOff x="1266245" y="3275726"/>
            <a:chExt cx="2617477" cy="1772770"/>
          </a:xfrm>
        </p:grpSpPr>
        <p:sp>
          <p:nvSpPr>
            <p:cNvPr id="3" name="Google Shape;706;p14">
              <a:extLst>
                <a:ext uri="{FF2B5EF4-FFF2-40B4-BE49-F238E27FC236}">
                  <a16:creationId xmlns:a16="http://schemas.microsoft.com/office/drawing/2014/main" xmlns="" id="{AACA9D53-B443-2002-2B27-401F02A951EF}"/>
                </a:ext>
              </a:extLst>
            </p:cNvPr>
            <p:cNvSpPr/>
            <p:nvPr/>
          </p:nvSpPr>
          <p:spPr>
            <a:xfrm>
              <a:off x="1266245" y="3275726"/>
              <a:ext cx="2617477" cy="1772770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 dirty="0">
                  <a:solidFill>
                    <a:schemeClr val="bg1"/>
                  </a:solidFill>
                  <a:latin typeface="Arial Black" panose="020B0A04020102020204" pitchFamily="34" charset="0"/>
                  <a:ea typeface="Calibri"/>
                  <a:cs typeface="Calibri"/>
                  <a:sym typeface="Calibri"/>
                </a:rPr>
                <a:t>Al-</a:t>
              </a:r>
              <a:r>
                <a:rPr lang="en-US" sz="3200" b="1" i="1" dirty="0" err="1">
                  <a:solidFill>
                    <a:schemeClr val="bg1"/>
                  </a:solidFill>
                  <a:latin typeface="Arial Black" panose="020B0A04020102020204" pitchFamily="34" charset="0"/>
                  <a:ea typeface="Calibri"/>
                  <a:cs typeface="Calibri"/>
                  <a:sym typeface="Calibri"/>
                </a:rPr>
                <a:t>Qawiyyu</a:t>
              </a:r>
              <a:endParaRPr sz="3200" b="1" i="1" dirty="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" name="Google Shape;715;p14">
              <a:extLst>
                <a:ext uri="{FF2B5EF4-FFF2-40B4-BE49-F238E27FC236}">
                  <a16:creationId xmlns:a16="http://schemas.microsoft.com/office/drawing/2014/main" xmlns="" id="{74292CD3-CAA5-2D74-08C6-6EBF4381A052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50" name="Google Shape;716;p14">
                <a:extLst>
                  <a:ext uri="{FF2B5EF4-FFF2-40B4-BE49-F238E27FC236}">
                    <a16:creationId xmlns:a16="http://schemas.microsoft.com/office/drawing/2014/main" xmlns="" id="{7585AD14-7658-F490-CAFE-73B718F16E74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717;p14">
                <a:extLst>
                  <a:ext uri="{FF2B5EF4-FFF2-40B4-BE49-F238E27FC236}">
                    <a16:creationId xmlns:a16="http://schemas.microsoft.com/office/drawing/2014/main" xmlns="" id="{74474A1D-0B71-B060-BE79-9E523C8BFEB3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" name="Google Shape;718;p14">
              <a:extLst>
                <a:ext uri="{FF2B5EF4-FFF2-40B4-BE49-F238E27FC236}">
                  <a16:creationId xmlns:a16="http://schemas.microsoft.com/office/drawing/2014/main" xmlns="" id="{F6E446AD-0780-74EA-3AD3-FC8C72C4AFF8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19;p14">
              <a:extLst>
                <a:ext uri="{FF2B5EF4-FFF2-40B4-BE49-F238E27FC236}">
                  <a16:creationId xmlns:a16="http://schemas.microsoft.com/office/drawing/2014/main" xmlns="" id="{09D3F311-49BA-D51D-E049-9F9D3A0EAE5C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20;p14">
              <a:extLst>
                <a:ext uri="{FF2B5EF4-FFF2-40B4-BE49-F238E27FC236}">
                  <a16:creationId xmlns:a16="http://schemas.microsoft.com/office/drawing/2014/main" xmlns="" id="{E29FDB88-AB17-5599-4B23-9D4C26283B38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21;p14">
              <a:extLst>
                <a:ext uri="{FF2B5EF4-FFF2-40B4-BE49-F238E27FC236}">
                  <a16:creationId xmlns:a16="http://schemas.microsoft.com/office/drawing/2014/main" xmlns="" id="{D7EC8536-EAEE-CF12-DC33-CF2687CD07CB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22;p14">
              <a:extLst>
                <a:ext uri="{FF2B5EF4-FFF2-40B4-BE49-F238E27FC236}">
                  <a16:creationId xmlns:a16="http://schemas.microsoft.com/office/drawing/2014/main" xmlns="" id="{FDEF2100-C956-22C5-1330-51D480B0C00C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23;p14">
              <a:extLst>
                <a:ext uri="{FF2B5EF4-FFF2-40B4-BE49-F238E27FC236}">
                  <a16:creationId xmlns:a16="http://schemas.microsoft.com/office/drawing/2014/main" xmlns="" id="{B416DA87-DEDA-00A6-C366-0F23D5C53873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724;p14">
              <a:extLst>
                <a:ext uri="{FF2B5EF4-FFF2-40B4-BE49-F238E27FC236}">
                  <a16:creationId xmlns:a16="http://schemas.microsoft.com/office/drawing/2014/main" xmlns="" id="{AB7E4C16-F634-C6F9-BC6C-B5050AC40AAB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48" name="Google Shape;725;p14">
                <a:extLst>
                  <a:ext uri="{FF2B5EF4-FFF2-40B4-BE49-F238E27FC236}">
                    <a16:creationId xmlns:a16="http://schemas.microsoft.com/office/drawing/2014/main" xmlns="" id="{EB3EA9E8-F7A9-18CF-AF18-22EC9E0221AA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726;p14">
                <a:extLst>
                  <a:ext uri="{FF2B5EF4-FFF2-40B4-BE49-F238E27FC236}">
                    <a16:creationId xmlns:a16="http://schemas.microsoft.com/office/drawing/2014/main" xmlns="" id="{AF8B0109-8EC2-A5B4-C167-577FF5A4BAC4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727;p14">
              <a:extLst>
                <a:ext uri="{FF2B5EF4-FFF2-40B4-BE49-F238E27FC236}">
                  <a16:creationId xmlns:a16="http://schemas.microsoft.com/office/drawing/2014/main" xmlns="" id="{FA2F125A-FA82-7DD0-ABDF-BB449AD74AC6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28;p14">
              <a:extLst>
                <a:ext uri="{FF2B5EF4-FFF2-40B4-BE49-F238E27FC236}">
                  <a16:creationId xmlns:a16="http://schemas.microsoft.com/office/drawing/2014/main" xmlns="" id="{2F488897-184A-D748-2B09-8F82E1E05390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729;p14">
              <a:extLst>
                <a:ext uri="{FF2B5EF4-FFF2-40B4-BE49-F238E27FC236}">
                  <a16:creationId xmlns:a16="http://schemas.microsoft.com/office/drawing/2014/main" xmlns="" id="{50357D60-9E55-8AED-85C8-08BCCB5177AC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30;p14">
              <a:extLst>
                <a:ext uri="{FF2B5EF4-FFF2-40B4-BE49-F238E27FC236}">
                  <a16:creationId xmlns:a16="http://schemas.microsoft.com/office/drawing/2014/main" xmlns="" id="{C5DB5819-9C9B-55E6-9F24-B241E1C4EC67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31;p14">
              <a:extLst>
                <a:ext uri="{FF2B5EF4-FFF2-40B4-BE49-F238E27FC236}">
                  <a16:creationId xmlns:a16="http://schemas.microsoft.com/office/drawing/2014/main" xmlns="" id="{F8F3DF1F-DD76-BD64-916D-8E8F7EABD3E5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732;p14">
              <a:extLst>
                <a:ext uri="{FF2B5EF4-FFF2-40B4-BE49-F238E27FC236}">
                  <a16:creationId xmlns:a16="http://schemas.microsoft.com/office/drawing/2014/main" xmlns="" id="{74F9A417-10E4-1BEC-1281-71B93ED3D747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33;p14">
              <a:extLst>
                <a:ext uri="{FF2B5EF4-FFF2-40B4-BE49-F238E27FC236}">
                  <a16:creationId xmlns:a16="http://schemas.microsoft.com/office/drawing/2014/main" xmlns="" id="{C4FFC955-ED10-5BF0-8C37-B94FDB327484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34;p14">
              <a:extLst>
                <a:ext uri="{FF2B5EF4-FFF2-40B4-BE49-F238E27FC236}">
                  <a16:creationId xmlns:a16="http://schemas.microsoft.com/office/drawing/2014/main" xmlns="" id="{AE5388C8-EE27-1D93-F2B7-BBC581E7E021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35;p14">
              <a:extLst>
                <a:ext uri="{FF2B5EF4-FFF2-40B4-BE49-F238E27FC236}">
                  <a16:creationId xmlns:a16="http://schemas.microsoft.com/office/drawing/2014/main" xmlns="" id="{09B1799E-5409-BFDD-7500-570A88854383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736;p14">
              <a:extLst>
                <a:ext uri="{FF2B5EF4-FFF2-40B4-BE49-F238E27FC236}">
                  <a16:creationId xmlns:a16="http://schemas.microsoft.com/office/drawing/2014/main" xmlns="" id="{F7860FD6-BE98-BEB8-DBC7-F91D5A25072F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37;p14">
              <a:extLst>
                <a:ext uri="{FF2B5EF4-FFF2-40B4-BE49-F238E27FC236}">
                  <a16:creationId xmlns:a16="http://schemas.microsoft.com/office/drawing/2014/main" xmlns="" id="{22A98CE4-F9F5-EDC0-5A34-C76F5BD8BAFC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38;p14">
              <a:extLst>
                <a:ext uri="{FF2B5EF4-FFF2-40B4-BE49-F238E27FC236}">
                  <a16:creationId xmlns:a16="http://schemas.microsoft.com/office/drawing/2014/main" xmlns="" id="{9D890DD6-9DAB-7351-F715-0AD5BC89337A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39;p14">
              <a:extLst>
                <a:ext uri="{FF2B5EF4-FFF2-40B4-BE49-F238E27FC236}">
                  <a16:creationId xmlns:a16="http://schemas.microsoft.com/office/drawing/2014/main" xmlns="" id="{2C63080E-5974-FF65-989D-3EBAE51F6AA8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740;p14">
              <a:extLst>
                <a:ext uri="{FF2B5EF4-FFF2-40B4-BE49-F238E27FC236}">
                  <a16:creationId xmlns:a16="http://schemas.microsoft.com/office/drawing/2014/main" xmlns="" id="{A1D378D0-5D6F-36BB-3DB8-F14CC3AB2D4F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741;p14">
              <a:extLst>
                <a:ext uri="{FF2B5EF4-FFF2-40B4-BE49-F238E27FC236}">
                  <a16:creationId xmlns:a16="http://schemas.microsoft.com/office/drawing/2014/main" xmlns="" id="{11045165-8CB0-0006-C345-93D9D7F3D7F8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46" name="Google Shape;742;p14">
                <a:extLst>
                  <a:ext uri="{FF2B5EF4-FFF2-40B4-BE49-F238E27FC236}">
                    <a16:creationId xmlns:a16="http://schemas.microsoft.com/office/drawing/2014/main" xmlns="" id="{9348B67D-BA32-4FE6-1630-5D6AE5C17143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743;p14">
                <a:extLst>
                  <a:ext uri="{FF2B5EF4-FFF2-40B4-BE49-F238E27FC236}">
                    <a16:creationId xmlns:a16="http://schemas.microsoft.com/office/drawing/2014/main" xmlns="" id="{AF7A85B2-D2BA-AF3A-639E-5C20D0B82197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744;p14">
              <a:extLst>
                <a:ext uri="{FF2B5EF4-FFF2-40B4-BE49-F238E27FC236}">
                  <a16:creationId xmlns:a16="http://schemas.microsoft.com/office/drawing/2014/main" xmlns="" id="{96C9400E-18A4-D435-B2AD-9F34F3D64626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745;p14">
              <a:extLst>
                <a:ext uri="{FF2B5EF4-FFF2-40B4-BE49-F238E27FC236}">
                  <a16:creationId xmlns:a16="http://schemas.microsoft.com/office/drawing/2014/main" xmlns="" id="{45ED8A09-318E-2079-2DED-D792E641BD8E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44" name="Google Shape;746;p14">
                <a:extLst>
                  <a:ext uri="{FF2B5EF4-FFF2-40B4-BE49-F238E27FC236}">
                    <a16:creationId xmlns:a16="http://schemas.microsoft.com/office/drawing/2014/main" xmlns="" id="{D791975E-70D5-93B0-78ED-E7CFDC1014E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747;p14">
                <a:extLst>
                  <a:ext uri="{FF2B5EF4-FFF2-40B4-BE49-F238E27FC236}">
                    <a16:creationId xmlns:a16="http://schemas.microsoft.com/office/drawing/2014/main" xmlns="" id="{DAADFDE7-E317-90FD-EFA7-6C6BE893C541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748;p14">
              <a:extLst>
                <a:ext uri="{FF2B5EF4-FFF2-40B4-BE49-F238E27FC236}">
                  <a16:creationId xmlns:a16="http://schemas.microsoft.com/office/drawing/2014/main" xmlns="" id="{B9F80ECF-B954-95A4-152B-047A839EF121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749;p14">
              <a:extLst>
                <a:ext uri="{FF2B5EF4-FFF2-40B4-BE49-F238E27FC236}">
                  <a16:creationId xmlns:a16="http://schemas.microsoft.com/office/drawing/2014/main" xmlns="" id="{9F6561ED-64D3-DAC9-3ACF-17C7770C8D7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750;p14">
              <a:extLst>
                <a:ext uri="{FF2B5EF4-FFF2-40B4-BE49-F238E27FC236}">
                  <a16:creationId xmlns:a16="http://schemas.microsoft.com/office/drawing/2014/main" xmlns="" id="{E6CEE789-E25B-083D-CF12-68D27E3E981C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751;p14">
              <a:extLst>
                <a:ext uri="{FF2B5EF4-FFF2-40B4-BE49-F238E27FC236}">
                  <a16:creationId xmlns:a16="http://schemas.microsoft.com/office/drawing/2014/main" xmlns="" id="{4B212B6C-BED6-14D0-F48C-2F720E3A540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42" name="Google Shape;752;p14">
                <a:extLst>
                  <a:ext uri="{FF2B5EF4-FFF2-40B4-BE49-F238E27FC236}">
                    <a16:creationId xmlns:a16="http://schemas.microsoft.com/office/drawing/2014/main" xmlns="" id="{5AC0476C-15D4-04EC-AFF5-0F2BD78D328C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753;p14">
                <a:extLst>
                  <a:ext uri="{FF2B5EF4-FFF2-40B4-BE49-F238E27FC236}">
                    <a16:creationId xmlns:a16="http://schemas.microsoft.com/office/drawing/2014/main" xmlns="" id="{21A09DF3-724F-54DA-8A58-665421775D86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754;p14">
              <a:extLst>
                <a:ext uri="{FF2B5EF4-FFF2-40B4-BE49-F238E27FC236}">
                  <a16:creationId xmlns:a16="http://schemas.microsoft.com/office/drawing/2014/main" xmlns="" id="{64698ACB-5F29-D0D9-F2F5-B5ABB0B6E898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755;p14">
              <a:extLst>
                <a:ext uri="{FF2B5EF4-FFF2-40B4-BE49-F238E27FC236}">
                  <a16:creationId xmlns:a16="http://schemas.microsoft.com/office/drawing/2014/main" xmlns="" id="{E4CA5D7E-E289-35C6-FDC0-B5382319AE6F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756;p14">
              <a:extLst>
                <a:ext uri="{FF2B5EF4-FFF2-40B4-BE49-F238E27FC236}">
                  <a16:creationId xmlns:a16="http://schemas.microsoft.com/office/drawing/2014/main" xmlns="" id="{1145FB97-D5F6-BDB9-07E2-DBC9C3DB969B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757;p14">
              <a:extLst>
                <a:ext uri="{FF2B5EF4-FFF2-40B4-BE49-F238E27FC236}">
                  <a16:creationId xmlns:a16="http://schemas.microsoft.com/office/drawing/2014/main" xmlns="" id="{28BAD361-67D3-71E0-B589-4BFC3BA5C2CA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58;p14">
              <a:extLst>
                <a:ext uri="{FF2B5EF4-FFF2-40B4-BE49-F238E27FC236}">
                  <a16:creationId xmlns:a16="http://schemas.microsoft.com/office/drawing/2014/main" xmlns="" id="{30B93D0B-F0C9-B26A-B37F-12BD8E441A15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759;p14">
              <a:extLst>
                <a:ext uri="{FF2B5EF4-FFF2-40B4-BE49-F238E27FC236}">
                  <a16:creationId xmlns:a16="http://schemas.microsoft.com/office/drawing/2014/main" xmlns="" id="{D19691E4-1E1E-551E-45F8-60616BAB3804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40" name="Google Shape;760;p14">
                <a:extLst>
                  <a:ext uri="{FF2B5EF4-FFF2-40B4-BE49-F238E27FC236}">
                    <a16:creationId xmlns:a16="http://schemas.microsoft.com/office/drawing/2014/main" xmlns="" id="{78F53C0C-6B07-D484-B4C1-C7A70E7F3364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761;p14">
                <a:extLst>
                  <a:ext uri="{FF2B5EF4-FFF2-40B4-BE49-F238E27FC236}">
                    <a16:creationId xmlns:a16="http://schemas.microsoft.com/office/drawing/2014/main" xmlns="" id="{C838B591-F902-0DCC-F0BC-225216977E3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428CF88-79C3-A580-FBC2-7AA38DE7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8" b="94471" l="9969" r="89946">
                        <a14:foregroundMark x1="37646" y1="90118" x2="37646" y2="90118"/>
                        <a14:foregroundMark x1="48643" y1="88902" x2="48643" y2="88902"/>
                        <a14:foregroundMark x1="48643" y1="88902" x2="48643" y2="88902"/>
                        <a14:foregroundMark x1="47586" y1="88667" x2="47586" y2="88667"/>
                        <a14:foregroundMark x1="47586" y1="88667" x2="47586" y2="88667"/>
                        <a14:foregroundMark x1="48186" y1="83529" x2="48186" y2="83529"/>
                        <a14:foregroundMark x1="48186" y1="83529" x2="48186" y2="83529"/>
                        <a14:foregroundMark x1="48186" y1="83529" x2="48186" y2="83529"/>
                        <a14:foregroundMark x1="48186" y1="83529" x2="48186" y2="83529"/>
                        <a14:foregroundMark x1="40674" y1="87647" x2="40674" y2="87647"/>
                        <a14:foregroundMark x1="40674" y1="87647" x2="40674" y2="87647"/>
                        <a14:foregroundMark x1="40360" y1="88078" x2="43987" y2="90549"/>
                        <a14:foregroundMark x1="43987" y1="86392" x2="44587" y2="86000"/>
                        <a14:foregroundMark x1="33133" y1="86392" x2="33276" y2="86392"/>
                        <a14:foregroundMark x1="49243" y1="94471" x2="49243" y2="94471"/>
                        <a14:foregroundMark x1="49243" y1="94471" x2="49243" y2="94471"/>
                        <a14:foregroundMark x1="34647" y1="9098" x2="35704" y2="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466" y="1145992"/>
            <a:ext cx="4864075" cy="354281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662CF02-C504-C546-DBC4-0F40D1D837B8}"/>
              </a:ext>
            </a:extLst>
          </p:cNvPr>
          <p:cNvSpPr txBox="1"/>
          <p:nvPr/>
        </p:nvSpPr>
        <p:spPr>
          <a:xfrm>
            <a:off x="-30109" y="1235177"/>
            <a:ext cx="541227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/>
              <a:t>Al-</a:t>
            </a:r>
            <a:r>
              <a:rPr lang="en-US" sz="1800" b="1" i="1" dirty="0" err="1"/>
              <a:t>Qawiyyu</a:t>
            </a:r>
            <a:r>
              <a:rPr lang="en-US" sz="1800" b="1" dirty="0"/>
              <a:t> </a:t>
            </a:r>
            <a:r>
              <a:rPr lang="en-US" sz="1800" b="1" dirty="0" err="1"/>
              <a:t>artinya</a:t>
            </a:r>
            <a:r>
              <a:rPr lang="en-US" sz="1800" b="1" dirty="0"/>
              <a:t> yang </a:t>
            </a:r>
            <a:r>
              <a:rPr lang="en-US" sz="1800" b="1" dirty="0" err="1"/>
              <a:t>Maha</a:t>
            </a:r>
            <a:r>
              <a:rPr lang="en-US" sz="1800" b="1" dirty="0"/>
              <a:t> </a:t>
            </a:r>
            <a:r>
              <a:rPr lang="en-US" sz="1800" b="1" dirty="0" err="1"/>
              <a:t>Kuat</a:t>
            </a:r>
            <a:r>
              <a:rPr lang="en-US" sz="1800" b="1" dirty="0"/>
              <a:t>. </a:t>
            </a:r>
            <a:endParaRPr lang="en-ID" sz="1800" b="1" dirty="0"/>
          </a:p>
        </p:txBody>
      </p:sp>
      <p:grpSp>
        <p:nvGrpSpPr>
          <p:cNvPr id="63" name="Google Shape;697;p14">
            <a:extLst>
              <a:ext uri="{FF2B5EF4-FFF2-40B4-BE49-F238E27FC236}">
                <a16:creationId xmlns:a16="http://schemas.microsoft.com/office/drawing/2014/main" xmlns="" id="{8914C7BD-0793-EF20-BFAF-9A602F14CC49}"/>
              </a:ext>
            </a:extLst>
          </p:cNvPr>
          <p:cNvGrpSpPr/>
          <p:nvPr/>
        </p:nvGrpSpPr>
        <p:grpSpPr>
          <a:xfrm rot="-5400000">
            <a:off x="1491013" y="519162"/>
            <a:ext cx="2763812" cy="5192945"/>
            <a:chOff x="3704764" y="2331555"/>
            <a:chExt cx="5234879" cy="7955122"/>
          </a:xfrm>
        </p:grpSpPr>
        <p:sp>
          <p:nvSpPr>
            <p:cNvPr id="693" name="Google Shape;698;p14">
              <a:extLst>
                <a:ext uri="{FF2B5EF4-FFF2-40B4-BE49-F238E27FC236}">
                  <a16:creationId xmlns:a16="http://schemas.microsoft.com/office/drawing/2014/main" xmlns="" id="{F017BCAE-BC1A-7AB6-F56C-C706235ECCB2}"/>
                </a:ext>
              </a:extLst>
            </p:cNvPr>
            <p:cNvSpPr/>
            <p:nvPr/>
          </p:nvSpPr>
          <p:spPr>
            <a:xfrm>
              <a:off x="3704764" y="2331555"/>
              <a:ext cx="5234879" cy="7955122"/>
            </a:xfrm>
            <a:custGeom>
              <a:avLst/>
              <a:gdLst/>
              <a:ahLst/>
              <a:cxnLst/>
              <a:rect l="l" t="t" r="r" b="b"/>
              <a:pathLst>
                <a:path w="5234879" h="7955122" extrusionOk="0">
                  <a:moveTo>
                    <a:pt x="5232528" y="7896542"/>
                  </a:moveTo>
                  <a:cubicBezTo>
                    <a:pt x="5234247" y="7925705"/>
                    <a:pt x="5489104" y="7913279"/>
                    <a:pt x="148659" y="7955123"/>
                  </a:cubicBezTo>
                  <a:cubicBezTo>
                    <a:pt x="53203" y="7955123"/>
                    <a:pt x="34471" y="1184914"/>
                    <a:pt x="0" y="150509"/>
                  </a:cubicBezTo>
                  <a:cubicBezTo>
                    <a:pt x="0" y="76208"/>
                    <a:pt x="837301" y="101394"/>
                    <a:pt x="1114821" y="87743"/>
                  </a:cubicBezTo>
                  <a:cubicBezTo>
                    <a:pt x="2991412" y="-4536"/>
                    <a:pt x="3936169" y="-39603"/>
                    <a:pt x="5094644" y="59852"/>
                  </a:cubicBezTo>
                  <a:cubicBezTo>
                    <a:pt x="5176572" y="66885"/>
                    <a:pt x="5012588" y="3011490"/>
                    <a:pt x="5232528" y="7896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9;p14">
              <a:extLst>
                <a:ext uri="{FF2B5EF4-FFF2-40B4-BE49-F238E27FC236}">
                  <a16:creationId xmlns:a16="http://schemas.microsoft.com/office/drawing/2014/main" xmlns="" id="{13D93E58-AF61-2BC7-F425-FD4D7AC577A0}"/>
                </a:ext>
              </a:extLst>
            </p:cNvPr>
            <p:cNvSpPr/>
            <p:nvPr/>
          </p:nvSpPr>
          <p:spPr>
            <a:xfrm>
              <a:off x="3926025" y="2577140"/>
              <a:ext cx="4785565" cy="7463931"/>
            </a:xfrm>
            <a:custGeom>
              <a:avLst/>
              <a:gdLst/>
              <a:ahLst/>
              <a:cxnLst/>
              <a:rect l="l" t="t" r="r" b="b"/>
              <a:pathLst>
                <a:path w="4785565" h="7463931" extrusionOk="0">
                  <a:moveTo>
                    <a:pt x="0" y="105170"/>
                  </a:moveTo>
                  <a:cubicBezTo>
                    <a:pt x="187268" y="88799"/>
                    <a:pt x="379676" y="91631"/>
                    <a:pt x="595096" y="92028"/>
                  </a:cubicBezTo>
                  <a:cubicBezTo>
                    <a:pt x="1332995" y="92028"/>
                    <a:pt x="3057108" y="-77352"/>
                    <a:pt x="4679972" y="43470"/>
                  </a:cubicBezTo>
                  <a:cubicBezTo>
                    <a:pt x="4727302" y="3341777"/>
                    <a:pt x="4590516" y="3147878"/>
                    <a:pt x="4785566" y="7427465"/>
                  </a:cubicBezTo>
                  <a:cubicBezTo>
                    <a:pt x="2617354" y="7444983"/>
                    <a:pt x="2772554" y="7442787"/>
                    <a:pt x="118071" y="7463931"/>
                  </a:cubicBezTo>
                  <a:cubicBezTo>
                    <a:pt x="11681" y="4258144"/>
                    <a:pt x="34153" y="1449364"/>
                    <a:pt x="0" y="10517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700;p14">
              <a:extLst>
                <a:ext uri="{FF2B5EF4-FFF2-40B4-BE49-F238E27FC236}">
                  <a16:creationId xmlns:a16="http://schemas.microsoft.com/office/drawing/2014/main" xmlns="" id="{FC4CEEA8-53D2-0C21-8D66-7DF882A31EAE}"/>
                </a:ext>
              </a:extLst>
            </p:cNvPr>
            <p:cNvSpPr/>
            <p:nvPr/>
          </p:nvSpPr>
          <p:spPr>
            <a:xfrm>
              <a:off x="3928693" y="2574478"/>
              <a:ext cx="4776128" cy="7466706"/>
            </a:xfrm>
            <a:custGeom>
              <a:avLst/>
              <a:gdLst/>
              <a:ahLst/>
              <a:cxnLst/>
              <a:rect l="l" t="t" r="r" b="b"/>
              <a:pathLst>
                <a:path w="4776128" h="7466706" extrusionOk="0">
                  <a:moveTo>
                    <a:pt x="4743620" y="7277881"/>
                  </a:moveTo>
                  <a:cubicBezTo>
                    <a:pt x="4782405" y="7277881"/>
                    <a:pt x="4776086" y="7281668"/>
                    <a:pt x="4775243" y="7263085"/>
                  </a:cubicBezTo>
                  <a:cubicBezTo>
                    <a:pt x="4747742" y="7263117"/>
                    <a:pt x="4737843" y="7263085"/>
                    <a:pt x="4707447" y="7263133"/>
                  </a:cubicBezTo>
                  <a:cubicBezTo>
                    <a:pt x="4708895" y="6922287"/>
                    <a:pt x="4678816" y="6974059"/>
                    <a:pt x="4761954" y="6974251"/>
                  </a:cubicBezTo>
                  <a:cubicBezTo>
                    <a:pt x="4761127" y="6956335"/>
                    <a:pt x="4765630" y="6959454"/>
                    <a:pt x="4743620" y="6959454"/>
                  </a:cubicBezTo>
                  <a:cubicBezTo>
                    <a:pt x="4692980" y="6959454"/>
                    <a:pt x="4703229" y="7004671"/>
                    <a:pt x="4698725" y="6717029"/>
                  </a:cubicBezTo>
                  <a:cubicBezTo>
                    <a:pt x="4697882" y="6662441"/>
                    <a:pt x="4686407" y="6671653"/>
                    <a:pt x="4743620" y="6671653"/>
                  </a:cubicBezTo>
                  <a:cubicBezTo>
                    <a:pt x="4751482" y="6671653"/>
                    <a:pt x="4749971" y="6674629"/>
                    <a:pt x="4749350" y="6656888"/>
                  </a:cubicBezTo>
                  <a:cubicBezTo>
                    <a:pt x="4680996" y="6656888"/>
                    <a:pt x="4699410" y="6685861"/>
                    <a:pt x="4696481" y="6499695"/>
                  </a:cubicBezTo>
                  <a:cubicBezTo>
                    <a:pt x="4693903" y="6341245"/>
                    <a:pt x="4679134" y="6367147"/>
                    <a:pt x="4739897" y="6367163"/>
                  </a:cubicBezTo>
                  <a:cubicBezTo>
                    <a:pt x="4739292" y="6347418"/>
                    <a:pt x="4747615" y="6352494"/>
                    <a:pt x="4694078" y="6352319"/>
                  </a:cubicBezTo>
                  <a:cubicBezTo>
                    <a:pt x="4690959" y="6161173"/>
                    <a:pt x="4693187" y="6290253"/>
                    <a:pt x="4690306" y="6063532"/>
                  </a:cubicBezTo>
                  <a:cubicBezTo>
                    <a:pt x="4738321" y="6063420"/>
                    <a:pt x="4731112" y="6068400"/>
                    <a:pt x="4730555" y="6048703"/>
                  </a:cubicBezTo>
                  <a:cubicBezTo>
                    <a:pt x="4682445" y="6048720"/>
                    <a:pt x="4685866" y="6097405"/>
                    <a:pt x="4684514" y="5758692"/>
                  </a:cubicBezTo>
                  <a:cubicBezTo>
                    <a:pt x="4730189" y="5759200"/>
                    <a:pt x="4722677" y="5762637"/>
                    <a:pt x="4722184" y="5744165"/>
                  </a:cubicBezTo>
                  <a:cubicBezTo>
                    <a:pt x="4678784" y="5744022"/>
                    <a:pt x="4684466" y="5745215"/>
                    <a:pt x="4684450" y="5739519"/>
                  </a:cubicBezTo>
                  <a:cubicBezTo>
                    <a:pt x="4684243" y="5671360"/>
                    <a:pt x="4683940" y="5663055"/>
                    <a:pt x="4680662" y="5455092"/>
                  </a:cubicBezTo>
                  <a:cubicBezTo>
                    <a:pt x="4721101" y="5455521"/>
                    <a:pt x="4714449" y="5458990"/>
                    <a:pt x="4713940" y="5440550"/>
                  </a:cubicBezTo>
                  <a:cubicBezTo>
                    <a:pt x="4666991" y="5440359"/>
                    <a:pt x="4680996" y="5477207"/>
                    <a:pt x="4676588" y="5196551"/>
                  </a:cubicBezTo>
                  <a:cubicBezTo>
                    <a:pt x="4675729" y="5142010"/>
                    <a:pt x="4668153" y="5151461"/>
                    <a:pt x="4705855" y="5151874"/>
                  </a:cubicBezTo>
                  <a:cubicBezTo>
                    <a:pt x="4705314" y="5133005"/>
                    <a:pt x="4711377" y="5137444"/>
                    <a:pt x="4675681" y="5136553"/>
                  </a:cubicBezTo>
                  <a:cubicBezTo>
                    <a:pt x="4671957" y="4883723"/>
                    <a:pt x="4673071" y="4946743"/>
                    <a:pt x="4669299" y="4846000"/>
                  </a:cubicBezTo>
                  <a:cubicBezTo>
                    <a:pt x="4702099" y="4845809"/>
                    <a:pt x="4696720" y="4849770"/>
                    <a:pt x="4696115" y="4831108"/>
                  </a:cubicBezTo>
                  <a:cubicBezTo>
                    <a:pt x="4662328" y="4831219"/>
                    <a:pt x="4668487" y="4845077"/>
                    <a:pt x="4667183" y="4762185"/>
                  </a:cubicBezTo>
                  <a:cubicBezTo>
                    <a:pt x="4663076" y="4499140"/>
                    <a:pt x="4655788" y="4542098"/>
                    <a:pt x="4686200" y="4541669"/>
                  </a:cubicBezTo>
                  <a:cubicBezTo>
                    <a:pt x="4685516" y="4523149"/>
                    <a:pt x="4689924" y="4526729"/>
                    <a:pt x="4664159" y="4527222"/>
                  </a:cubicBezTo>
                  <a:cubicBezTo>
                    <a:pt x="4658907" y="4202319"/>
                    <a:pt x="4651490" y="4239247"/>
                    <a:pt x="4675872" y="4239183"/>
                  </a:cubicBezTo>
                  <a:cubicBezTo>
                    <a:pt x="4675394" y="4220584"/>
                    <a:pt x="4679150" y="4224371"/>
                    <a:pt x="4658907" y="4224418"/>
                  </a:cubicBezTo>
                  <a:cubicBezTo>
                    <a:pt x="4653639" y="3898019"/>
                    <a:pt x="4648546" y="3934979"/>
                    <a:pt x="4670906" y="3934788"/>
                  </a:cubicBezTo>
                  <a:cubicBezTo>
                    <a:pt x="4670748" y="3917032"/>
                    <a:pt x="4674901" y="3919944"/>
                    <a:pt x="4654530" y="3920151"/>
                  </a:cubicBezTo>
                  <a:cubicBezTo>
                    <a:pt x="4652350" y="3773363"/>
                    <a:pt x="4654848" y="3758279"/>
                    <a:pt x="4651968" y="3631077"/>
                  </a:cubicBezTo>
                  <a:cubicBezTo>
                    <a:pt x="4673994" y="3631077"/>
                    <a:pt x="4670270" y="3634896"/>
                    <a:pt x="4670365" y="3616296"/>
                  </a:cubicBezTo>
                  <a:cubicBezTo>
                    <a:pt x="4645761" y="3616312"/>
                    <a:pt x="4650981" y="3658316"/>
                    <a:pt x="4645522" y="3350611"/>
                  </a:cubicBezTo>
                  <a:cubicBezTo>
                    <a:pt x="4645013" y="3322259"/>
                    <a:pt x="4644138" y="3325982"/>
                    <a:pt x="4647958" y="3326014"/>
                  </a:cubicBezTo>
                  <a:cubicBezTo>
                    <a:pt x="4677941" y="3326300"/>
                    <a:pt x="4672848" y="3330055"/>
                    <a:pt x="4673087" y="3311456"/>
                  </a:cubicBezTo>
                  <a:cubicBezTo>
                    <a:pt x="4638075" y="3311202"/>
                    <a:pt x="4642213" y="3338917"/>
                    <a:pt x="4643088" y="3133309"/>
                  </a:cubicBezTo>
                  <a:cubicBezTo>
                    <a:pt x="4643502" y="3000729"/>
                    <a:pt x="4631979" y="3022542"/>
                    <a:pt x="4677479" y="3021603"/>
                  </a:cubicBezTo>
                  <a:cubicBezTo>
                    <a:pt x="4677782" y="3003084"/>
                    <a:pt x="4683686" y="3006536"/>
                    <a:pt x="4647846" y="3007570"/>
                  </a:cubicBezTo>
                  <a:cubicBezTo>
                    <a:pt x="4639332" y="3007809"/>
                    <a:pt x="4642801" y="3041746"/>
                    <a:pt x="4635910" y="2718163"/>
                  </a:cubicBezTo>
                  <a:cubicBezTo>
                    <a:pt x="4649231" y="2717924"/>
                    <a:pt x="4664764" y="2717622"/>
                    <a:pt x="4682301" y="2717415"/>
                  </a:cubicBezTo>
                  <a:cubicBezTo>
                    <a:pt x="4682572" y="2698911"/>
                    <a:pt x="4689431" y="2702396"/>
                    <a:pt x="4647910" y="2703175"/>
                  </a:cubicBezTo>
                  <a:cubicBezTo>
                    <a:pt x="4633364" y="2703430"/>
                    <a:pt x="4635624" y="2704767"/>
                    <a:pt x="4635512" y="2699166"/>
                  </a:cubicBezTo>
                  <a:cubicBezTo>
                    <a:pt x="4628478" y="2378272"/>
                    <a:pt x="4626170" y="2414516"/>
                    <a:pt x="4647974" y="2414739"/>
                  </a:cubicBezTo>
                  <a:cubicBezTo>
                    <a:pt x="4693617" y="2415295"/>
                    <a:pt x="4685898" y="2418828"/>
                    <a:pt x="4686041" y="2400324"/>
                  </a:cubicBezTo>
                  <a:cubicBezTo>
                    <a:pt x="4664366" y="2400165"/>
                    <a:pt x="4644266" y="2399910"/>
                    <a:pt x="4630897" y="2399767"/>
                  </a:cubicBezTo>
                  <a:cubicBezTo>
                    <a:pt x="4630356" y="2363985"/>
                    <a:pt x="4627046" y="2111410"/>
                    <a:pt x="4627030" y="2110296"/>
                  </a:cubicBezTo>
                  <a:cubicBezTo>
                    <a:pt x="4654100" y="2110200"/>
                    <a:pt x="4667580" y="2110121"/>
                    <a:pt x="4686757" y="2110073"/>
                  </a:cubicBezTo>
                  <a:cubicBezTo>
                    <a:pt x="4686694" y="2091458"/>
                    <a:pt x="4694620" y="2095229"/>
                    <a:pt x="4647989" y="2095420"/>
                  </a:cubicBezTo>
                  <a:cubicBezTo>
                    <a:pt x="4616988" y="2095547"/>
                    <a:pt x="4629847" y="2136261"/>
                    <a:pt x="4623465" y="1830848"/>
                  </a:cubicBezTo>
                  <a:cubicBezTo>
                    <a:pt x="4622844" y="1800937"/>
                    <a:pt x="4616494" y="1805726"/>
                    <a:pt x="4647910" y="1806315"/>
                  </a:cubicBezTo>
                  <a:cubicBezTo>
                    <a:pt x="4690513" y="1807110"/>
                    <a:pt x="4683463" y="1810626"/>
                    <a:pt x="4683097" y="1792107"/>
                  </a:cubicBezTo>
                  <a:cubicBezTo>
                    <a:pt x="4659337" y="1791820"/>
                    <a:pt x="4645443" y="1791438"/>
                    <a:pt x="4622669" y="1791104"/>
                  </a:cubicBezTo>
                  <a:cubicBezTo>
                    <a:pt x="4617481" y="1518832"/>
                    <a:pt x="4617417" y="1507854"/>
                    <a:pt x="4617322" y="1501283"/>
                  </a:cubicBezTo>
                  <a:cubicBezTo>
                    <a:pt x="4638075" y="1501617"/>
                    <a:pt x="4654419" y="1502079"/>
                    <a:pt x="4674981" y="1502413"/>
                  </a:cubicBezTo>
                  <a:cubicBezTo>
                    <a:pt x="4674296" y="1483718"/>
                    <a:pt x="4680280" y="1487775"/>
                    <a:pt x="4648149" y="1487075"/>
                  </a:cubicBezTo>
                  <a:cubicBezTo>
                    <a:pt x="4605242" y="1486153"/>
                    <a:pt x="4618483" y="1531545"/>
                    <a:pt x="4613041" y="1197350"/>
                  </a:cubicBezTo>
                  <a:cubicBezTo>
                    <a:pt x="4635767" y="1197779"/>
                    <a:pt x="4649724" y="1198288"/>
                    <a:pt x="4669172" y="1198750"/>
                  </a:cubicBezTo>
                  <a:cubicBezTo>
                    <a:pt x="4669060" y="1180103"/>
                    <a:pt x="4673278" y="1184097"/>
                    <a:pt x="4648196" y="1183412"/>
                  </a:cubicBezTo>
                  <a:cubicBezTo>
                    <a:pt x="4598336" y="1181980"/>
                    <a:pt x="4613486" y="1226736"/>
                    <a:pt x="4606723" y="893225"/>
                  </a:cubicBezTo>
                  <a:cubicBezTo>
                    <a:pt x="4632138" y="893655"/>
                    <a:pt x="4645125" y="894228"/>
                    <a:pt x="4670158" y="894832"/>
                  </a:cubicBezTo>
                  <a:cubicBezTo>
                    <a:pt x="4670381" y="876169"/>
                    <a:pt x="4674583" y="880227"/>
                    <a:pt x="4648196" y="879431"/>
                  </a:cubicBezTo>
                  <a:cubicBezTo>
                    <a:pt x="4598097" y="877999"/>
                    <a:pt x="4606500" y="884952"/>
                    <a:pt x="4606022" y="854229"/>
                  </a:cubicBezTo>
                  <a:cubicBezTo>
                    <a:pt x="4601105" y="537838"/>
                    <a:pt x="4592336" y="589610"/>
                    <a:pt x="4648053" y="589467"/>
                  </a:cubicBezTo>
                  <a:cubicBezTo>
                    <a:pt x="4680041" y="589371"/>
                    <a:pt x="4674662" y="593238"/>
                    <a:pt x="4674949" y="574623"/>
                  </a:cubicBezTo>
                  <a:cubicBezTo>
                    <a:pt x="4649374" y="574670"/>
                    <a:pt x="4633937" y="574750"/>
                    <a:pt x="4602839" y="574782"/>
                  </a:cubicBezTo>
                  <a:cubicBezTo>
                    <a:pt x="4600548" y="460037"/>
                    <a:pt x="4599243" y="454373"/>
                    <a:pt x="4598749" y="285899"/>
                  </a:cubicBezTo>
                  <a:cubicBezTo>
                    <a:pt x="4633029" y="286090"/>
                    <a:pt x="4645905" y="286424"/>
                    <a:pt x="4678100" y="286711"/>
                  </a:cubicBezTo>
                  <a:cubicBezTo>
                    <a:pt x="4678195" y="268032"/>
                    <a:pt x="4684195" y="272041"/>
                    <a:pt x="4648133" y="271580"/>
                  </a:cubicBezTo>
                  <a:cubicBezTo>
                    <a:pt x="4582882" y="270800"/>
                    <a:pt x="4599720" y="313201"/>
                    <a:pt x="4595185" y="40770"/>
                  </a:cubicBezTo>
                  <a:cubicBezTo>
                    <a:pt x="4574543" y="39338"/>
                    <a:pt x="4584140" y="10731"/>
                    <a:pt x="4585652" y="271039"/>
                  </a:cubicBezTo>
                  <a:cubicBezTo>
                    <a:pt x="4559567" y="270944"/>
                    <a:pt x="4369531" y="270164"/>
                    <a:pt x="4331781" y="270291"/>
                  </a:cubicBezTo>
                  <a:cubicBezTo>
                    <a:pt x="4325670" y="-2538"/>
                    <a:pt x="4339134" y="24860"/>
                    <a:pt x="4316631" y="23698"/>
                  </a:cubicBezTo>
                  <a:cubicBezTo>
                    <a:pt x="4319511" y="315795"/>
                    <a:pt x="4334821" y="269941"/>
                    <a:pt x="4265831" y="270912"/>
                  </a:cubicBezTo>
                  <a:cubicBezTo>
                    <a:pt x="4194470" y="271914"/>
                    <a:pt x="4193037" y="271405"/>
                    <a:pt x="4074998" y="271707"/>
                  </a:cubicBezTo>
                  <a:cubicBezTo>
                    <a:pt x="4065609" y="271723"/>
                    <a:pt x="4067916" y="282113"/>
                    <a:pt x="4066675" y="202816"/>
                  </a:cubicBezTo>
                  <a:cubicBezTo>
                    <a:pt x="4063412" y="-13182"/>
                    <a:pt x="4069269" y="12243"/>
                    <a:pt x="4050745" y="11575"/>
                  </a:cubicBezTo>
                  <a:cubicBezTo>
                    <a:pt x="4053084" y="166572"/>
                    <a:pt x="4053832" y="219760"/>
                    <a:pt x="4054818" y="271755"/>
                  </a:cubicBezTo>
                  <a:cubicBezTo>
                    <a:pt x="3995441" y="271866"/>
                    <a:pt x="3981038" y="271819"/>
                    <a:pt x="3802476" y="271691"/>
                  </a:cubicBezTo>
                  <a:cubicBezTo>
                    <a:pt x="3795983" y="-25480"/>
                    <a:pt x="3806105" y="4749"/>
                    <a:pt x="3785384" y="4320"/>
                  </a:cubicBezTo>
                  <a:cubicBezTo>
                    <a:pt x="3789792" y="293313"/>
                    <a:pt x="3789681" y="271675"/>
                    <a:pt x="3788551" y="271675"/>
                  </a:cubicBezTo>
                  <a:cubicBezTo>
                    <a:pt x="3692203" y="271675"/>
                    <a:pt x="3693254" y="270244"/>
                    <a:pt x="3597607" y="270244"/>
                  </a:cubicBezTo>
                  <a:cubicBezTo>
                    <a:pt x="3517747" y="270244"/>
                    <a:pt x="3538850" y="322175"/>
                    <a:pt x="3533980" y="1185"/>
                  </a:cubicBezTo>
                  <a:cubicBezTo>
                    <a:pt x="3516251" y="1074"/>
                    <a:pt x="3519641" y="-32894"/>
                    <a:pt x="3524559" y="270896"/>
                  </a:cubicBezTo>
                  <a:cubicBezTo>
                    <a:pt x="3390446" y="273632"/>
                    <a:pt x="3401188" y="272535"/>
                    <a:pt x="3272407" y="271532"/>
                  </a:cubicBezTo>
                  <a:cubicBezTo>
                    <a:pt x="3266232" y="-31256"/>
                    <a:pt x="3273426" y="1185"/>
                    <a:pt x="3254217" y="1360"/>
                  </a:cubicBezTo>
                  <a:cubicBezTo>
                    <a:pt x="3259452" y="317417"/>
                    <a:pt x="3275399" y="271341"/>
                    <a:pt x="3215783" y="271341"/>
                  </a:cubicBezTo>
                  <a:cubicBezTo>
                    <a:pt x="2969504" y="271341"/>
                    <a:pt x="3007444" y="293027"/>
                    <a:pt x="3006028" y="202784"/>
                  </a:cubicBezTo>
                  <a:cubicBezTo>
                    <a:pt x="3004372" y="96456"/>
                    <a:pt x="3003784" y="100099"/>
                    <a:pt x="3002208" y="5401"/>
                  </a:cubicBezTo>
                  <a:cubicBezTo>
                    <a:pt x="2983556" y="5815"/>
                    <a:pt x="2988442" y="-27962"/>
                    <a:pt x="2994171" y="272057"/>
                  </a:cubicBezTo>
                  <a:cubicBezTo>
                    <a:pt x="2930099" y="271739"/>
                    <a:pt x="2858483" y="268812"/>
                    <a:pt x="2741972" y="271310"/>
                  </a:cubicBezTo>
                  <a:cubicBezTo>
                    <a:pt x="2741208" y="183437"/>
                    <a:pt x="2738582" y="71127"/>
                    <a:pt x="2737611" y="12354"/>
                  </a:cubicBezTo>
                  <a:cubicBezTo>
                    <a:pt x="2716286" y="13007"/>
                    <a:pt x="2726598" y="-16077"/>
                    <a:pt x="2728938" y="271580"/>
                  </a:cubicBezTo>
                  <a:cubicBezTo>
                    <a:pt x="2615259" y="273935"/>
                    <a:pt x="2558444" y="271087"/>
                    <a:pt x="2475131" y="270800"/>
                  </a:cubicBezTo>
                  <a:cubicBezTo>
                    <a:pt x="2472091" y="135293"/>
                    <a:pt x="2473460" y="112541"/>
                    <a:pt x="2472346" y="21041"/>
                  </a:cubicBezTo>
                  <a:cubicBezTo>
                    <a:pt x="2454697" y="21646"/>
                    <a:pt x="2459551" y="8488"/>
                    <a:pt x="2459821" y="94372"/>
                  </a:cubicBezTo>
                  <a:cubicBezTo>
                    <a:pt x="2460012" y="155531"/>
                    <a:pt x="2460903" y="217008"/>
                    <a:pt x="2462097" y="270784"/>
                  </a:cubicBezTo>
                  <a:cubicBezTo>
                    <a:pt x="2450479" y="270769"/>
                    <a:pt x="2269084" y="270673"/>
                    <a:pt x="2261286" y="270657"/>
                  </a:cubicBezTo>
                  <a:cubicBezTo>
                    <a:pt x="2192885" y="270657"/>
                    <a:pt x="2210837" y="312501"/>
                    <a:pt x="2208306" y="30635"/>
                  </a:cubicBezTo>
                  <a:cubicBezTo>
                    <a:pt x="2190704" y="31303"/>
                    <a:pt x="2195590" y="19753"/>
                    <a:pt x="2195431" y="94324"/>
                  </a:cubicBezTo>
                  <a:cubicBezTo>
                    <a:pt x="2195304" y="154003"/>
                    <a:pt x="2196084" y="212760"/>
                    <a:pt x="2197468" y="270864"/>
                  </a:cubicBezTo>
                  <a:cubicBezTo>
                    <a:pt x="1951571" y="272741"/>
                    <a:pt x="2191882" y="270753"/>
                    <a:pt x="1945985" y="272344"/>
                  </a:cubicBezTo>
                  <a:cubicBezTo>
                    <a:pt x="1945460" y="222067"/>
                    <a:pt x="1944585" y="174066"/>
                    <a:pt x="1942420" y="41152"/>
                  </a:cubicBezTo>
                  <a:cubicBezTo>
                    <a:pt x="1924182" y="41900"/>
                    <a:pt x="1929004" y="17684"/>
                    <a:pt x="1932028" y="203023"/>
                  </a:cubicBezTo>
                  <a:cubicBezTo>
                    <a:pt x="1933428" y="291897"/>
                    <a:pt x="1983178" y="272757"/>
                    <a:pt x="1688597" y="272757"/>
                  </a:cubicBezTo>
                  <a:cubicBezTo>
                    <a:pt x="1677855" y="272757"/>
                    <a:pt x="1683457" y="299105"/>
                    <a:pt x="1676614" y="52416"/>
                  </a:cubicBezTo>
                  <a:cubicBezTo>
                    <a:pt x="1655129" y="53339"/>
                    <a:pt x="1666763" y="20898"/>
                    <a:pt x="1668481" y="272710"/>
                  </a:cubicBezTo>
                  <a:cubicBezTo>
                    <a:pt x="1587332" y="272296"/>
                    <a:pt x="1534321" y="267602"/>
                    <a:pt x="1414706" y="270832"/>
                  </a:cubicBezTo>
                  <a:cubicBezTo>
                    <a:pt x="1413704" y="223897"/>
                    <a:pt x="1413672" y="206905"/>
                    <a:pt x="1411030" y="64301"/>
                  </a:cubicBezTo>
                  <a:cubicBezTo>
                    <a:pt x="1393890" y="65097"/>
                    <a:pt x="1396627" y="32688"/>
                    <a:pt x="1401656" y="271198"/>
                  </a:cubicBezTo>
                  <a:cubicBezTo>
                    <a:pt x="1339494" y="272996"/>
                    <a:pt x="1274562" y="272757"/>
                    <a:pt x="1211524" y="271978"/>
                  </a:cubicBezTo>
                  <a:cubicBezTo>
                    <a:pt x="1131394" y="271071"/>
                    <a:pt x="1148375" y="309033"/>
                    <a:pt x="1147372" y="76632"/>
                  </a:cubicBezTo>
                  <a:cubicBezTo>
                    <a:pt x="1131728" y="77379"/>
                    <a:pt x="1131728" y="47007"/>
                    <a:pt x="1136662" y="271437"/>
                  </a:cubicBezTo>
                  <a:cubicBezTo>
                    <a:pt x="1122736" y="271405"/>
                    <a:pt x="1130821" y="271421"/>
                    <a:pt x="925188" y="271373"/>
                  </a:cubicBezTo>
                  <a:cubicBezTo>
                    <a:pt x="870250" y="271373"/>
                    <a:pt x="883921" y="303751"/>
                    <a:pt x="880881" y="89360"/>
                  </a:cubicBezTo>
                  <a:cubicBezTo>
                    <a:pt x="861927" y="90203"/>
                    <a:pt x="866988" y="62424"/>
                    <a:pt x="870617" y="271230"/>
                  </a:cubicBezTo>
                  <a:cubicBezTo>
                    <a:pt x="802820" y="270832"/>
                    <a:pt x="793192" y="269909"/>
                    <a:pt x="618926" y="270800"/>
                  </a:cubicBezTo>
                  <a:cubicBezTo>
                    <a:pt x="617653" y="226618"/>
                    <a:pt x="616603" y="162324"/>
                    <a:pt x="616667" y="94531"/>
                  </a:cubicBezTo>
                  <a:cubicBezTo>
                    <a:pt x="600163" y="94563"/>
                    <a:pt x="602471" y="78223"/>
                    <a:pt x="604428" y="203039"/>
                  </a:cubicBezTo>
                  <a:cubicBezTo>
                    <a:pt x="605749" y="288286"/>
                    <a:pt x="618958" y="270959"/>
                    <a:pt x="543507" y="270959"/>
                  </a:cubicBezTo>
                  <a:cubicBezTo>
                    <a:pt x="448958" y="270959"/>
                    <a:pt x="448274" y="272391"/>
                    <a:pt x="354616" y="272407"/>
                  </a:cubicBezTo>
                  <a:cubicBezTo>
                    <a:pt x="353104" y="194908"/>
                    <a:pt x="353279" y="176834"/>
                    <a:pt x="351226" y="94483"/>
                  </a:cubicBezTo>
                  <a:cubicBezTo>
                    <a:pt x="333195" y="94563"/>
                    <a:pt x="337699" y="71588"/>
                    <a:pt x="341566" y="272391"/>
                  </a:cubicBezTo>
                  <a:cubicBezTo>
                    <a:pt x="340420" y="272391"/>
                    <a:pt x="89526" y="270594"/>
                    <a:pt x="88380" y="270578"/>
                  </a:cubicBezTo>
                  <a:cubicBezTo>
                    <a:pt x="87107" y="226936"/>
                    <a:pt x="86359" y="170789"/>
                    <a:pt x="85420" y="101611"/>
                  </a:cubicBezTo>
                  <a:cubicBezTo>
                    <a:pt x="68073" y="102613"/>
                    <a:pt x="72067" y="87832"/>
                    <a:pt x="73882" y="203023"/>
                  </a:cubicBezTo>
                  <a:cubicBezTo>
                    <a:pt x="75091" y="280506"/>
                    <a:pt x="78608" y="270450"/>
                    <a:pt x="66609" y="270259"/>
                  </a:cubicBezTo>
                  <a:cubicBezTo>
                    <a:pt x="-11532" y="269098"/>
                    <a:pt x="499" y="265009"/>
                    <a:pt x="881" y="284420"/>
                  </a:cubicBezTo>
                  <a:cubicBezTo>
                    <a:pt x="34604" y="284547"/>
                    <a:pt x="53193" y="284881"/>
                    <a:pt x="75791" y="285199"/>
                  </a:cubicBezTo>
                  <a:cubicBezTo>
                    <a:pt x="81314" y="454755"/>
                    <a:pt x="79913" y="462630"/>
                    <a:pt x="81059" y="575864"/>
                  </a:cubicBezTo>
                  <a:cubicBezTo>
                    <a:pt x="57824" y="576086"/>
                    <a:pt x="39140" y="576325"/>
                    <a:pt x="5576" y="576436"/>
                  </a:cubicBezTo>
                  <a:cubicBezTo>
                    <a:pt x="5815" y="595767"/>
                    <a:pt x="-5517" y="591551"/>
                    <a:pt x="66577" y="590787"/>
                  </a:cubicBezTo>
                  <a:cubicBezTo>
                    <a:pt x="87887" y="590581"/>
                    <a:pt x="79881" y="550487"/>
                    <a:pt x="84704" y="854404"/>
                  </a:cubicBezTo>
                  <a:cubicBezTo>
                    <a:pt x="85213" y="886766"/>
                    <a:pt x="99409" y="878683"/>
                    <a:pt x="8441" y="878636"/>
                  </a:cubicBezTo>
                  <a:cubicBezTo>
                    <a:pt x="8568" y="898333"/>
                    <a:pt x="-5373" y="893400"/>
                    <a:pt x="85356" y="893448"/>
                  </a:cubicBezTo>
                  <a:cubicBezTo>
                    <a:pt x="86645" y="965696"/>
                    <a:pt x="89749" y="1068270"/>
                    <a:pt x="89924" y="1183190"/>
                  </a:cubicBezTo>
                  <a:cubicBezTo>
                    <a:pt x="63362" y="1183301"/>
                    <a:pt x="42800" y="1183476"/>
                    <a:pt x="9968" y="1183556"/>
                  </a:cubicBezTo>
                  <a:cubicBezTo>
                    <a:pt x="10032" y="1202839"/>
                    <a:pt x="-631" y="1198479"/>
                    <a:pt x="66545" y="1198113"/>
                  </a:cubicBezTo>
                  <a:cubicBezTo>
                    <a:pt x="99377" y="1197938"/>
                    <a:pt x="89032" y="1153103"/>
                    <a:pt x="94396" y="1487044"/>
                  </a:cubicBezTo>
                  <a:cubicBezTo>
                    <a:pt x="65622" y="1487187"/>
                    <a:pt x="44646" y="1487409"/>
                    <a:pt x="10891" y="1487521"/>
                  </a:cubicBezTo>
                  <a:cubicBezTo>
                    <a:pt x="10939" y="1507138"/>
                    <a:pt x="865" y="1502461"/>
                    <a:pt x="66545" y="1502031"/>
                  </a:cubicBezTo>
                  <a:cubicBezTo>
                    <a:pt x="106220" y="1501761"/>
                    <a:pt x="94587" y="1467776"/>
                    <a:pt x="98581" y="1722547"/>
                  </a:cubicBezTo>
                  <a:cubicBezTo>
                    <a:pt x="99854" y="1803753"/>
                    <a:pt x="108782" y="1789863"/>
                    <a:pt x="66402" y="1790659"/>
                  </a:cubicBezTo>
                  <a:cubicBezTo>
                    <a:pt x="1916" y="1791868"/>
                    <a:pt x="11862" y="1786331"/>
                    <a:pt x="11958" y="1806219"/>
                  </a:cubicBezTo>
                  <a:cubicBezTo>
                    <a:pt x="51092" y="1805933"/>
                    <a:pt x="67436" y="1805328"/>
                    <a:pt x="100332" y="1804899"/>
                  </a:cubicBezTo>
                  <a:cubicBezTo>
                    <a:pt x="104104" y="1937431"/>
                    <a:pt x="102767" y="1876733"/>
                    <a:pt x="105775" y="2094545"/>
                  </a:cubicBezTo>
                  <a:cubicBezTo>
                    <a:pt x="74184" y="2095006"/>
                    <a:pt x="53018" y="2095945"/>
                    <a:pt x="13963" y="2096358"/>
                  </a:cubicBezTo>
                  <a:cubicBezTo>
                    <a:pt x="14122" y="2114528"/>
                    <a:pt x="3443" y="2111760"/>
                    <a:pt x="66640" y="2110153"/>
                  </a:cubicBezTo>
                  <a:cubicBezTo>
                    <a:pt x="120257" y="2108848"/>
                    <a:pt x="105806" y="2064713"/>
                    <a:pt x="110517" y="2398701"/>
                  </a:cubicBezTo>
                  <a:cubicBezTo>
                    <a:pt x="71383" y="2398510"/>
                    <a:pt x="59765" y="2398192"/>
                    <a:pt x="17814" y="2398033"/>
                  </a:cubicBezTo>
                  <a:cubicBezTo>
                    <a:pt x="18117" y="2417586"/>
                    <a:pt x="9029" y="2412623"/>
                    <a:pt x="66434" y="2413179"/>
                  </a:cubicBezTo>
                  <a:cubicBezTo>
                    <a:pt x="122007" y="2413689"/>
                    <a:pt x="110756" y="2399624"/>
                    <a:pt x="111361" y="2482214"/>
                  </a:cubicBezTo>
                  <a:cubicBezTo>
                    <a:pt x="113302" y="2747756"/>
                    <a:pt x="135376" y="2703382"/>
                    <a:pt x="66497" y="2703557"/>
                  </a:cubicBezTo>
                  <a:cubicBezTo>
                    <a:pt x="16398" y="2703637"/>
                    <a:pt x="23989" y="2698721"/>
                    <a:pt x="24483" y="2718402"/>
                  </a:cubicBezTo>
                  <a:cubicBezTo>
                    <a:pt x="49882" y="2718370"/>
                    <a:pt x="73022" y="2718306"/>
                    <a:pt x="115085" y="2718258"/>
                  </a:cubicBezTo>
                  <a:cubicBezTo>
                    <a:pt x="122628" y="3065611"/>
                    <a:pt x="129551" y="3008318"/>
                    <a:pt x="66561" y="3007729"/>
                  </a:cubicBezTo>
                  <a:cubicBezTo>
                    <a:pt x="25406" y="3007348"/>
                    <a:pt x="32169" y="3003672"/>
                    <a:pt x="32710" y="3022224"/>
                  </a:cubicBezTo>
                  <a:cubicBezTo>
                    <a:pt x="64858" y="3022430"/>
                    <a:pt x="82078" y="3022733"/>
                    <a:pt x="118315" y="3022876"/>
                  </a:cubicBezTo>
                  <a:cubicBezTo>
                    <a:pt x="118331" y="3023481"/>
                    <a:pt x="121785" y="3165161"/>
                    <a:pt x="124697" y="3312570"/>
                  </a:cubicBezTo>
                  <a:cubicBezTo>
                    <a:pt x="86152" y="3312268"/>
                    <a:pt x="69585" y="3311567"/>
                    <a:pt x="39586" y="3311058"/>
                  </a:cubicBezTo>
                  <a:cubicBezTo>
                    <a:pt x="39920" y="3329753"/>
                    <a:pt x="34445" y="3325696"/>
                    <a:pt x="66370" y="3326412"/>
                  </a:cubicBezTo>
                  <a:cubicBezTo>
                    <a:pt x="141216" y="3328130"/>
                    <a:pt x="124649" y="3274131"/>
                    <a:pt x="130060" y="3616837"/>
                  </a:cubicBezTo>
                  <a:cubicBezTo>
                    <a:pt x="93170" y="3616758"/>
                    <a:pt x="78927" y="3616567"/>
                    <a:pt x="43930" y="3616376"/>
                  </a:cubicBezTo>
                  <a:cubicBezTo>
                    <a:pt x="44137" y="3635023"/>
                    <a:pt x="39601" y="3631141"/>
                    <a:pt x="66449" y="3631316"/>
                  </a:cubicBezTo>
                  <a:cubicBezTo>
                    <a:pt x="154951" y="3631920"/>
                    <a:pt x="126686" y="3587149"/>
                    <a:pt x="131620" y="3893612"/>
                  </a:cubicBezTo>
                  <a:cubicBezTo>
                    <a:pt x="132129" y="3926801"/>
                    <a:pt x="147980" y="3918496"/>
                    <a:pt x="46397" y="3918528"/>
                  </a:cubicBezTo>
                  <a:cubicBezTo>
                    <a:pt x="46508" y="3938224"/>
                    <a:pt x="30944" y="3933292"/>
                    <a:pt x="132241" y="3933276"/>
                  </a:cubicBezTo>
                  <a:cubicBezTo>
                    <a:pt x="132272" y="3934820"/>
                    <a:pt x="135678" y="4147731"/>
                    <a:pt x="137508" y="4225166"/>
                  </a:cubicBezTo>
                  <a:cubicBezTo>
                    <a:pt x="94857" y="4224943"/>
                    <a:pt x="72863" y="4224132"/>
                    <a:pt x="47591" y="4223591"/>
                  </a:cubicBezTo>
                  <a:cubicBezTo>
                    <a:pt x="47638" y="4241363"/>
                    <a:pt x="29512" y="4239406"/>
                    <a:pt x="137858" y="4239947"/>
                  </a:cubicBezTo>
                  <a:cubicBezTo>
                    <a:pt x="137890" y="4241363"/>
                    <a:pt x="143540" y="4527047"/>
                    <a:pt x="143556" y="4528208"/>
                  </a:cubicBezTo>
                  <a:cubicBezTo>
                    <a:pt x="96703" y="4528288"/>
                    <a:pt x="75871" y="4528638"/>
                    <a:pt x="48259" y="4528892"/>
                  </a:cubicBezTo>
                  <a:cubicBezTo>
                    <a:pt x="48291" y="4547476"/>
                    <a:pt x="44567" y="4543721"/>
                    <a:pt x="66577" y="4543483"/>
                  </a:cubicBezTo>
                  <a:cubicBezTo>
                    <a:pt x="152261" y="4542560"/>
                    <a:pt x="143795" y="4542321"/>
                    <a:pt x="143842" y="4545121"/>
                  </a:cubicBezTo>
                  <a:cubicBezTo>
                    <a:pt x="145402" y="4644465"/>
                    <a:pt x="148378" y="4745463"/>
                    <a:pt x="148728" y="4831092"/>
                  </a:cubicBezTo>
                  <a:cubicBezTo>
                    <a:pt x="29464" y="4831203"/>
                    <a:pt x="49023" y="4828133"/>
                    <a:pt x="49087" y="4846541"/>
                  </a:cubicBezTo>
                  <a:cubicBezTo>
                    <a:pt x="77574" y="4846286"/>
                    <a:pt x="98199" y="4845920"/>
                    <a:pt x="148776" y="4845856"/>
                  </a:cubicBezTo>
                  <a:cubicBezTo>
                    <a:pt x="149015" y="5027504"/>
                    <a:pt x="151290" y="5049985"/>
                    <a:pt x="153280" y="5134166"/>
                  </a:cubicBezTo>
                  <a:cubicBezTo>
                    <a:pt x="102337" y="5134214"/>
                    <a:pt x="81346" y="5134675"/>
                    <a:pt x="50742" y="5135089"/>
                  </a:cubicBezTo>
                  <a:cubicBezTo>
                    <a:pt x="50885" y="5152845"/>
                    <a:pt x="46859" y="5149933"/>
                    <a:pt x="66593" y="5149647"/>
                  </a:cubicBezTo>
                  <a:cubicBezTo>
                    <a:pt x="180303" y="5147960"/>
                    <a:pt x="151068" y="5095680"/>
                    <a:pt x="156033" y="5414027"/>
                  </a:cubicBezTo>
                  <a:cubicBezTo>
                    <a:pt x="156574" y="5448807"/>
                    <a:pt x="173587" y="5440120"/>
                    <a:pt x="66481" y="5440423"/>
                  </a:cubicBezTo>
                  <a:cubicBezTo>
                    <a:pt x="51346" y="5440454"/>
                    <a:pt x="53941" y="5436652"/>
                    <a:pt x="54211" y="5455251"/>
                  </a:cubicBezTo>
                  <a:cubicBezTo>
                    <a:pt x="80884" y="5455203"/>
                    <a:pt x="99663" y="5455092"/>
                    <a:pt x="156654" y="5455092"/>
                  </a:cubicBezTo>
                  <a:cubicBezTo>
                    <a:pt x="157465" y="5513737"/>
                    <a:pt x="158325" y="5624807"/>
                    <a:pt x="160998" y="5742399"/>
                  </a:cubicBezTo>
                  <a:cubicBezTo>
                    <a:pt x="111042" y="5742415"/>
                    <a:pt x="91292" y="5742892"/>
                    <a:pt x="59638" y="5743529"/>
                  </a:cubicBezTo>
                  <a:cubicBezTo>
                    <a:pt x="60131" y="5764371"/>
                    <a:pt x="44010" y="5757180"/>
                    <a:pt x="161301" y="5757164"/>
                  </a:cubicBezTo>
                  <a:cubicBezTo>
                    <a:pt x="161333" y="5758357"/>
                    <a:pt x="166966" y="6047256"/>
                    <a:pt x="166998" y="6048576"/>
                  </a:cubicBezTo>
                  <a:cubicBezTo>
                    <a:pt x="124681" y="6048624"/>
                    <a:pt x="101000" y="6048242"/>
                    <a:pt x="68296" y="6047494"/>
                  </a:cubicBezTo>
                  <a:cubicBezTo>
                    <a:pt x="68900" y="6065870"/>
                    <a:pt x="52604" y="6063357"/>
                    <a:pt x="161953" y="6063357"/>
                  </a:cubicBezTo>
                  <a:cubicBezTo>
                    <a:pt x="168208" y="6063357"/>
                    <a:pt x="167237" y="6062705"/>
                    <a:pt x="167269" y="6065409"/>
                  </a:cubicBezTo>
                  <a:cubicBezTo>
                    <a:pt x="172234" y="6387560"/>
                    <a:pt x="175194" y="6352907"/>
                    <a:pt x="161953" y="6352907"/>
                  </a:cubicBezTo>
                  <a:cubicBezTo>
                    <a:pt x="64078" y="6352907"/>
                    <a:pt x="78290" y="6348707"/>
                    <a:pt x="78927" y="6367783"/>
                  </a:cubicBezTo>
                  <a:cubicBezTo>
                    <a:pt x="103578" y="6367720"/>
                    <a:pt x="125779" y="6367688"/>
                    <a:pt x="171948" y="6367688"/>
                  </a:cubicBezTo>
                  <a:cubicBezTo>
                    <a:pt x="176611" y="6570162"/>
                    <a:pt x="175306" y="6571960"/>
                    <a:pt x="176085" y="6654677"/>
                  </a:cubicBezTo>
                  <a:cubicBezTo>
                    <a:pt x="138288" y="6654566"/>
                    <a:pt x="110883" y="6654836"/>
                    <a:pt x="88475" y="6655234"/>
                  </a:cubicBezTo>
                  <a:cubicBezTo>
                    <a:pt x="89128" y="6674676"/>
                    <a:pt x="76205" y="6669426"/>
                    <a:pt x="161969" y="6669426"/>
                  </a:cubicBezTo>
                  <a:cubicBezTo>
                    <a:pt x="181576" y="6669426"/>
                    <a:pt x="175879" y="6636094"/>
                    <a:pt x="180542" y="6934395"/>
                  </a:cubicBezTo>
                  <a:cubicBezTo>
                    <a:pt x="181051" y="6965961"/>
                    <a:pt x="185889" y="6960567"/>
                    <a:pt x="161969" y="6960567"/>
                  </a:cubicBezTo>
                  <a:cubicBezTo>
                    <a:pt x="85993" y="6960567"/>
                    <a:pt x="98422" y="6954808"/>
                    <a:pt x="99090" y="6974935"/>
                  </a:cubicBezTo>
                  <a:cubicBezTo>
                    <a:pt x="125986" y="6975332"/>
                    <a:pt x="154060" y="6975396"/>
                    <a:pt x="181226" y="6975316"/>
                  </a:cubicBezTo>
                  <a:cubicBezTo>
                    <a:pt x="186716" y="7310036"/>
                    <a:pt x="194531" y="7265360"/>
                    <a:pt x="161969" y="7265360"/>
                  </a:cubicBezTo>
                  <a:cubicBezTo>
                    <a:pt x="98724" y="7265360"/>
                    <a:pt x="108576" y="7260555"/>
                    <a:pt x="109212" y="7280157"/>
                  </a:cubicBezTo>
                  <a:cubicBezTo>
                    <a:pt x="135996" y="7280109"/>
                    <a:pt x="159471" y="7280125"/>
                    <a:pt x="185157" y="7280125"/>
                  </a:cubicBezTo>
                  <a:cubicBezTo>
                    <a:pt x="185364" y="7332024"/>
                    <a:pt x="186446" y="7395236"/>
                    <a:pt x="187687" y="7465941"/>
                  </a:cubicBezTo>
                  <a:cubicBezTo>
                    <a:pt x="207883" y="7465782"/>
                    <a:pt x="199050" y="7489854"/>
                    <a:pt x="198191" y="7280125"/>
                  </a:cubicBezTo>
                  <a:lnTo>
                    <a:pt x="450120" y="7280141"/>
                  </a:lnTo>
                  <a:cubicBezTo>
                    <a:pt x="451202" y="7357115"/>
                    <a:pt x="451886" y="7409571"/>
                    <a:pt x="453780" y="7463825"/>
                  </a:cubicBezTo>
                  <a:cubicBezTo>
                    <a:pt x="472878" y="7463666"/>
                    <a:pt x="466050" y="7488708"/>
                    <a:pt x="463170" y="7280141"/>
                  </a:cubicBezTo>
                  <a:cubicBezTo>
                    <a:pt x="677747" y="7280157"/>
                    <a:pt x="619483" y="7278248"/>
                    <a:pt x="716149" y="7277898"/>
                  </a:cubicBezTo>
                  <a:cubicBezTo>
                    <a:pt x="717836" y="7347919"/>
                    <a:pt x="718011" y="7386135"/>
                    <a:pt x="719602" y="7461724"/>
                  </a:cubicBezTo>
                  <a:cubicBezTo>
                    <a:pt x="737061" y="7461581"/>
                    <a:pt x="732652" y="7476203"/>
                    <a:pt x="730965" y="7368999"/>
                  </a:cubicBezTo>
                  <a:cubicBezTo>
                    <a:pt x="729358" y="7267126"/>
                    <a:pt x="727162" y="7277865"/>
                    <a:pt x="734371" y="7277865"/>
                  </a:cubicBezTo>
                  <a:cubicBezTo>
                    <a:pt x="827122" y="7277865"/>
                    <a:pt x="828984" y="7279441"/>
                    <a:pt x="925156" y="7279441"/>
                  </a:cubicBezTo>
                  <a:cubicBezTo>
                    <a:pt x="996454" y="7279457"/>
                    <a:pt x="980316" y="7261383"/>
                    <a:pt x="982003" y="7369286"/>
                  </a:cubicBezTo>
                  <a:cubicBezTo>
                    <a:pt x="983626" y="7473387"/>
                    <a:pt x="980491" y="7459704"/>
                    <a:pt x="997202" y="7459561"/>
                  </a:cubicBezTo>
                  <a:cubicBezTo>
                    <a:pt x="995276" y="7403207"/>
                    <a:pt x="994257" y="7331372"/>
                    <a:pt x="994241" y="7279457"/>
                  </a:cubicBezTo>
                  <a:cubicBezTo>
                    <a:pt x="1100488" y="7279489"/>
                    <a:pt x="1150635" y="7279632"/>
                    <a:pt x="1211508" y="7279139"/>
                  </a:cubicBezTo>
                  <a:cubicBezTo>
                    <a:pt x="1254653" y="7278788"/>
                    <a:pt x="1245390" y="7260889"/>
                    <a:pt x="1247077" y="7369270"/>
                  </a:cubicBezTo>
                  <a:cubicBezTo>
                    <a:pt x="1248669" y="7471000"/>
                    <a:pt x="1244276" y="7457620"/>
                    <a:pt x="1261592" y="7457492"/>
                  </a:cubicBezTo>
                  <a:cubicBezTo>
                    <a:pt x="1260478" y="7394631"/>
                    <a:pt x="1259491" y="7331101"/>
                    <a:pt x="1258775" y="7278836"/>
                  </a:cubicBezTo>
                  <a:cubicBezTo>
                    <a:pt x="1334847" y="7278550"/>
                    <a:pt x="1395895" y="7279027"/>
                    <a:pt x="1512024" y="7278979"/>
                  </a:cubicBezTo>
                  <a:cubicBezTo>
                    <a:pt x="1512263" y="7334331"/>
                    <a:pt x="1513457" y="7406245"/>
                    <a:pt x="1514650" y="7455536"/>
                  </a:cubicBezTo>
                  <a:cubicBezTo>
                    <a:pt x="1534957" y="7455392"/>
                    <a:pt x="1525870" y="7478414"/>
                    <a:pt x="1525074" y="7278948"/>
                  </a:cubicBezTo>
                  <a:cubicBezTo>
                    <a:pt x="1526252" y="7278948"/>
                    <a:pt x="1775173" y="7277850"/>
                    <a:pt x="1776446" y="7277834"/>
                  </a:cubicBezTo>
                  <a:cubicBezTo>
                    <a:pt x="1778085" y="7364943"/>
                    <a:pt x="1778197" y="7392197"/>
                    <a:pt x="1779597" y="7453467"/>
                  </a:cubicBezTo>
                  <a:cubicBezTo>
                    <a:pt x="1797756" y="7453340"/>
                    <a:pt x="1793188" y="7478701"/>
                    <a:pt x="1789512" y="7277754"/>
                  </a:cubicBezTo>
                  <a:cubicBezTo>
                    <a:pt x="1967295" y="7276545"/>
                    <a:pt x="1952749" y="7278868"/>
                    <a:pt x="2043128" y="7279297"/>
                  </a:cubicBezTo>
                  <a:cubicBezTo>
                    <a:pt x="2044910" y="7333679"/>
                    <a:pt x="2045897" y="7400327"/>
                    <a:pt x="2046152" y="7451415"/>
                  </a:cubicBezTo>
                  <a:cubicBezTo>
                    <a:pt x="2063101" y="7451288"/>
                    <a:pt x="2059791" y="7464986"/>
                    <a:pt x="2058295" y="7368999"/>
                  </a:cubicBezTo>
                  <a:cubicBezTo>
                    <a:pt x="2056671" y="7265726"/>
                    <a:pt x="2050815" y="7279377"/>
                    <a:pt x="2070390" y="7279377"/>
                  </a:cubicBezTo>
                  <a:cubicBezTo>
                    <a:pt x="2241934" y="7279520"/>
                    <a:pt x="2271137" y="7279600"/>
                    <a:pt x="2308202" y="7279441"/>
                  </a:cubicBezTo>
                  <a:cubicBezTo>
                    <a:pt x="2309348" y="7351530"/>
                    <a:pt x="2310208" y="7399961"/>
                    <a:pt x="2310669" y="7449394"/>
                  </a:cubicBezTo>
                  <a:cubicBezTo>
                    <a:pt x="2327618" y="7449267"/>
                    <a:pt x="2324133" y="7462807"/>
                    <a:pt x="2322669" y="7368999"/>
                  </a:cubicBezTo>
                  <a:cubicBezTo>
                    <a:pt x="2320998" y="7263833"/>
                    <a:pt x="2309380" y="7279536"/>
                    <a:pt x="2356822" y="7279091"/>
                  </a:cubicBezTo>
                  <a:cubicBezTo>
                    <a:pt x="2447965" y="7278232"/>
                    <a:pt x="2500101" y="7278613"/>
                    <a:pt x="2547622" y="7279313"/>
                  </a:cubicBezTo>
                  <a:cubicBezTo>
                    <a:pt x="2580852" y="7279807"/>
                    <a:pt x="2572099" y="7262815"/>
                    <a:pt x="2573770" y="7369286"/>
                  </a:cubicBezTo>
                  <a:cubicBezTo>
                    <a:pt x="2575202" y="7460770"/>
                    <a:pt x="2571669" y="7447389"/>
                    <a:pt x="2588380" y="7447262"/>
                  </a:cubicBezTo>
                  <a:cubicBezTo>
                    <a:pt x="2587202" y="7402077"/>
                    <a:pt x="2586024" y="7333981"/>
                    <a:pt x="2586056" y="7279791"/>
                  </a:cubicBezTo>
                  <a:cubicBezTo>
                    <a:pt x="2733282" y="7281111"/>
                    <a:pt x="2722206" y="7277484"/>
                    <a:pt x="2837476" y="7277484"/>
                  </a:cubicBezTo>
                  <a:cubicBezTo>
                    <a:pt x="2837699" y="7330863"/>
                    <a:pt x="2838812" y="7399674"/>
                    <a:pt x="2839879" y="7445337"/>
                  </a:cubicBezTo>
                  <a:cubicBezTo>
                    <a:pt x="2859836" y="7445178"/>
                    <a:pt x="2851306" y="7468454"/>
                    <a:pt x="2850526" y="7277500"/>
                  </a:cubicBezTo>
                  <a:cubicBezTo>
                    <a:pt x="2875289" y="7277531"/>
                    <a:pt x="2771812" y="7277086"/>
                    <a:pt x="3104078" y="7278693"/>
                  </a:cubicBezTo>
                  <a:cubicBezTo>
                    <a:pt x="3105033" y="7325676"/>
                    <a:pt x="3106226" y="7395379"/>
                    <a:pt x="3106576" y="7443300"/>
                  </a:cubicBezTo>
                  <a:cubicBezTo>
                    <a:pt x="3123621" y="7443173"/>
                    <a:pt x="3120072" y="7456060"/>
                    <a:pt x="3118719" y="7369015"/>
                  </a:cubicBezTo>
                  <a:cubicBezTo>
                    <a:pt x="3117160" y="7268749"/>
                    <a:pt x="3115648" y="7278756"/>
                    <a:pt x="3120359" y="7278772"/>
                  </a:cubicBezTo>
                  <a:cubicBezTo>
                    <a:pt x="3420143" y="7280380"/>
                    <a:pt x="3368691" y="7250914"/>
                    <a:pt x="3370584" y="7369270"/>
                  </a:cubicBezTo>
                  <a:cubicBezTo>
                    <a:pt x="3371889" y="7453292"/>
                    <a:pt x="3367799" y="7441296"/>
                    <a:pt x="3384876" y="7441168"/>
                  </a:cubicBezTo>
                  <a:cubicBezTo>
                    <a:pt x="3383523" y="7371386"/>
                    <a:pt x="3383412" y="7345803"/>
                    <a:pt x="3381948" y="7277914"/>
                  </a:cubicBezTo>
                  <a:cubicBezTo>
                    <a:pt x="3502103" y="7277611"/>
                    <a:pt x="3496199" y="7279759"/>
                    <a:pt x="3634035" y="7279441"/>
                  </a:cubicBezTo>
                  <a:cubicBezTo>
                    <a:pt x="3635595" y="7349923"/>
                    <a:pt x="3635627" y="7375077"/>
                    <a:pt x="3636948" y="7439227"/>
                  </a:cubicBezTo>
                  <a:cubicBezTo>
                    <a:pt x="3654151" y="7439100"/>
                    <a:pt x="3650062" y="7450874"/>
                    <a:pt x="3648741" y="7369015"/>
                  </a:cubicBezTo>
                  <a:cubicBezTo>
                    <a:pt x="3647070" y="7261414"/>
                    <a:pt x="3634895" y="7279552"/>
                    <a:pt x="3693095" y="7279170"/>
                  </a:cubicBezTo>
                  <a:cubicBezTo>
                    <a:pt x="3749560" y="7278788"/>
                    <a:pt x="3795712" y="7278629"/>
                    <a:pt x="3883991" y="7279107"/>
                  </a:cubicBezTo>
                  <a:cubicBezTo>
                    <a:pt x="3905301" y="7279218"/>
                    <a:pt x="3899349" y="7263149"/>
                    <a:pt x="3901035" y="7369286"/>
                  </a:cubicBezTo>
                  <a:cubicBezTo>
                    <a:pt x="3902356" y="7450778"/>
                    <a:pt x="3897789" y="7437238"/>
                    <a:pt x="3915168" y="7437111"/>
                  </a:cubicBezTo>
                  <a:cubicBezTo>
                    <a:pt x="3914260" y="7381394"/>
                    <a:pt x="3913417" y="7332979"/>
                    <a:pt x="3912860" y="7279250"/>
                  </a:cubicBezTo>
                  <a:cubicBezTo>
                    <a:pt x="4096658" y="7279966"/>
                    <a:pt x="4046559" y="7277802"/>
                    <a:pt x="4164423" y="7277707"/>
                  </a:cubicBezTo>
                  <a:cubicBezTo>
                    <a:pt x="4166778" y="7459640"/>
                    <a:pt x="4161845" y="7435202"/>
                    <a:pt x="4179987" y="7435059"/>
                  </a:cubicBezTo>
                  <a:cubicBezTo>
                    <a:pt x="4178985" y="7388474"/>
                    <a:pt x="4178093" y="7324848"/>
                    <a:pt x="4177489" y="7277707"/>
                  </a:cubicBezTo>
                  <a:cubicBezTo>
                    <a:pt x="4260945" y="7277738"/>
                    <a:pt x="4244760" y="7278422"/>
                    <a:pt x="4429847" y="7278359"/>
                  </a:cubicBezTo>
                  <a:cubicBezTo>
                    <a:pt x="4432553" y="7456904"/>
                    <a:pt x="4426823" y="7433054"/>
                    <a:pt x="4445348" y="7432895"/>
                  </a:cubicBezTo>
                  <a:cubicBezTo>
                    <a:pt x="4444441" y="7385148"/>
                    <a:pt x="4443868" y="7344259"/>
                    <a:pt x="4442881" y="7278343"/>
                  </a:cubicBezTo>
                  <a:cubicBezTo>
                    <a:pt x="4567971" y="7278295"/>
                    <a:pt x="4596633" y="7278359"/>
                    <a:pt x="4648053" y="7278088"/>
                  </a:cubicBezTo>
                  <a:cubicBezTo>
                    <a:pt x="4707224" y="7277770"/>
                    <a:pt x="4693362" y="7259616"/>
                    <a:pt x="4695065" y="7369318"/>
                  </a:cubicBezTo>
                  <a:cubicBezTo>
                    <a:pt x="4696195" y="7442059"/>
                    <a:pt x="4692073" y="7430811"/>
                    <a:pt x="4709229" y="7430668"/>
                  </a:cubicBezTo>
                  <a:cubicBezTo>
                    <a:pt x="4705393" y="7253841"/>
                    <a:pt x="4696704" y="7277881"/>
                    <a:pt x="4743620" y="7277881"/>
                  </a:cubicBezTo>
                  <a:close/>
                  <a:moveTo>
                    <a:pt x="4677320" y="6065473"/>
                  </a:moveTo>
                  <a:cubicBezTo>
                    <a:pt x="4682397" y="6397774"/>
                    <a:pt x="4691961" y="6352383"/>
                    <a:pt x="4648069" y="6352080"/>
                  </a:cubicBezTo>
                  <a:cubicBezTo>
                    <a:pt x="4382756" y="6350282"/>
                    <a:pt x="4428033" y="6369693"/>
                    <a:pt x="4426680" y="6282489"/>
                  </a:cubicBezTo>
                  <a:cubicBezTo>
                    <a:pt x="4422559" y="6018649"/>
                    <a:pt x="4410909" y="6062068"/>
                    <a:pt x="4456791" y="6062943"/>
                  </a:cubicBezTo>
                  <a:cubicBezTo>
                    <a:pt x="4619741" y="6066014"/>
                    <a:pt x="4677241" y="6060986"/>
                    <a:pt x="4677320" y="6065473"/>
                  </a:cubicBezTo>
                  <a:close/>
                  <a:moveTo>
                    <a:pt x="4677034" y="6048783"/>
                  </a:moveTo>
                  <a:cubicBezTo>
                    <a:pt x="4459799" y="6049308"/>
                    <a:pt x="4539849" y="6049117"/>
                    <a:pt x="4423529" y="6047622"/>
                  </a:cubicBezTo>
                  <a:cubicBezTo>
                    <a:pt x="4422352" y="5964188"/>
                    <a:pt x="4423211" y="5859101"/>
                    <a:pt x="4419439" y="5757228"/>
                  </a:cubicBezTo>
                  <a:cubicBezTo>
                    <a:pt x="4640207" y="5757339"/>
                    <a:pt x="4575705" y="5757164"/>
                    <a:pt x="4671463" y="5758548"/>
                  </a:cubicBezTo>
                  <a:cubicBezTo>
                    <a:pt x="4672084" y="5897985"/>
                    <a:pt x="4675426" y="5956487"/>
                    <a:pt x="4677034" y="6048783"/>
                  </a:cubicBezTo>
                  <a:close/>
                  <a:moveTo>
                    <a:pt x="4671416" y="5743736"/>
                  </a:moveTo>
                  <a:cubicBezTo>
                    <a:pt x="4408394" y="5739790"/>
                    <a:pt x="4419025" y="5746266"/>
                    <a:pt x="4418771" y="5739233"/>
                  </a:cubicBezTo>
                  <a:cubicBezTo>
                    <a:pt x="4415842" y="5664853"/>
                    <a:pt x="4415047" y="5599175"/>
                    <a:pt x="4414713" y="5522440"/>
                  </a:cubicBezTo>
                  <a:cubicBezTo>
                    <a:pt x="4414362" y="5440343"/>
                    <a:pt x="4402872" y="5454153"/>
                    <a:pt x="4456886" y="5454010"/>
                  </a:cubicBezTo>
                  <a:cubicBezTo>
                    <a:pt x="4533468" y="5453803"/>
                    <a:pt x="4587307" y="5453676"/>
                    <a:pt x="4647942" y="5454646"/>
                  </a:cubicBezTo>
                  <a:cubicBezTo>
                    <a:pt x="4673899" y="5455076"/>
                    <a:pt x="4670079" y="5414362"/>
                    <a:pt x="4671416" y="5743736"/>
                  </a:cubicBezTo>
                  <a:close/>
                  <a:moveTo>
                    <a:pt x="2037892" y="6065218"/>
                  </a:moveTo>
                  <a:cubicBezTo>
                    <a:pt x="2037813" y="6060763"/>
                    <a:pt x="2008625" y="6059761"/>
                    <a:pt x="2289662" y="6061384"/>
                  </a:cubicBezTo>
                  <a:cubicBezTo>
                    <a:pt x="2291587" y="6172803"/>
                    <a:pt x="2289869" y="6222157"/>
                    <a:pt x="2293179" y="6352000"/>
                  </a:cubicBezTo>
                  <a:cubicBezTo>
                    <a:pt x="2151475" y="6352128"/>
                    <a:pt x="2118961" y="6354037"/>
                    <a:pt x="2040088" y="6353321"/>
                  </a:cubicBezTo>
                  <a:cubicBezTo>
                    <a:pt x="2036539" y="6154379"/>
                    <a:pt x="2039786" y="6186709"/>
                    <a:pt x="2037892" y="6065218"/>
                  </a:cubicBezTo>
                  <a:close/>
                  <a:moveTo>
                    <a:pt x="440857" y="5759280"/>
                  </a:moveTo>
                  <a:cubicBezTo>
                    <a:pt x="698850" y="5759280"/>
                    <a:pt x="582148" y="5758548"/>
                    <a:pt x="692325" y="5757752"/>
                  </a:cubicBezTo>
                  <a:cubicBezTo>
                    <a:pt x="692548" y="5819898"/>
                    <a:pt x="693502" y="5848679"/>
                    <a:pt x="694744" y="5956901"/>
                  </a:cubicBezTo>
                  <a:cubicBezTo>
                    <a:pt x="696128" y="6077533"/>
                    <a:pt x="747151" y="6045187"/>
                    <a:pt x="448115" y="6046810"/>
                  </a:cubicBezTo>
                  <a:cubicBezTo>
                    <a:pt x="436942" y="6046873"/>
                    <a:pt x="449213" y="6036946"/>
                    <a:pt x="440857" y="5759280"/>
                  </a:cubicBezTo>
                  <a:close/>
                  <a:moveTo>
                    <a:pt x="427107" y="4846048"/>
                  </a:moveTo>
                  <a:cubicBezTo>
                    <a:pt x="536202" y="4847670"/>
                    <a:pt x="505662" y="4847368"/>
                    <a:pt x="677365" y="4846827"/>
                  </a:cubicBezTo>
                  <a:cubicBezTo>
                    <a:pt x="683588" y="5146926"/>
                    <a:pt x="675503" y="4795548"/>
                    <a:pt x="683588" y="5134612"/>
                  </a:cubicBezTo>
                  <a:cubicBezTo>
                    <a:pt x="593033" y="5135805"/>
                    <a:pt x="648512" y="5137412"/>
                    <a:pt x="430099" y="5136362"/>
                  </a:cubicBezTo>
                  <a:cubicBezTo>
                    <a:pt x="429526" y="5026422"/>
                    <a:pt x="431897" y="5109012"/>
                    <a:pt x="427107" y="4846048"/>
                  </a:cubicBezTo>
                  <a:close/>
                  <a:moveTo>
                    <a:pt x="409235" y="3676278"/>
                  </a:moveTo>
                  <a:cubicBezTo>
                    <a:pt x="408280" y="3614674"/>
                    <a:pt x="367570" y="3632159"/>
                    <a:pt x="638979" y="3630329"/>
                  </a:cubicBezTo>
                  <a:cubicBezTo>
                    <a:pt x="669058" y="3630139"/>
                    <a:pt x="657519" y="3590681"/>
                    <a:pt x="662262" y="3893723"/>
                  </a:cubicBezTo>
                  <a:cubicBezTo>
                    <a:pt x="662771" y="3925257"/>
                    <a:pt x="697529" y="3921408"/>
                    <a:pt x="448178" y="3918735"/>
                  </a:cubicBezTo>
                  <a:cubicBezTo>
                    <a:pt x="395294" y="3918146"/>
                    <a:pt x="413627" y="3957062"/>
                    <a:pt x="409235" y="3676278"/>
                  </a:cubicBezTo>
                  <a:close/>
                  <a:moveTo>
                    <a:pt x="384520" y="2156547"/>
                  </a:moveTo>
                  <a:cubicBezTo>
                    <a:pt x="383612" y="2098506"/>
                    <a:pt x="337126" y="2108434"/>
                    <a:pt x="635812" y="2110821"/>
                  </a:cubicBezTo>
                  <a:cubicBezTo>
                    <a:pt x="641032" y="2421166"/>
                    <a:pt x="640507" y="2400085"/>
                    <a:pt x="639074" y="2400053"/>
                  </a:cubicBezTo>
                  <a:cubicBezTo>
                    <a:pt x="351083" y="2394246"/>
                    <a:pt x="386827" y="2417682"/>
                    <a:pt x="386127" y="2373626"/>
                  </a:cubicBezTo>
                  <a:cubicBezTo>
                    <a:pt x="384456" y="2263289"/>
                    <a:pt x="386238" y="2263909"/>
                    <a:pt x="384520" y="2156547"/>
                  </a:cubicBezTo>
                  <a:close/>
                  <a:moveTo>
                    <a:pt x="627043" y="1501999"/>
                  </a:moveTo>
                  <a:cubicBezTo>
                    <a:pt x="627377" y="1522762"/>
                    <a:pt x="631053" y="1790484"/>
                    <a:pt x="631053" y="1791613"/>
                  </a:cubicBezTo>
                  <a:cubicBezTo>
                    <a:pt x="329678" y="1786156"/>
                    <a:pt x="379825" y="1815733"/>
                    <a:pt x="378377" y="1722372"/>
                  </a:cubicBezTo>
                  <a:cubicBezTo>
                    <a:pt x="376674" y="1613546"/>
                    <a:pt x="374987" y="1613832"/>
                    <a:pt x="373284" y="1505452"/>
                  </a:cubicBezTo>
                  <a:cubicBezTo>
                    <a:pt x="373141" y="1496653"/>
                    <a:pt x="360075" y="1503908"/>
                    <a:pt x="627043" y="1501999"/>
                  </a:cubicBezTo>
                  <a:close/>
                  <a:moveTo>
                    <a:pt x="372981" y="1486471"/>
                  </a:moveTo>
                  <a:cubicBezTo>
                    <a:pt x="370738" y="1345824"/>
                    <a:pt x="368796" y="1273337"/>
                    <a:pt x="368907" y="1198925"/>
                  </a:cubicBezTo>
                  <a:cubicBezTo>
                    <a:pt x="463790" y="1199004"/>
                    <a:pt x="458809" y="1199816"/>
                    <a:pt x="621059" y="1199514"/>
                  </a:cubicBezTo>
                  <a:cubicBezTo>
                    <a:pt x="621298" y="1342610"/>
                    <a:pt x="624926" y="1382370"/>
                    <a:pt x="626804" y="1487203"/>
                  </a:cubicBezTo>
                  <a:cubicBezTo>
                    <a:pt x="490686" y="1488221"/>
                    <a:pt x="458507" y="1486630"/>
                    <a:pt x="372981" y="1486471"/>
                  </a:cubicBezTo>
                  <a:close/>
                  <a:moveTo>
                    <a:pt x="631213" y="1806394"/>
                  </a:moveTo>
                  <a:cubicBezTo>
                    <a:pt x="632772" y="1955951"/>
                    <a:pt x="633727" y="1990189"/>
                    <a:pt x="635557" y="2096056"/>
                  </a:cubicBezTo>
                  <a:cubicBezTo>
                    <a:pt x="572710" y="2095563"/>
                    <a:pt x="510388" y="2095626"/>
                    <a:pt x="448099" y="2095961"/>
                  </a:cubicBezTo>
                  <a:cubicBezTo>
                    <a:pt x="366393" y="2096406"/>
                    <a:pt x="383469" y="2146810"/>
                    <a:pt x="379841" y="1830944"/>
                  </a:cubicBezTo>
                  <a:cubicBezTo>
                    <a:pt x="379459" y="1797373"/>
                    <a:pt x="339147" y="1801303"/>
                    <a:pt x="631213" y="1806394"/>
                  </a:cubicBezTo>
                  <a:close/>
                  <a:moveTo>
                    <a:pt x="2750263" y="1722643"/>
                  </a:moveTo>
                  <a:cubicBezTo>
                    <a:pt x="2751680" y="1813140"/>
                    <a:pt x="2793901" y="1787668"/>
                    <a:pt x="2547638" y="1790627"/>
                  </a:cubicBezTo>
                  <a:cubicBezTo>
                    <a:pt x="2488563" y="1791343"/>
                    <a:pt x="2501342" y="1804628"/>
                    <a:pt x="2500053" y="1722356"/>
                  </a:cubicBezTo>
                  <a:cubicBezTo>
                    <a:pt x="2498350" y="1613721"/>
                    <a:pt x="2496425" y="1613641"/>
                    <a:pt x="2494738" y="1505436"/>
                  </a:cubicBezTo>
                  <a:cubicBezTo>
                    <a:pt x="2494611" y="1497353"/>
                    <a:pt x="2479126" y="1505086"/>
                    <a:pt x="2738646" y="1502286"/>
                  </a:cubicBezTo>
                  <a:cubicBezTo>
                    <a:pt x="2756916" y="1502095"/>
                    <a:pt x="2746428" y="1477609"/>
                    <a:pt x="2750263" y="1722643"/>
                  </a:cubicBezTo>
                  <a:close/>
                  <a:moveTo>
                    <a:pt x="3016563" y="1790754"/>
                  </a:moveTo>
                  <a:cubicBezTo>
                    <a:pt x="2938804" y="1790723"/>
                    <a:pt x="3035120" y="1790643"/>
                    <a:pt x="2764634" y="1790213"/>
                  </a:cubicBezTo>
                  <a:cubicBezTo>
                    <a:pt x="2760815" y="1638875"/>
                    <a:pt x="2764077" y="1626736"/>
                    <a:pt x="2762104" y="1502047"/>
                  </a:cubicBezTo>
                  <a:cubicBezTo>
                    <a:pt x="2912625" y="1500631"/>
                    <a:pt x="3014351" y="1504227"/>
                    <a:pt x="3014367" y="1505627"/>
                  </a:cubicBezTo>
                  <a:cubicBezTo>
                    <a:pt x="3016245" y="1625256"/>
                    <a:pt x="3012441" y="1643696"/>
                    <a:pt x="3016563" y="1790754"/>
                  </a:cubicBezTo>
                  <a:close/>
                  <a:moveTo>
                    <a:pt x="4072850" y="1487457"/>
                  </a:moveTo>
                  <a:cubicBezTo>
                    <a:pt x="3769103" y="1487569"/>
                    <a:pt x="3821749" y="1504497"/>
                    <a:pt x="3820842" y="1396960"/>
                  </a:cubicBezTo>
                  <a:cubicBezTo>
                    <a:pt x="3820364" y="1331998"/>
                    <a:pt x="3819218" y="1258891"/>
                    <a:pt x="3817897" y="1198432"/>
                  </a:cubicBezTo>
                  <a:cubicBezTo>
                    <a:pt x="3886712" y="1198082"/>
                    <a:pt x="3963564" y="1194661"/>
                    <a:pt x="4069635" y="1197811"/>
                  </a:cubicBezTo>
                  <a:cubicBezTo>
                    <a:pt x="4074139" y="1315420"/>
                    <a:pt x="4071816" y="1407206"/>
                    <a:pt x="4072850" y="1487457"/>
                  </a:cubicBezTo>
                  <a:close/>
                  <a:moveTo>
                    <a:pt x="4080362" y="1939722"/>
                  </a:moveTo>
                  <a:cubicBezTo>
                    <a:pt x="4083099" y="2117153"/>
                    <a:pt x="4086027" y="2095404"/>
                    <a:pt x="4074871" y="2095658"/>
                  </a:cubicBezTo>
                  <a:cubicBezTo>
                    <a:pt x="4008332" y="2097090"/>
                    <a:pt x="3951326" y="2097106"/>
                    <a:pt x="3884118" y="2095658"/>
                  </a:cubicBezTo>
                  <a:cubicBezTo>
                    <a:pt x="3810815" y="2094083"/>
                    <a:pt x="3835992" y="2141464"/>
                    <a:pt x="3826905" y="1830801"/>
                  </a:cubicBezTo>
                  <a:cubicBezTo>
                    <a:pt x="3826093" y="1803021"/>
                    <a:pt x="3785463" y="1802591"/>
                    <a:pt x="4074919" y="1806108"/>
                  </a:cubicBezTo>
                  <a:cubicBezTo>
                    <a:pt x="4082908" y="1806203"/>
                    <a:pt x="4078022" y="1790213"/>
                    <a:pt x="4080362" y="1939722"/>
                  </a:cubicBezTo>
                  <a:close/>
                  <a:moveTo>
                    <a:pt x="4361382" y="5135376"/>
                  </a:moveTo>
                  <a:cubicBezTo>
                    <a:pt x="4101337" y="5135376"/>
                    <a:pt x="4142970" y="5147245"/>
                    <a:pt x="4142477" y="5088074"/>
                  </a:cubicBezTo>
                  <a:cubicBezTo>
                    <a:pt x="4140153" y="4809311"/>
                    <a:pt x="4128742" y="4847750"/>
                    <a:pt x="4170455" y="4847750"/>
                  </a:cubicBezTo>
                  <a:cubicBezTo>
                    <a:pt x="4423720" y="4847750"/>
                    <a:pt x="4392050" y="4832492"/>
                    <a:pt x="4392305" y="4870963"/>
                  </a:cubicBezTo>
                  <a:cubicBezTo>
                    <a:pt x="4393880" y="5175231"/>
                    <a:pt x="4412580" y="5135376"/>
                    <a:pt x="4361382" y="5135376"/>
                  </a:cubicBezTo>
                  <a:close/>
                  <a:moveTo>
                    <a:pt x="4396108" y="5150092"/>
                  </a:moveTo>
                  <a:cubicBezTo>
                    <a:pt x="4398495" y="5303340"/>
                    <a:pt x="4399944" y="5363656"/>
                    <a:pt x="4400962" y="5439341"/>
                  </a:cubicBezTo>
                  <a:cubicBezTo>
                    <a:pt x="4241736" y="5439516"/>
                    <a:pt x="4251874" y="5440598"/>
                    <a:pt x="4148604" y="5440359"/>
                  </a:cubicBezTo>
                  <a:cubicBezTo>
                    <a:pt x="4145134" y="5246699"/>
                    <a:pt x="4144705" y="5275927"/>
                    <a:pt x="4143097" y="5149949"/>
                  </a:cubicBezTo>
                  <a:cubicBezTo>
                    <a:pt x="4221509" y="5149774"/>
                    <a:pt x="4322615" y="5150347"/>
                    <a:pt x="4396108" y="5150092"/>
                  </a:cubicBezTo>
                  <a:close/>
                  <a:moveTo>
                    <a:pt x="4361382" y="4830885"/>
                  </a:moveTo>
                  <a:cubicBezTo>
                    <a:pt x="4094526" y="4830885"/>
                    <a:pt x="4140487" y="4856055"/>
                    <a:pt x="4139023" y="4762169"/>
                  </a:cubicBezTo>
                  <a:cubicBezTo>
                    <a:pt x="4134901" y="4498854"/>
                    <a:pt x="4121803" y="4542941"/>
                    <a:pt x="4170455" y="4542941"/>
                  </a:cubicBezTo>
                  <a:cubicBezTo>
                    <a:pt x="4404925" y="4542941"/>
                    <a:pt x="4387005" y="4539186"/>
                    <a:pt x="4387085" y="4545216"/>
                  </a:cubicBezTo>
                  <a:cubicBezTo>
                    <a:pt x="4392209" y="4875497"/>
                    <a:pt x="4404272" y="4830885"/>
                    <a:pt x="4361382" y="4830885"/>
                  </a:cubicBezTo>
                  <a:close/>
                  <a:moveTo>
                    <a:pt x="4133405" y="4436311"/>
                  </a:moveTo>
                  <a:cubicBezTo>
                    <a:pt x="4131814" y="4360117"/>
                    <a:pt x="4130748" y="4289109"/>
                    <a:pt x="4130254" y="4238101"/>
                  </a:cubicBezTo>
                  <a:cubicBezTo>
                    <a:pt x="4183870" y="4238069"/>
                    <a:pt x="4141920" y="4238069"/>
                    <a:pt x="4361382" y="4238149"/>
                  </a:cubicBezTo>
                  <a:cubicBezTo>
                    <a:pt x="4389886" y="4238149"/>
                    <a:pt x="4381228" y="4193393"/>
                    <a:pt x="4386814" y="4527206"/>
                  </a:cubicBezTo>
                  <a:cubicBezTo>
                    <a:pt x="4084961" y="4526283"/>
                    <a:pt x="4135952" y="4557802"/>
                    <a:pt x="4133405" y="4436311"/>
                  </a:cubicBezTo>
                  <a:close/>
                  <a:moveTo>
                    <a:pt x="4361382" y="4223368"/>
                  </a:moveTo>
                  <a:cubicBezTo>
                    <a:pt x="4140248" y="4223289"/>
                    <a:pt x="4183313" y="4223304"/>
                    <a:pt x="4130111" y="4223320"/>
                  </a:cubicBezTo>
                  <a:cubicBezTo>
                    <a:pt x="4128901" y="4077980"/>
                    <a:pt x="4126100" y="3991030"/>
                    <a:pt x="4125034" y="3935217"/>
                  </a:cubicBezTo>
                  <a:cubicBezTo>
                    <a:pt x="4311824" y="3934645"/>
                    <a:pt x="4272022" y="3932656"/>
                    <a:pt x="4376804" y="3932974"/>
                  </a:cubicBezTo>
                  <a:cubicBezTo>
                    <a:pt x="4383424" y="4257941"/>
                    <a:pt x="4391572" y="4223368"/>
                    <a:pt x="4361382" y="4223368"/>
                  </a:cubicBezTo>
                  <a:close/>
                  <a:moveTo>
                    <a:pt x="3344707" y="4846923"/>
                  </a:moveTo>
                  <a:cubicBezTo>
                    <a:pt x="3631648" y="4849023"/>
                    <a:pt x="3594774" y="4831935"/>
                    <a:pt x="3595872" y="4870756"/>
                  </a:cubicBezTo>
                  <a:cubicBezTo>
                    <a:pt x="3598912" y="4978850"/>
                    <a:pt x="3600710" y="5135582"/>
                    <a:pt x="3597575" y="5135582"/>
                  </a:cubicBezTo>
                  <a:cubicBezTo>
                    <a:pt x="3502724" y="5135582"/>
                    <a:pt x="3500257" y="5136935"/>
                    <a:pt x="3406631" y="5136935"/>
                  </a:cubicBezTo>
                  <a:cubicBezTo>
                    <a:pt x="3324289" y="5136951"/>
                    <a:pt x="3351901" y="5189168"/>
                    <a:pt x="3344707" y="4846923"/>
                  </a:cubicBezTo>
                  <a:close/>
                  <a:moveTo>
                    <a:pt x="2283535" y="4845570"/>
                  </a:moveTo>
                  <a:cubicBezTo>
                    <a:pt x="2575441" y="4846795"/>
                    <a:pt x="2534365" y="4839890"/>
                    <a:pt x="2535368" y="4871186"/>
                  </a:cubicBezTo>
                  <a:cubicBezTo>
                    <a:pt x="2537039" y="4924310"/>
                    <a:pt x="2538440" y="4981126"/>
                    <a:pt x="2539108" y="5088170"/>
                  </a:cubicBezTo>
                  <a:cubicBezTo>
                    <a:pt x="2539538" y="5156234"/>
                    <a:pt x="2578624" y="5136298"/>
                    <a:pt x="2287163" y="5134643"/>
                  </a:cubicBezTo>
                  <a:cubicBezTo>
                    <a:pt x="2286686" y="5049890"/>
                    <a:pt x="2288500" y="5061329"/>
                    <a:pt x="2283535" y="4845570"/>
                  </a:cubicBezTo>
                  <a:close/>
                  <a:moveTo>
                    <a:pt x="687853" y="4544914"/>
                  </a:moveTo>
                  <a:cubicBezTo>
                    <a:pt x="687821" y="4543180"/>
                    <a:pt x="667864" y="4541382"/>
                    <a:pt x="925188" y="4541382"/>
                  </a:cubicBezTo>
                  <a:cubicBezTo>
                    <a:pt x="942328" y="4541382"/>
                    <a:pt x="937792" y="4507478"/>
                    <a:pt x="941787" y="4762439"/>
                  </a:cubicBezTo>
                  <a:cubicBezTo>
                    <a:pt x="943187" y="4853159"/>
                    <a:pt x="986507" y="4831967"/>
                    <a:pt x="734403" y="4831967"/>
                  </a:cubicBezTo>
                  <a:cubicBezTo>
                    <a:pt x="669599" y="4831967"/>
                    <a:pt x="693025" y="4875657"/>
                    <a:pt x="687853" y="4544914"/>
                  </a:cubicBezTo>
                  <a:close/>
                  <a:moveTo>
                    <a:pt x="906711" y="2414086"/>
                  </a:moveTo>
                  <a:cubicBezTo>
                    <a:pt x="907379" y="2493033"/>
                    <a:pt x="908907" y="2699946"/>
                    <a:pt x="908955" y="2703541"/>
                  </a:cubicBezTo>
                  <a:cubicBezTo>
                    <a:pt x="702749" y="2703716"/>
                    <a:pt x="691879" y="2703669"/>
                    <a:pt x="657010" y="2704146"/>
                  </a:cubicBezTo>
                  <a:cubicBezTo>
                    <a:pt x="652729" y="2484521"/>
                    <a:pt x="654687" y="2519285"/>
                    <a:pt x="653461" y="2415120"/>
                  </a:cubicBezTo>
                  <a:cubicBezTo>
                    <a:pt x="762397" y="2417141"/>
                    <a:pt x="836352" y="2414277"/>
                    <a:pt x="906711" y="2414086"/>
                  </a:cubicBezTo>
                  <a:close/>
                  <a:moveTo>
                    <a:pt x="653286" y="2400340"/>
                  </a:moveTo>
                  <a:cubicBezTo>
                    <a:pt x="648655" y="2051126"/>
                    <a:pt x="624115" y="2111251"/>
                    <a:pt x="734419" y="2111251"/>
                  </a:cubicBezTo>
                  <a:cubicBezTo>
                    <a:pt x="824193" y="2111251"/>
                    <a:pt x="827281" y="2110296"/>
                    <a:pt x="900536" y="2110105"/>
                  </a:cubicBezTo>
                  <a:cubicBezTo>
                    <a:pt x="906058" y="2378113"/>
                    <a:pt x="905645" y="2319675"/>
                    <a:pt x="906552" y="2399337"/>
                  </a:cubicBezTo>
                  <a:cubicBezTo>
                    <a:pt x="829207" y="2399512"/>
                    <a:pt x="761347" y="2402360"/>
                    <a:pt x="653286" y="2400340"/>
                  </a:cubicBezTo>
                  <a:close/>
                  <a:moveTo>
                    <a:pt x="909162" y="2718306"/>
                  </a:moveTo>
                  <a:cubicBezTo>
                    <a:pt x="912281" y="2939188"/>
                    <a:pt x="912663" y="2885984"/>
                    <a:pt x="914780" y="3006281"/>
                  </a:cubicBezTo>
                  <a:cubicBezTo>
                    <a:pt x="913650" y="3006281"/>
                    <a:pt x="679752" y="3007507"/>
                    <a:pt x="663153" y="3007745"/>
                  </a:cubicBezTo>
                  <a:cubicBezTo>
                    <a:pt x="661785" y="2926380"/>
                    <a:pt x="663535" y="3042684"/>
                    <a:pt x="657313" y="2718911"/>
                  </a:cubicBezTo>
                  <a:cubicBezTo>
                    <a:pt x="697863" y="2718386"/>
                    <a:pt x="705359" y="2718481"/>
                    <a:pt x="909162" y="2718306"/>
                  </a:cubicBezTo>
                  <a:close/>
                  <a:moveTo>
                    <a:pt x="1434027" y="2373881"/>
                  </a:moveTo>
                  <a:cubicBezTo>
                    <a:pt x="1434472" y="2402647"/>
                    <a:pt x="1470535" y="2406561"/>
                    <a:pt x="1211636" y="2399481"/>
                  </a:cubicBezTo>
                  <a:cubicBezTo>
                    <a:pt x="1174570" y="2398415"/>
                    <a:pt x="1183594" y="2440211"/>
                    <a:pt x="1179154" y="2156579"/>
                  </a:cubicBezTo>
                  <a:cubicBezTo>
                    <a:pt x="1178199" y="2095117"/>
                    <a:pt x="1138699" y="2111712"/>
                    <a:pt x="1402341" y="2110662"/>
                  </a:cubicBezTo>
                  <a:cubicBezTo>
                    <a:pt x="1446711" y="2110535"/>
                    <a:pt x="1429316" y="2072461"/>
                    <a:pt x="1434027" y="2373881"/>
                  </a:cubicBezTo>
                  <a:close/>
                  <a:moveTo>
                    <a:pt x="1971082" y="2704114"/>
                  </a:moveTo>
                  <a:cubicBezTo>
                    <a:pt x="1719981" y="2699389"/>
                    <a:pt x="1719392" y="2711958"/>
                    <a:pt x="1718931" y="2699277"/>
                  </a:cubicBezTo>
                  <a:cubicBezTo>
                    <a:pt x="1716209" y="2626011"/>
                    <a:pt x="1715302" y="2555926"/>
                    <a:pt x="1714904" y="2482230"/>
                  </a:cubicBezTo>
                  <a:cubicBezTo>
                    <a:pt x="1714459" y="2394517"/>
                    <a:pt x="1664455" y="2413307"/>
                    <a:pt x="1967199" y="2413052"/>
                  </a:cubicBezTo>
                  <a:cubicBezTo>
                    <a:pt x="1967915" y="2493621"/>
                    <a:pt x="1965194" y="2563149"/>
                    <a:pt x="1971082" y="2704114"/>
                  </a:cubicBezTo>
                  <a:close/>
                  <a:moveTo>
                    <a:pt x="2235281" y="2705069"/>
                  </a:moveTo>
                  <a:cubicBezTo>
                    <a:pt x="2062305" y="2705132"/>
                    <a:pt x="2038385" y="2705371"/>
                    <a:pt x="1984148" y="2704369"/>
                  </a:cubicBezTo>
                  <a:cubicBezTo>
                    <a:pt x="1978228" y="2563022"/>
                    <a:pt x="1980918" y="2489453"/>
                    <a:pt x="1980233" y="2413052"/>
                  </a:cubicBezTo>
                  <a:cubicBezTo>
                    <a:pt x="2285094" y="2412798"/>
                    <a:pt x="2233244" y="2398431"/>
                    <a:pt x="2232799" y="2482214"/>
                  </a:cubicBezTo>
                  <a:cubicBezTo>
                    <a:pt x="2232512" y="2537263"/>
                    <a:pt x="2232671" y="2554430"/>
                    <a:pt x="2235281" y="2705069"/>
                  </a:cubicBezTo>
                  <a:close/>
                  <a:moveTo>
                    <a:pt x="4074951" y="3920707"/>
                  </a:moveTo>
                  <a:cubicBezTo>
                    <a:pt x="3824852" y="3922394"/>
                    <a:pt x="3858941" y="3927946"/>
                    <a:pt x="3858400" y="3893437"/>
                  </a:cubicBezTo>
                  <a:cubicBezTo>
                    <a:pt x="3853642" y="3589742"/>
                    <a:pt x="3845064" y="3631220"/>
                    <a:pt x="3884150" y="3630139"/>
                  </a:cubicBezTo>
                  <a:cubicBezTo>
                    <a:pt x="3942955" y="3628611"/>
                    <a:pt x="3999070" y="3628245"/>
                    <a:pt x="4074839" y="3629979"/>
                  </a:cubicBezTo>
                  <a:cubicBezTo>
                    <a:pt x="4115596" y="3630918"/>
                    <a:pt x="4107512" y="3621324"/>
                    <a:pt x="4108372" y="3676517"/>
                  </a:cubicBezTo>
                  <a:cubicBezTo>
                    <a:pt x="4112844" y="3962774"/>
                    <a:pt x="4123570" y="3920389"/>
                    <a:pt x="4074951" y="3920707"/>
                  </a:cubicBezTo>
                  <a:close/>
                  <a:moveTo>
                    <a:pt x="4112000" y="3935281"/>
                  </a:moveTo>
                  <a:cubicBezTo>
                    <a:pt x="4113639" y="4023806"/>
                    <a:pt x="4115294" y="4043996"/>
                    <a:pt x="4117077" y="4223352"/>
                  </a:cubicBezTo>
                  <a:cubicBezTo>
                    <a:pt x="3835944" y="4223496"/>
                    <a:pt x="3864591" y="4226184"/>
                    <a:pt x="3864511" y="4219248"/>
                  </a:cubicBezTo>
                  <a:cubicBezTo>
                    <a:pt x="3861105" y="3892992"/>
                    <a:pt x="3846512" y="3935170"/>
                    <a:pt x="3883943" y="3935472"/>
                  </a:cubicBezTo>
                  <a:cubicBezTo>
                    <a:pt x="3987866" y="3936284"/>
                    <a:pt x="4073677" y="3935440"/>
                    <a:pt x="4112000" y="3935281"/>
                  </a:cubicBezTo>
                  <a:close/>
                  <a:moveTo>
                    <a:pt x="3329986" y="3934549"/>
                  </a:moveTo>
                  <a:cubicBezTo>
                    <a:pt x="3629993" y="3934295"/>
                    <a:pt x="3581263" y="3916809"/>
                    <a:pt x="3583491" y="4002343"/>
                  </a:cubicBezTo>
                  <a:cubicBezTo>
                    <a:pt x="3585432" y="4079348"/>
                    <a:pt x="3586721" y="4147174"/>
                    <a:pt x="3586180" y="4219486"/>
                  </a:cubicBezTo>
                  <a:cubicBezTo>
                    <a:pt x="3586116" y="4226932"/>
                    <a:pt x="3613490" y="4224673"/>
                    <a:pt x="3332803" y="4224832"/>
                  </a:cubicBezTo>
                  <a:cubicBezTo>
                    <a:pt x="3328140" y="3920787"/>
                    <a:pt x="3331355" y="4065825"/>
                    <a:pt x="3329986" y="3934549"/>
                  </a:cubicBezTo>
                  <a:close/>
                  <a:moveTo>
                    <a:pt x="2534238" y="3934454"/>
                  </a:moveTo>
                  <a:cubicBezTo>
                    <a:pt x="2668414" y="3936347"/>
                    <a:pt x="2722667" y="3934772"/>
                    <a:pt x="2786676" y="3934422"/>
                  </a:cubicBezTo>
                  <a:cubicBezTo>
                    <a:pt x="2790639" y="4207124"/>
                    <a:pt x="2790766" y="4223161"/>
                    <a:pt x="2790782" y="4225102"/>
                  </a:cubicBezTo>
                  <a:cubicBezTo>
                    <a:pt x="2508520" y="4225055"/>
                    <a:pt x="2537532" y="4228014"/>
                    <a:pt x="2537310" y="4219136"/>
                  </a:cubicBezTo>
                  <a:cubicBezTo>
                    <a:pt x="2532933" y="4036932"/>
                    <a:pt x="2535050" y="4018412"/>
                    <a:pt x="2534238" y="3934454"/>
                  </a:cubicBezTo>
                  <a:close/>
                  <a:moveTo>
                    <a:pt x="1213243" y="4239231"/>
                  </a:moveTo>
                  <a:cubicBezTo>
                    <a:pt x="1374410" y="4240965"/>
                    <a:pt x="1382543" y="4238292"/>
                    <a:pt x="1463405" y="4237719"/>
                  </a:cubicBezTo>
                  <a:cubicBezTo>
                    <a:pt x="1468466" y="4509912"/>
                    <a:pt x="1468355" y="4425460"/>
                    <a:pt x="1470201" y="4528765"/>
                  </a:cubicBezTo>
                  <a:cubicBezTo>
                    <a:pt x="1353276" y="4528463"/>
                    <a:pt x="1457787" y="4527731"/>
                    <a:pt x="1215646" y="4527906"/>
                  </a:cubicBezTo>
                  <a:cubicBezTo>
                    <a:pt x="1214150" y="4411220"/>
                    <a:pt x="1217826" y="4429979"/>
                    <a:pt x="1213243" y="4239231"/>
                  </a:cubicBezTo>
                  <a:close/>
                  <a:moveTo>
                    <a:pt x="1447650" y="3242342"/>
                  </a:moveTo>
                  <a:cubicBezTo>
                    <a:pt x="1448971" y="3326587"/>
                    <a:pt x="1461464" y="3312299"/>
                    <a:pt x="1402245" y="3312761"/>
                  </a:cubicBezTo>
                  <a:cubicBezTo>
                    <a:pt x="1317563" y="3313445"/>
                    <a:pt x="1262928" y="3313222"/>
                    <a:pt x="1211524" y="3312665"/>
                  </a:cubicBezTo>
                  <a:cubicBezTo>
                    <a:pt x="1192236" y="3312458"/>
                    <a:pt x="1199429" y="3347143"/>
                    <a:pt x="1194225" y="3024881"/>
                  </a:cubicBezTo>
                  <a:cubicBezTo>
                    <a:pt x="1194209" y="3023751"/>
                    <a:pt x="1173600" y="3017132"/>
                    <a:pt x="1402166" y="3022669"/>
                  </a:cubicBezTo>
                  <a:cubicBezTo>
                    <a:pt x="1465235" y="3024181"/>
                    <a:pt x="1443544" y="2979218"/>
                    <a:pt x="1447650" y="3242342"/>
                  </a:cubicBezTo>
                  <a:close/>
                  <a:moveTo>
                    <a:pt x="1211413" y="3327430"/>
                  </a:moveTo>
                  <a:cubicBezTo>
                    <a:pt x="1486275" y="3330389"/>
                    <a:pt x="1449146" y="3315704"/>
                    <a:pt x="1450291" y="3350707"/>
                  </a:cubicBezTo>
                  <a:cubicBezTo>
                    <a:pt x="1452551" y="3418325"/>
                    <a:pt x="1452440" y="3427442"/>
                    <a:pt x="1455464" y="3616790"/>
                  </a:cubicBezTo>
                  <a:cubicBezTo>
                    <a:pt x="1237942" y="3616440"/>
                    <a:pt x="1253236" y="3616265"/>
                    <a:pt x="1202835" y="3615501"/>
                  </a:cubicBezTo>
                  <a:cubicBezTo>
                    <a:pt x="1199142" y="3291282"/>
                    <a:pt x="1192777" y="3327239"/>
                    <a:pt x="1211413" y="3327430"/>
                  </a:cubicBezTo>
                  <a:close/>
                  <a:moveTo>
                    <a:pt x="1211381" y="3630457"/>
                  </a:moveTo>
                  <a:cubicBezTo>
                    <a:pt x="1498640" y="3635086"/>
                    <a:pt x="1455368" y="3611826"/>
                    <a:pt x="1456403" y="3676533"/>
                  </a:cubicBezTo>
                  <a:cubicBezTo>
                    <a:pt x="1460970" y="3968327"/>
                    <a:pt x="1473320" y="3918814"/>
                    <a:pt x="1402309" y="3918719"/>
                  </a:cubicBezTo>
                  <a:cubicBezTo>
                    <a:pt x="1167122" y="3918066"/>
                    <a:pt x="1206431" y="3932131"/>
                    <a:pt x="1205811" y="3893453"/>
                  </a:cubicBezTo>
                  <a:cubicBezTo>
                    <a:pt x="1201180" y="3597666"/>
                    <a:pt x="1200814" y="3630282"/>
                    <a:pt x="1211381" y="3630457"/>
                  </a:cubicBezTo>
                  <a:close/>
                  <a:moveTo>
                    <a:pt x="1211620" y="3934613"/>
                  </a:moveTo>
                  <a:cubicBezTo>
                    <a:pt x="1269294" y="3933133"/>
                    <a:pt x="1286944" y="3933340"/>
                    <a:pt x="1402309" y="3933483"/>
                  </a:cubicBezTo>
                  <a:cubicBezTo>
                    <a:pt x="1477522" y="3933690"/>
                    <a:pt x="1456657" y="3878720"/>
                    <a:pt x="1463055" y="4219470"/>
                  </a:cubicBezTo>
                  <a:cubicBezTo>
                    <a:pt x="1463071" y="4220647"/>
                    <a:pt x="1492083" y="4227457"/>
                    <a:pt x="1212877" y="4224434"/>
                  </a:cubicBezTo>
                  <a:cubicBezTo>
                    <a:pt x="1212861" y="4223320"/>
                    <a:pt x="1205142" y="3934772"/>
                    <a:pt x="1211620" y="3934613"/>
                  </a:cubicBezTo>
                  <a:close/>
                  <a:moveTo>
                    <a:pt x="1688597" y="3311377"/>
                  </a:moveTo>
                  <a:cubicBezTo>
                    <a:pt x="1416234" y="3311377"/>
                    <a:pt x="1462180" y="3333794"/>
                    <a:pt x="1460684" y="3242072"/>
                  </a:cubicBezTo>
                  <a:cubicBezTo>
                    <a:pt x="1459029" y="3136284"/>
                    <a:pt x="1461273" y="3132895"/>
                    <a:pt x="1459586" y="3024865"/>
                  </a:cubicBezTo>
                  <a:cubicBezTo>
                    <a:pt x="1459570" y="3023735"/>
                    <a:pt x="1712151" y="3020537"/>
                    <a:pt x="1712215" y="3025088"/>
                  </a:cubicBezTo>
                  <a:cubicBezTo>
                    <a:pt x="1717419" y="3357198"/>
                    <a:pt x="1723769" y="3311377"/>
                    <a:pt x="1688597" y="3311377"/>
                  </a:cubicBezTo>
                  <a:close/>
                  <a:moveTo>
                    <a:pt x="1715605" y="3326189"/>
                  </a:moveTo>
                  <a:cubicBezTo>
                    <a:pt x="1720872" y="3660129"/>
                    <a:pt x="1730787" y="3615040"/>
                    <a:pt x="1688597" y="3615040"/>
                  </a:cubicBezTo>
                  <a:cubicBezTo>
                    <a:pt x="1592966" y="3615040"/>
                    <a:pt x="1593221" y="3616837"/>
                    <a:pt x="1497765" y="3616837"/>
                  </a:cubicBezTo>
                  <a:cubicBezTo>
                    <a:pt x="1453331" y="3616837"/>
                    <a:pt x="1472858" y="3660813"/>
                    <a:pt x="1462609" y="3327207"/>
                  </a:cubicBezTo>
                  <a:cubicBezTo>
                    <a:pt x="1668513" y="3326603"/>
                    <a:pt x="1606748" y="3325934"/>
                    <a:pt x="1715605" y="3326189"/>
                  </a:cubicBezTo>
                  <a:close/>
                  <a:moveTo>
                    <a:pt x="1497765" y="3631602"/>
                  </a:moveTo>
                  <a:cubicBezTo>
                    <a:pt x="1593380" y="3631602"/>
                    <a:pt x="1593141" y="3629804"/>
                    <a:pt x="1688597" y="3629804"/>
                  </a:cubicBezTo>
                  <a:cubicBezTo>
                    <a:pt x="1729498" y="3629804"/>
                    <a:pt x="1718692" y="3583744"/>
                    <a:pt x="1724421" y="3921058"/>
                  </a:cubicBezTo>
                  <a:cubicBezTo>
                    <a:pt x="1616520" y="3922123"/>
                    <a:pt x="1614658" y="3918893"/>
                    <a:pt x="1472588" y="3918814"/>
                  </a:cubicBezTo>
                  <a:cubicBezTo>
                    <a:pt x="1468116" y="3585733"/>
                    <a:pt x="1459840" y="3631602"/>
                    <a:pt x="1497765" y="3631602"/>
                  </a:cubicBezTo>
                  <a:close/>
                  <a:moveTo>
                    <a:pt x="1497765" y="3933595"/>
                  </a:moveTo>
                  <a:cubicBezTo>
                    <a:pt x="1592553" y="3933595"/>
                    <a:pt x="1591661" y="3935997"/>
                    <a:pt x="1688597" y="3935997"/>
                  </a:cubicBezTo>
                  <a:cubicBezTo>
                    <a:pt x="1735737" y="3935997"/>
                    <a:pt x="1725869" y="3890144"/>
                    <a:pt x="1729641" y="4219390"/>
                  </a:cubicBezTo>
                  <a:cubicBezTo>
                    <a:pt x="1729705" y="4224848"/>
                    <a:pt x="1476201" y="4224657"/>
                    <a:pt x="1476105" y="4219168"/>
                  </a:cubicBezTo>
                  <a:cubicBezTo>
                    <a:pt x="1469851" y="3887948"/>
                    <a:pt x="1465729" y="3933595"/>
                    <a:pt x="1497765" y="3933595"/>
                  </a:cubicBezTo>
                  <a:close/>
                  <a:moveTo>
                    <a:pt x="1725185" y="3021587"/>
                  </a:moveTo>
                  <a:cubicBezTo>
                    <a:pt x="1775698" y="3022017"/>
                    <a:pt x="1864550" y="3025803"/>
                    <a:pt x="1975316" y="3022494"/>
                  </a:cubicBezTo>
                  <a:cubicBezTo>
                    <a:pt x="1977114" y="3134566"/>
                    <a:pt x="1980170" y="3207928"/>
                    <a:pt x="1980663" y="3312140"/>
                  </a:cubicBezTo>
                  <a:cubicBezTo>
                    <a:pt x="1770494" y="3312602"/>
                    <a:pt x="1823808" y="3311742"/>
                    <a:pt x="1728400" y="3311440"/>
                  </a:cubicBezTo>
                  <a:cubicBezTo>
                    <a:pt x="1725599" y="3133468"/>
                    <a:pt x="1726840" y="3123667"/>
                    <a:pt x="1725185" y="3021587"/>
                  </a:cubicBezTo>
                  <a:close/>
                  <a:moveTo>
                    <a:pt x="1728639" y="3326221"/>
                  </a:moveTo>
                  <a:cubicBezTo>
                    <a:pt x="1821087" y="3326555"/>
                    <a:pt x="1779900" y="3327350"/>
                    <a:pt x="1980727" y="3326921"/>
                  </a:cubicBezTo>
                  <a:cubicBezTo>
                    <a:pt x="1981124" y="3526594"/>
                    <a:pt x="1983830" y="3535584"/>
                    <a:pt x="1986042" y="3615978"/>
                  </a:cubicBezTo>
                  <a:cubicBezTo>
                    <a:pt x="1771736" y="3616471"/>
                    <a:pt x="1820673" y="3615565"/>
                    <a:pt x="1732601" y="3615135"/>
                  </a:cubicBezTo>
                  <a:cubicBezTo>
                    <a:pt x="1731121" y="3494408"/>
                    <a:pt x="1733190" y="3614451"/>
                    <a:pt x="1728639" y="3326221"/>
                  </a:cubicBezTo>
                  <a:close/>
                  <a:moveTo>
                    <a:pt x="1987315" y="3676533"/>
                  </a:moveTo>
                  <a:cubicBezTo>
                    <a:pt x="1991596" y="3956728"/>
                    <a:pt x="1997739" y="3919514"/>
                    <a:pt x="1975029" y="3919180"/>
                  </a:cubicBezTo>
                  <a:cubicBezTo>
                    <a:pt x="1702682" y="3914789"/>
                    <a:pt x="1737678" y="3936442"/>
                    <a:pt x="1737010" y="3893421"/>
                  </a:cubicBezTo>
                  <a:cubicBezTo>
                    <a:pt x="1733795" y="3696055"/>
                    <a:pt x="1733318" y="3669516"/>
                    <a:pt x="1732792" y="3629916"/>
                  </a:cubicBezTo>
                  <a:cubicBezTo>
                    <a:pt x="2031208" y="3631411"/>
                    <a:pt x="1986329" y="3614228"/>
                    <a:pt x="1987315" y="3676533"/>
                  </a:cubicBezTo>
                  <a:close/>
                  <a:moveTo>
                    <a:pt x="1988350" y="3022128"/>
                  </a:moveTo>
                  <a:cubicBezTo>
                    <a:pt x="2090983" y="3019392"/>
                    <a:pt x="2240374" y="3023115"/>
                    <a:pt x="2240406" y="3025167"/>
                  </a:cubicBezTo>
                  <a:cubicBezTo>
                    <a:pt x="2241281" y="3081537"/>
                    <a:pt x="2242634" y="3154326"/>
                    <a:pt x="2245196" y="3312761"/>
                  </a:cubicBezTo>
                  <a:cubicBezTo>
                    <a:pt x="2146128" y="3312665"/>
                    <a:pt x="2164477" y="3311790"/>
                    <a:pt x="1993729" y="3312108"/>
                  </a:cubicBezTo>
                  <a:cubicBezTo>
                    <a:pt x="1993092" y="3189918"/>
                    <a:pt x="1989702" y="3122379"/>
                    <a:pt x="1988350" y="3022128"/>
                  </a:cubicBezTo>
                  <a:close/>
                  <a:moveTo>
                    <a:pt x="1784244" y="3934613"/>
                  </a:moveTo>
                  <a:cubicBezTo>
                    <a:pt x="1849160" y="3932656"/>
                    <a:pt x="1909970" y="3932974"/>
                    <a:pt x="1974854" y="3933945"/>
                  </a:cubicBezTo>
                  <a:cubicBezTo>
                    <a:pt x="1996530" y="3934295"/>
                    <a:pt x="1992106" y="3921932"/>
                    <a:pt x="1991342" y="4002057"/>
                  </a:cubicBezTo>
                  <a:cubicBezTo>
                    <a:pt x="1988636" y="4256970"/>
                    <a:pt x="2007670" y="4223496"/>
                    <a:pt x="1974997" y="4223177"/>
                  </a:cubicBezTo>
                  <a:cubicBezTo>
                    <a:pt x="1722814" y="4220823"/>
                    <a:pt x="1742739" y="4225596"/>
                    <a:pt x="1742659" y="4219200"/>
                  </a:cubicBezTo>
                  <a:cubicBezTo>
                    <a:pt x="1738840" y="3885625"/>
                    <a:pt x="1720777" y="3936442"/>
                    <a:pt x="1784244" y="3934613"/>
                  </a:cubicBezTo>
                  <a:close/>
                  <a:moveTo>
                    <a:pt x="1993793" y="3350723"/>
                  </a:moveTo>
                  <a:cubicBezTo>
                    <a:pt x="1993793" y="3316436"/>
                    <a:pt x="1955327" y="3327287"/>
                    <a:pt x="2245435" y="3327526"/>
                  </a:cubicBezTo>
                  <a:cubicBezTo>
                    <a:pt x="2248331" y="3507168"/>
                    <a:pt x="2248331" y="3509650"/>
                    <a:pt x="2249605" y="3568025"/>
                  </a:cubicBezTo>
                  <a:cubicBezTo>
                    <a:pt x="2250910" y="3627370"/>
                    <a:pt x="2298224" y="3615294"/>
                    <a:pt x="1999076" y="3615946"/>
                  </a:cubicBezTo>
                  <a:cubicBezTo>
                    <a:pt x="1997580" y="3561358"/>
                    <a:pt x="1993793" y="3499054"/>
                    <a:pt x="1993793" y="3350723"/>
                  </a:cubicBezTo>
                  <a:close/>
                  <a:moveTo>
                    <a:pt x="2070374" y="3630648"/>
                  </a:moveTo>
                  <a:cubicBezTo>
                    <a:pt x="2166833" y="3630648"/>
                    <a:pt x="2163475" y="3629216"/>
                    <a:pt x="2250862" y="3629088"/>
                  </a:cubicBezTo>
                  <a:cubicBezTo>
                    <a:pt x="2251514" y="3664202"/>
                    <a:pt x="2251642" y="3675355"/>
                    <a:pt x="2255032" y="3893676"/>
                  </a:cubicBezTo>
                  <a:cubicBezTo>
                    <a:pt x="2255604" y="3930190"/>
                    <a:pt x="2283535" y="3919737"/>
                    <a:pt x="2070374" y="3919912"/>
                  </a:cubicBezTo>
                  <a:cubicBezTo>
                    <a:pt x="1991023" y="3919912"/>
                    <a:pt x="2004551" y="3925958"/>
                    <a:pt x="2004041" y="3893389"/>
                  </a:cubicBezTo>
                  <a:cubicBezTo>
                    <a:pt x="1999140" y="3577110"/>
                    <a:pt x="1979915" y="3630648"/>
                    <a:pt x="2070374" y="3630648"/>
                  </a:cubicBezTo>
                  <a:close/>
                  <a:moveTo>
                    <a:pt x="2253392" y="3023226"/>
                  </a:moveTo>
                  <a:cubicBezTo>
                    <a:pt x="2526281" y="3023671"/>
                    <a:pt x="2505560" y="3021253"/>
                    <a:pt x="2505623" y="3025167"/>
                  </a:cubicBezTo>
                  <a:cubicBezTo>
                    <a:pt x="2510828" y="3357723"/>
                    <a:pt x="2535527" y="3310963"/>
                    <a:pt x="2452214" y="3310963"/>
                  </a:cubicBezTo>
                  <a:cubicBezTo>
                    <a:pt x="2356758" y="3310963"/>
                    <a:pt x="2356615" y="3312761"/>
                    <a:pt x="2261270" y="3312761"/>
                  </a:cubicBezTo>
                  <a:cubicBezTo>
                    <a:pt x="2257148" y="3312761"/>
                    <a:pt x="2258421" y="3345027"/>
                    <a:pt x="2253392" y="3023226"/>
                  </a:cubicBezTo>
                  <a:close/>
                  <a:moveTo>
                    <a:pt x="2004360" y="4002247"/>
                  </a:moveTo>
                  <a:cubicBezTo>
                    <a:pt x="2005299" y="3913532"/>
                    <a:pt x="1951078" y="3934788"/>
                    <a:pt x="2255748" y="3934533"/>
                  </a:cubicBezTo>
                  <a:cubicBezTo>
                    <a:pt x="2257180" y="4009677"/>
                    <a:pt x="2260745" y="4100000"/>
                    <a:pt x="2260251" y="4219263"/>
                  </a:cubicBezTo>
                  <a:cubicBezTo>
                    <a:pt x="2260251" y="4220393"/>
                    <a:pt x="2290107" y="4225341"/>
                    <a:pt x="2007209" y="4223448"/>
                  </a:cubicBezTo>
                  <a:cubicBezTo>
                    <a:pt x="2005044" y="4149417"/>
                    <a:pt x="2003644" y="4076628"/>
                    <a:pt x="2004360" y="4002247"/>
                  </a:cubicBezTo>
                  <a:close/>
                  <a:moveTo>
                    <a:pt x="2258469" y="3327526"/>
                  </a:moveTo>
                  <a:cubicBezTo>
                    <a:pt x="2323958" y="3327526"/>
                    <a:pt x="2349198" y="3325903"/>
                    <a:pt x="2511830" y="3325696"/>
                  </a:cubicBezTo>
                  <a:cubicBezTo>
                    <a:pt x="2511353" y="3514932"/>
                    <a:pt x="2514345" y="3533738"/>
                    <a:pt x="2516477" y="3616074"/>
                  </a:cubicBezTo>
                  <a:cubicBezTo>
                    <a:pt x="2215691" y="3615215"/>
                    <a:pt x="2263976" y="3627434"/>
                    <a:pt x="2262655" y="3567659"/>
                  </a:cubicBezTo>
                  <a:cubicBezTo>
                    <a:pt x="2261111" y="3496874"/>
                    <a:pt x="2261270" y="3501393"/>
                    <a:pt x="2258469" y="3327526"/>
                  </a:cubicBezTo>
                  <a:close/>
                  <a:moveTo>
                    <a:pt x="2516843" y="3630854"/>
                  </a:moveTo>
                  <a:cubicBezTo>
                    <a:pt x="2517830" y="3674019"/>
                    <a:pt x="2521029" y="3918257"/>
                    <a:pt x="2521045" y="3919482"/>
                  </a:cubicBezTo>
                  <a:cubicBezTo>
                    <a:pt x="2231541" y="3916205"/>
                    <a:pt x="2268734" y="3934676"/>
                    <a:pt x="2268081" y="3893421"/>
                  </a:cubicBezTo>
                  <a:cubicBezTo>
                    <a:pt x="2265026" y="3696468"/>
                    <a:pt x="2264596" y="3666891"/>
                    <a:pt x="2263912" y="3629073"/>
                  </a:cubicBezTo>
                  <a:cubicBezTo>
                    <a:pt x="2353591" y="3629104"/>
                    <a:pt x="2300452" y="3630266"/>
                    <a:pt x="2516843" y="3630854"/>
                  </a:cubicBezTo>
                  <a:close/>
                  <a:moveTo>
                    <a:pt x="2521188" y="3934279"/>
                  </a:moveTo>
                  <a:cubicBezTo>
                    <a:pt x="2521968" y="4016344"/>
                    <a:pt x="2519851" y="4041609"/>
                    <a:pt x="2524403" y="4225198"/>
                  </a:cubicBezTo>
                  <a:cubicBezTo>
                    <a:pt x="2410454" y="4225373"/>
                    <a:pt x="2273254" y="4223416"/>
                    <a:pt x="2273270" y="4219343"/>
                  </a:cubicBezTo>
                  <a:cubicBezTo>
                    <a:pt x="2273763" y="4100859"/>
                    <a:pt x="2270310" y="4013528"/>
                    <a:pt x="2268782" y="3934502"/>
                  </a:cubicBezTo>
                  <a:cubicBezTo>
                    <a:pt x="2361230" y="3934486"/>
                    <a:pt x="2441360" y="3933308"/>
                    <a:pt x="2521188" y="3934279"/>
                  </a:cubicBezTo>
                  <a:close/>
                  <a:moveTo>
                    <a:pt x="2273222" y="4236892"/>
                  </a:moveTo>
                  <a:cubicBezTo>
                    <a:pt x="2372306" y="4237226"/>
                    <a:pt x="2326138" y="4240328"/>
                    <a:pt x="2524769" y="4239994"/>
                  </a:cubicBezTo>
                  <a:cubicBezTo>
                    <a:pt x="2524928" y="4247138"/>
                    <a:pt x="2530228" y="4526745"/>
                    <a:pt x="2530259" y="4528638"/>
                  </a:cubicBezTo>
                  <a:cubicBezTo>
                    <a:pt x="2352397" y="4529481"/>
                    <a:pt x="2378816" y="4527190"/>
                    <a:pt x="2278681" y="4526936"/>
                  </a:cubicBezTo>
                  <a:cubicBezTo>
                    <a:pt x="2277057" y="4434545"/>
                    <a:pt x="2272920" y="4356696"/>
                    <a:pt x="2273222" y="4236892"/>
                  </a:cubicBezTo>
                  <a:close/>
                  <a:moveTo>
                    <a:pt x="2529877" y="3630902"/>
                  </a:moveTo>
                  <a:cubicBezTo>
                    <a:pt x="2733617" y="3631602"/>
                    <a:pt x="2700833" y="3630663"/>
                    <a:pt x="2780517" y="3630059"/>
                  </a:cubicBezTo>
                  <a:cubicBezTo>
                    <a:pt x="2781870" y="3762289"/>
                    <a:pt x="2784368" y="3779297"/>
                    <a:pt x="2786453" y="3919641"/>
                  </a:cubicBezTo>
                  <a:cubicBezTo>
                    <a:pt x="2711575" y="3920023"/>
                    <a:pt x="2674637" y="3921582"/>
                    <a:pt x="2534063" y="3919657"/>
                  </a:cubicBezTo>
                  <a:cubicBezTo>
                    <a:pt x="2534047" y="3918400"/>
                    <a:pt x="2530960" y="3679078"/>
                    <a:pt x="2529877" y="3630902"/>
                  </a:cubicBezTo>
                  <a:close/>
                  <a:moveTo>
                    <a:pt x="2789652" y="3350468"/>
                  </a:moveTo>
                  <a:cubicBezTo>
                    <a:pt x="2788458" y="3314638"/>
                    <a:pt x="2752730" y="3326539"/>
                    <a:pt x="3024982" y="3326539"/>
                  </a:cubicBezTo>
                  <a:cubicBezTo>
                    <a:pt x="3052275" y="3326539"/>
                    <a:pt x="3036488" y="3291457"/>
                    <a:pt x="3044859" y="3568088"/>
                  </a:cubicBezTo>
                  <a:cubicBezTo>
                    <a:pt x="3046546" y="3623949"/>
                    <a:pt x="3089564" y="3615103"/>
                    <a:pt x="2834054" y="3615103"/>
                  </a:cubicBezTo>
                  <a:cubicBezTo>
                    <a:pt x="2774979" y="3615103"/>
                    <a:pt x="2799981" y="3659891"/>
                    <a:pt x="2789652" y="3350468"/>
                  </a:cubicBezTo>
                  <a:close/>
                  <a:moveTo>
                    <a:pt x="2834070" y="3629868"/>
                  </a:moveTo>
                  <a:cubicBezTo>
                    <a:pt x="3084471" y="3629868"/>
                    <a:pt x="3046403" y="3614769"/>
                    <a:pt x="3047374" y="3676533"/>
                  </a:cubicBezTo>
                  <a:cubicBezTo>
                    <a:pt x="3051766" y="3956537"/>
                    <a:pt x="3057702" y="3918464"/>
                    <a:pt x="3024998" y="3918464"/>
                  </a:cubicBezTo>
                  <a:cubicBezTo>
                    <a:pt x="2764252" y="3918464"/>
                    <a:pt x="2799678" y="3929458"/>
                    <a:pt x="2799105" y="3893421"/>
                  </a:cubicBezTo>
                  <a:cubicBezTo>
                    <a:pt x="2794251" y="3586194"/>
                    <a:pt x="2777700" y="3629868"/>
                    <a:pt x="2834070" y="3629868"/>
                  </a:cubicBezTo>
                  <a:close/>
                  <a:moveTo>
                    <a:pt x="2834070" y="3934295"/>
                  </a:moveTo>
                  <a:cubicBezTo>
                    <a:pt x="2928842" y="3934295"/>
                    <a:pt x="2933887" y="3933229"/>
                    <a:pt x="3024998" y="3933229"/>
                  </a:cubicBezTo>
                  <a:cubicBezTo>
                    <a:pt x="3060504" y="3933229"/>
                    <a:pt x="3049825" y="3892308"/>
                    <a:pt x="3054695" y="4222652"/>
                  </a:cubicBezTo>
                  <a:cubicBezTo>
                    <a:pt x="2949992" y="4222000"/>
                    <a:pt x="2932661" y="4225118"/>
                    <a:pt x="2803848" y="4225102"/>
                  </a:cubicBezTo>
                  <a:cubicBezTo>
                    <a:pt x="2799296" y="3893739"/>
                    <a:pt x="2785880" y="3934295"/>
                    <a:pt x="2834070" y="3934295"/>
                  </a:cubicBezTo>
                  <a:close/>
                  <a:moveTo>
                    <a:pt x="3049459" y="3024865"/>
                  </a:moveTo>
                  <a:cubicBezTo>
                    <a:pt x="3049411" y="3021412"/>
                    <a:pt x="3302915" y="3020919"/>
                    <a:pt x="3302979" y="3025119"/>
                  </a:cubicBezTo>
                  <a:cubicBezTo>
                    <a:pt x="3304873" y="3146181"/>
                    <a:pt x="3302772" y="3103127"/>
                    <a:pt x="3306210" y="3311122"/>
                  </a:cubicBezTo>
                  <a:cubicBezTo>
                    <a:pt x="3189301" y="3309261"/>
                    <a:pt x="3123048" y="3311424"/>
                    <a:pt x="3055092" y="3311695"/>
                  </a:cubicBezTo>
                  <a:cubicBezTo>
                    <a:pt x="3054981" y="3204062"/>
                    <a:pt x="3051066" y="3127565"/>
                    <a:pt x="3049459" y="3024865"/>
                  </a:cubicBezTo>
                  <a:close/>
                  <a:moveTo>
                    <a:pt x="3054917" y="3350786"/>
                  </a:moveTo>
                  <a:cubicBezTo>
                    <a:pt x="3055124" y="3323325"/>
                    <a:pt x="3017120" y="3321257"/>
                    <a:pt x="3306432" y="3325950"/>
                  </a:cubicBezTo>
                  <a:cubicBezTo>
                    <a:pt x="3310984" y="3593784"/>
                    <a:pt x="3309122" y="3505275"/>
                    <a:pt x="3310427" y="3615867"/>
                  </a:cubicBezTo>
                  <a:cubicBezTo>
                    <a:pt x="3018584" y="3610728"/>
                    <a:pt x="3059899" y="3634371"/>
                    <a:pt x="3057878" y="3567611"/>
                  </a:cubicBezTo>
                  <a:cubicBezTo>
                    <a:pt x="3055061" y="3474202"/>
                    <a:pt x="3054551" y="3409511"/>
                    <a:pt x="3054917" y="3350786"/>
                  </a:cubicBezTo>
                  <a:close/>
                  <a:moveTo>
                    <a:pt x="3310618" y="3630632"/>
                  </a:moveTo>
                  <a:cubicBezTo>
                    <a:pt x="3312560" y="3778995"/>
                    <a:pt x="3315281" y="3798214"/>
                    <a:pt x="3316777" y="3919800"/>
                  </a:cubicBezTo>
                  <a:cubicBezTo>
                    <a:pt x="3216467" y="3919880"/>
                    <a:pt x="3184638" y="3920134"/>
                    <a:pt x="3120454" y="3919180"/>
                  </a:cubicBezTo>
                  <a:cubicBezTo>
                    <a:pt x="3046499" y="3918082"/>
                    <a:pt x="3064864" y="3963283"/>
                    <a:pt x="3060376" y="3676278"/>
                  </a:cubicBezTo>
                  <a:cubicBezTo>
                    <a:pt x="3059453" y="3616678"/>
                    <a:pt x="3011789" y="3625795"/>
                    <a:pt x="3310618" y="3630632"/>
                  </a:cubicBezTo>
                  <a:close/>
                  <a:moveTo>
                    <a:pt x="3316952" y="3934565"/>
                  </a:moveTo>
                  <a:cubicBezTo>
                    <a:pt x="3318639" y="4101161"/>
                    <a:pt x="3314820" y="3902760"/>
                    <a:pt x="3319785" y="4224832"/>
                  </a:cubicBezTo>
                  <a:cubicBezTo>
                    <a:pt x="3047040" y="4224975"/>
                    <a:pt x="3195141" y="4224037"/>
                    <a:pt x="3067745" y="4222763"/>
                  </a:cubicBezTo>
                  <a:cubicBezTo>
                    <a:pt x="3066965" y="4160236"/>
                    <a:pt x="3067363" y="4190386"/>
                    <a:pt x="3063416" y="3933324"/>
                  </a:cubicBezTo>
                  <a:cubicBezTo>
                    <a:pt x="3170442" y="3933897"/>
                    <a:pt x="3071548" y="3934772"/>
                    <a:pt x="3316952" y="3934565"/>
                  </a:cubicBezTo>
                  <a:close/>
                  <a:moveTo>
                    <a:pt x="3319498" y="3326157"/>
                  </a:moveTo>
                  <a:cubicBezTo>
                    <a:pt x="3606789" y="3330708"/>
                    <a:pt x="3571173" y="3310501"/>
                    <a:pt x="3571937" y="3350882"/>
                  </a:cubicBezTo>
                  <a:cubicBezTo>
                    <a:pt x="3573432" y="3430083"/>
                    <a:pt x="3574483" y="3491369"/>
                    <a:pt x="3575199" y="3567961"/>
                  </a:cubicBezTo>
                  <a:cubicBezTo>
                    <a:pt x="3575692" y="3621420"/>
                    <a:pt x="3627081" y="3620815"/>
                    <a:pt x="3323493" y="3616074"/>
                  </a:cubicBezTo>
                  <a:cubicBezTo>
                    <a:pt x="3322475" y="3528838"/>
                    <a:pt x="3323573" y="3560245"/>
                    <a:pt x="3319498" y="3326157"/>
                  </a:cubicBezTo>
                  <a:close/>
                  <a:moveTo>
                    <a:pt x="3320024" y="4239597"/>
                  </a:moveTo>
                  <a:cubicBezTo>
                    <a:pt x="3321583" y="4340722"/>
                    <a:pt x="3322029" y="4374770"/>
                    <a:pt x="3323445" y="4436693"/>
                  </a:cubicBezTo>
                  <a:cubicBezTo>
                    <a:pt x="3326135" y="4558947"/>
                    <a:pt x="3370059" y="4522688"/>
                    <a:pt x="3120263" y="4528050"/>
                  </a:cubicBezTo>
                  <a:cubicBezTo>
                    <a:pt x="3060726" y="4529259"/>
                    <a:pt x="3072424" y="4584037"/>
                    <a:pt x="3067936" y="4237528"/>
                  </a:cubicBezTo>
                  <a:cubicBezTo>
                    <a:pt x="3166161" y="4238530"/>
                    <a:pt x="3072217" y="4239724"/>
                    <a:pt x="3320024" y="4239597"/>
                  </a:cubicBezTo>
                  <a:close/>
                  <a:moveTo>
                    <a:pt x="3324321" y="3676310"/>
                  </a:moveTo>
                  <a:cubicBezTo>
                    <a:pt x="3323413" y="3618206"/>
                    <a:pt x="3274731" y="3630648"/>
                    <a:pt x="3575899" y="3629407"/>
                  </a:cubicBezTo>
                  <a:cubicBezTo>
                    <a:pt x="3577920" y="3778661"/>
                    <a:pt x="3578637" y="3744851"/>
                    <a:pt x="3581724" y="3920930"/>
                  </a:cubicBezTo>
                  <a:cubicBezTo>
                    <a:pt x="3289579" y="3920437"/>
                    <a:pt x="3330018" y="3929474"/>
                    <a:pt x="3329461" y="3893421"/>
                  </a:cubicBezTo>
                  <a:cubicBezTo>
                    <a:pt x="3327758" y="3784834"/>
                    <a:pt x="3325992" y="3782177"/>
                    <a:pt x="3324321" y="3676310"/>
                  </a:cubicBezTo>
                  <a:close/>
                  <a:moveTo>
                    <a:pt x="3597575" y="3310995"/>
                  </a:moveTo>
                  <a:cubicBezTo>
                    <a:pt x="3579894" y="3310995"/>
                    <a:pt x="3584350" y="3321496"/>
                    <a:pt x="3583109" y="3242055"/>
                  </a:cubicBezTo>
                  <a:cubicBezTo>
                    <a:pt x="3579098" y="2989719"/>
                    <a:pt x="3572446" y="3022924"/>
                    <a:pt x="3597575" y="3022924"/>
                  </a:cubicBezTo>
                  <a:cubicBezTo>
                    <a:pt x="3693222" y="3022924"/>
                    <a:pt x="3692665" y="3022415"/>
                    <a:pt x="3788519" y="3022415"/>
                  </a:cubicBezTo>
                  <a:cubicBezTo>
                    <a:pt x="3852114" y="3022415"/>
                    <a:pt x="3832746" y="2979107"/>
                    <a:pt x="3836867" y="3242294"/>
                  </a:cubicBezTo>
                  <a:cubicBezTo>
                    <a:pt x="3838316" y="3334860"/>
                    <a:pt x="3885980" y="3310995"/>
                    <a:pt x="3597575" y="3310995"/>
                  </a:cubicBezTo>
                  <a:close/>
                  <a:moveTo>
                    <a:pt x="3837711" y="3327000"/>
                  </a:moveTo>
                  <a:cubicBezTo>
                    <a:pt x="3838061" y="3480725"/>
                    <a:pt x="3839748" y="3516300"/>
                    <a:pt x="3841722" y="3616312"/>
                  </a:cubicBezTo>
                  <a:cubicBezTo>
                    <a:pt x="3739343" y="3617856"/>
                    <a:pt x="3694495" y="3614515"/>
                    <a:pt x="3588758" y="3614594"/>
                  </a:cubicBezTo>
                  <a:cubicBezTo>
                    <a:pt x="3587931" y="3546037"/>
                    <a:pt x="3588265" y="3524526"/>
                    <a:pt x="3584541" y="3325775"/>
                  </a:cubicBezTo>
                  <a:cubicBezTo>
                    <a:pt x="3696341" y="3325664"/>
                    <a:pt x="3664544" y="3327080"/>
                    <a:pt x="3837711" y="3327000"/>
                  </a:cubicBezTo>
                  <a:close/>
                  <a:moveTo>
                    <a:pt x="3586069" y="4239469"/>
                  </a:moveTo>
                  <a:cubicBezTo>
                    <a:pt x="3585464" y="4366226"/>
                    <a:pt x="3590175" y="4430997"/>
                    <a:pt x="3591925" y="4526108"/>
                  </a:cubicBezTo>
                  <a:cubicBezTo>
                    <a:pt x="3479106" y="4526204"/>
                    <a:pt x="3489753" y="4529195"/>
                    <a:pt x="3338262" y="4527858"/>
                  </a:cubicBezTo>
                  <a:cubicBezTo>
                    <a:pt x="3336463" y="4418157"/>
                    <a:pt x="3336607" y="4470820"/>
                    <a:pt x="3333042" y="4239597"/>
                  </a:cubicBezTo>
                  <a:lnTo>
                    <a:pt x="3586069" y="4239469"/>
                  </a:lnTo>
                  <a:close/>
                  <a:moveTo>
                    <a:pt x="3589618" y="3676310"/>
                  </a:moveTo>
                  <a:cubicBezTo>
                    <a:pt x="3588583" y="3610346"/>
                    <a:pt x="3549195" y="3631443"/>
                    <a:pt x="3788519" y="3631443"/>
                  </a:cubicBezTo>
                  <a:cubicBezTo>
                    <a:pt x="3858384" y="3631443"/>
                    <a:pt x="3840496" y="3582551"/>
                    <a:pt x="3845366" y="3893707"/>
                  </a:cubicBezTo>
                  <a:cubicBezTo>
                    <a:pt x="3845923" y="3929219"/>
                    <a:pt x="3885407" y="3920946"/>
                    <a:pt x="3597575" y="3920946"/>
                  </a:cubicBezTo>
                  <a:cubicBezTo>
                    <a:pt x="3595188" y="3920946"/>
                    <a:pt x="3593883" y="3949251"/>
                    <a:pt x="3589618" y="3676310"/>
                  </a:cubicBezTo>
                  <a:close/>
                  <a:moveTo>
                    <a:pt x="3597575" y="3935711"/>
                  </a:moveTo>
                  <a:cubicBezTo>
                    <a:pt x="3894844" y="3935711"/>
                    <a:pt x="3845239" y="3914359"/>
                    <a:pt x="3847721" y="4002375"/>
                  </a:cubicBezTo>
                  <a:cubicBezTo>
                    <a:pt x="3849854" y="4080844"/>
                    <a:pt x="3850634" y="4140428"/>
                    <a:pt x="3851461" y="4219390"/>
                  </a:cubicBezTo>
                  <a:cubicBezTo>
                    <a:pt x="3851541" y="4226518"/>
                    <a:pt x="3875635" y="4224689"/>
                    <a:pt x="3599214" y="4224689"/>
                  </a:cubicBezTo>
                  <a:cubicBezTo>
                    <a:pt x="3600885" y="4009184"/>
                    <a:pt x="3590700" y="3935711"/>
                    <a:pt x="3597575" y="3935711"/>
                  </a:cubicBezTo>
                  <a:close/>
                  <a:moveTo>
                    <a:pt x="3599119" y="4239469"/>
                  </a:moveTo>
                  <a:cubicBezTo>
                    <a:pt x="3607951" y="4239469"/>
                    <a:pt x="3817054" y="4239263"/>
                    <a:pt x="3851668" y="4239008"/>
                  </a:cubicBezTo>
                  <a:cubicBezTo>
                    <a:pt x="3853339" y="4392637"/>
                    <a:pt x="3855186" y="4428292"/>
                    <a:pt x="3856840" y="4527572"/>
                  </a:cubicBezTo>
                  <a:cubicBezTo>
                    <a:pt x="3709312" y="4528718"/>
                    <a:pt x="3710983" y="4526220"/>
                    <a:pt x="3604959" y="4526124"/>
                  </a:cubicBezTo>
                  <a:cubicBezTo>
                    <a:pt x="3603113" y="4425174"/>
                    <a:pt x="3598514" y="4364126"/>
                    <a:pt x="3599119" y="4239469"/>
                  </a:cubicBezTo>
                  <a:close/>
                  <a:moveTo>
                    <a:pt x="4075126" y="3615199"/>
                  </a:moveTo>
                  <a:cubicBezTo>
                    <a:pt x="3818454" y="3609344"/>
                    <a:pt x="3855329" y="3637250"/>
                    <a:pt x="3853737" y="3567643"/>
                  </a:cubicBezTo>
                  <a:cubicBezTo>
                    <a:pt x="3852066" y="3495060"/>
                    <a:pt x="3850793" y="3422732"/>
                    <a:pt x="3850793" y="3350723"/>
                  </a:cubicBezTo>
                  <a:cubicBezTo>
                    <a:pt x="3850793" y="3315116"/>
                    <a:pt x="3813489" y="3329466"/>
                    <a:pt x="4102722" y="3325648"/>
                  </a:cubicBezTo>
                  <a:cubicBezTo>
                    <a:pt x="4106907" y="3661418"/>
                    <a:pt x="4120482" y="3616233"/>
                    <a:pt x="4075126" y="3615199"/>
                  </a:cubicBezTo>
                  <a:close/>
                  <a:moveTo>
                    <a:pt x="4074903" y="3311313"/>
                  </a:moveTo>
                  <a:cubicBezTo>
                    <a:pt x="4017213" y="3312331"/>
                    <a:pt x="4010862" y="3312140"/>
                    <a:pt x="3850697" y="3312220"/>
                  </a:cubicBezTo>
                  <a:cubicBezTo>
                    <a:pt x="3850570" y="3289086"/>
                    <a:pt x="3847498" y="3053424"/>
                    <a:pt x="3847037" y="3022351"/>
                  </a:cubicBezTo>
                  <a:cubicBezTo>
                    <a:pt x="3848660" y="3022351"/>
                    <a:pt x="4029148" y="3021985"/>
                    <a:pt x="4097979" y="3021667"/>
                  </a:cubicBezTo>
                  <a:cubicBezTo>
                    <a:pt x="4103215" y="3355830"/>
                    <a:pt x="4113353" y="3310645"/>
                    <a:pt x="4074903" y="3311313"/>
                  </a:cubicBezTo>
                  <a:close/>
                  <a:moveTo>
                    <a:pt x="4074951" y="3007013"/>
                  </a:moveTo>
                  <a:cubicBezTo>
                    <a:pt x="3987245" y="3007491"/>
                    <a:pt x="3969596" y="3007093"/>
                    <a:pt x="3883975" y="3007427"/>
                  </a:cubicBezTo>
                  <a:cubicBezTo>
                    <a:pt x="3833048" y="3007634"/>
                    <a:pt x="3847355" y="3053805"/>
                    <a:pt x="3841467" y="2718306"/>
                  </a:cubicBezTo>
                  <a:cubicBezTo>
                    <a:pt x="3918780" y="2718608"/>
                    <a:pt x="3904696" y="2719117"/>
                    <a:pt x="4092218" y="2718720"/>
                  </a:cubicBezTo>
                  <a:cubicBezTo>
                    <a:pt x="4093937" y="3046566"/>
                    <a:pt x="4111825" y="3006807"/>
                    <a:pt x="4074951" y="3007013"/>
                  </a:cubicBezTo>
                  <a:close/>
                  <a:moveTo>
                    <a:pt x="4074982" y="2703971"/>
                  </a:moveTo>
                  <a:cubicBezTo>
                    <a:pt x="3813680" y="2704687"/>
                    <a:pt x="3841212" y="2704496"/>
                    <a:pt x="3841117" y="2699182"/>
                  </a:cubicBezTo>
                  <a:cubicBezTo>
                    <a:pt x="3835117" y="2361471"/>
                    <a:pt x="3820523" y="2412368"/>
                    <a:pt x="3883879" y="2413482"/>
                  </a:cubicBezTo>
                  <a:cubicBezTo>
                    <a:pt x="4123713" y="2417666"/>
                    <a:pt x="4089608" y="2390810"/>
                    <a:pt x="4089974" y="2482723"/>
                  </a:cubicBezTo>
                  <a:cubicBezTo>
                    <a:pt x="4090786" y="2737748"/>
                    <a:pt x="4101863" y="2703891"/>
                    <a:pt x="4074982" y="2703971"/>
                  </a:cubicBezTo>
                  <a:close/>
                  <a:moveTo>
                    <a:pt x="4075030" y="2400021"/>
                  </a:moveTo>
                  <a:cubicBezTo>
                    <a:pt x="3798784" y="2397046"/>
                    <a:pt x="3835849" y="2408327"/>
                    <a:pt x="3835308" y="2373595"/>
                  </a:cubicBezTo>
                  <a:cubicBezTo>
                    <a:pt x="3830454" y="2061690"/>
                    <a:pt x="3815033" y="2108975"/>
                    <a:pt x="3883879" y="2110471"/>
                  </a:cubicBezTo>
                  <a:cubicBezTo>
                    <a:pt x="4123236" y="2115610"/>
                    <a:pt x="4082654" y="2089024"/>
                    <a:pt x="4083688" y="2156833"/>
                  </a:cubicBezTo>
                  <a:cubicBezTo>
                    <a:pt x="4087953" y="2428708"/>
                    <a:pt x="4097915" y="2400244"/>
                    <a:pt x="4075030" y="2400021"/>
                  </a:cubicBezTo>
                  <a:close/>
                  <a:moveTo>
                    <a:pt x="3788535" y="3007634"/>
                  </a:moveTo>
                  <a:cubicBezTo>
                    <a:pt x="3692888" y="3007634"/>
                    <a:pt x="3693445" y="3008143"/>
                    <a:pt x="3597591" y="3008143"/>
                  </a:cubicBezTo>
                  <a:cubicBezTo>
                    <a:pt x="3572096" y="3008143"/>
                    <a:pt x="3579878" y="3038436"/>
                    <a:pt x="3576202" y="2807817"/>
                  </a:cubicBezTo>
                  <a:cubicBezTo>
                    <a:pt x="3574546" y="2702157"/>
                    <a:pt x="3567767" y="2718322"/>
                    <a:pt x="3597591" y="2718322"/>
                  </a:cubicBezTo>
                  <a:cubicBezTo>
                    <a:pt x="3792243" y="2718226"/>
                    <a:pt x="3797256" y="2718195"/>
                    <a:pt x="3828417" y="2718274"/>
                  </a:cubicBezTo>
                  <a:cubicBezTo>
                    <a:pt x="3834464" y="3057688"/>
                    <a:pt x="3849010" y="3007634"/>
                    <a:pt x="3788535" y="3007634"/>
                  </a:cubicBezTo>
                  <a:close/>
                  <a:moveTo>
                    <a:pt x="3788535" y="2703462"/>
                  </a:moveTo>
                  <a:cubicBezTo>
                    <a:pt x="3573910" y="2703573"/>
                    <a:pt x="3597066" y="2703573"/>
                    <a:pt x="3574881" y="2703541"/>
                  </a:cubicBezTo>
                  <a:cubicBezTo>
                    <a:pt x="3574339" y="2652533"/>
                    <a:pt x="3571061" y="2414229"/>
                    <a:pt x="3571045" y="2413084"/>
                  </a:cubicBezTo>
                  <a:cubicBezTo>
                    <a:pt x="3572207" y="2413084"/>
                    <a:pt x="3785877" y="2412543"/>
                    <a:pt x="3822926" y="2412734"/>
                  </a:cubicBezTo>
                  <a:cubicBezTo>
                    <a:pt x="3828767" y="2750047"/>
                    <a:pt x="3845175" y="2703462"/>
                    <a:pt x="3788535" y="2703462"/>
                  </a:cubicBezTo>
                  <a:close/>
                  <a:moveTo>
                    <a:pt x="3571220" y="3311027"/>
                  </a:moveTo>
                  <a:cubicBezTo>
                    <a:pt x="3502533" y="3311186"/>
                    <a:pt x="3422641" y="3313015"/>
                    <a:pt x="3319260" y="3311345"/>
                  </a:cubicBezTo>
                  <a:cubicBezTo>
                    <a:pt x="3315870" y="3112260"/>
                    <a:pt x="3318002" y="3152290"/>
                    <a:pt x="3316013" y="3024865"/>
                  </a:cubicBezTo>
                  <a:cubicBezTo>
                    <a:pt x="3315933" y="3020314"/>
                    <a:pt x="3297027" y="3022176"/>
                    <a:pt x="3566605" y="3022876"/>
                  </a:cubicBezTo>
                  <a:cubicBezTo>
                    <a:pt x="3570727" y="3283438"/>
                    <a:pt x="3570616" y="3277504"/>
                    <a:pt x="3571220" y="3311027"/>
                  </a:cubicBezTo>
                  <a:close/>
                  <a:moveTo>
                    <a:pt x="3315727" y="3007475"/>
                  </a:moveTo>
                  <a:cubicBezTo>
                    <a:pt x="3310904" y="2701616"/>
                    <a:pt x="3310029" y="2717336"/>
                    <a:pt x="3311159" y="2717336"/>
                  </a:cubicBezTo>
                  <a:cubicBezTo>
                    <a:pt x="3410498" y="2717749"/>
                    <a:pt x="3414763" y="2717240"/>
                    <a:pt x="3502055" y="2717940"/>
                  </a:cubicBezTo>
                  <a:cubicBezTo>
                    <a:pt x="3581358" y="2718577"/>
                    <a:pt x="3560908" y="2665500"/>
                    <a:pt x="3566350" y="3008095"/>
                  </a:cubicBezTo>
                  <a:cubicBezTo>
                    <a:pt x="3507403" y="3007920"/>
                    <a:pt x="3443155" y="3006632"/>
                    <a:pt x="3315727" y="3007475"/>
                  </a:cubicBezTo>
                  <a:close/>
                  <a:moveTo>
                    <a:pt x="3310284" y="2699150"/>
                  </a:moveTo>
                  <a:cubicBezTo>
                    <a:pt x="3303138" y="2388725"/>
                    <a:pt x="3307897" y="2414213"/>
                    <a:pt x="3311159" y="2414213"/>
                  </a:cubicBezTo>
                  <a:cubicBezTo>
                    <a:pt x="3608126" y="2415439"/>
                    <a:pt x="3557757" y="2389775"/>
                    <a:pt x="3558918" y="2482357"/>
                  </a:cubicBezTo>
                  <a:cubicBezTo>
                    <a:pt x="3560064" y="2582385"/>
                    <a:pt x="3560876" y="2603116"/>
                    <a:pt x="3561783" y="2699468"/>
                  </a:cubicBezTo>
                  <a:cubicBezTo>
                    <a:pt x="3561831" y="2705419"/>
                    <a:pt x="3310395" y="2704496"/>
                    <a:pt x="3310284" y="2699150"/>
                  </a:cubicBezTo>
                  <a:close/>
                  <a:moveTo>
                    <a:pt x="3502023" y="2398940"/>
                  </a:moveTo>
                  <a:cubicBezTo>
                    <a:pt x="3270800" y="2402360"/>
                    <a:pt x="3306814" y="2408183"/>
                    <a:pt x="3306258" y="2373579"/>
                  </a:cubicBezTo>
                  <a:cubicBezTo>
                    <a:pt x="3301738" y="2077887"/>
                    <a:pt x="3297504" y="2110105"/>
                    <a:pt x="3311159" y="2110185"/>
                  </a:cubicBezTo>
                  <a:cubicBezTo>
                    <a:pt x="3598848" y="2112110"/>
                    <a:pt x="3554112" y="2095754"/>
                    <a:pt x="3555067" y="2156817"/>
                  </a:cubicBezTo>
                  <a:cubicBezTo>
                    <a:pt x="3556690" y="2260536"/>
                    <a:pt x="3555719" y="2265468"/>
                    <a:pt x="3557422" y="2373865"/>
                  </a:cubicBezTo>
                  <a:cubicBezTo>
                    <a:pt x="3557900" y="2405017"/>
                    <a:pt x="3568929" y="2397937"/>
                    <a:pt x="3502023" y="2398940"/>
                  </a:cubicBezTo>
                  <a:close/>
                  <a:moveTo>
                    <a:pt x="3302692" y="3007554"/>
                  </a:moveTo>
                  <a:cubicBezTo>
                    <a:pt x="3252100" y="3007825"/>
                    <a:pt x="3256174" y="3007777"/>
                    <a:pt x="3049204" y="3007873"/>
                  </a:cubicBezTo>
                  <a:cubicBezTo>
                    <a:pt x="3047501" y="2888864"/>
                    <a:pt x="3049554" y="2928194"/>
                    <a:pt x="3045782" y="2719484"/>
                  </a:cubicBezTo>
                  <a:cubicBezTo>
                    <a:pt x="3148496" y="2719054"/>
                    <a:pt x="3102502" y="2716461"/>
                    <a:pt x="3297663" y="2717288"/>
                  </a:cubicBezTo>
                  <a:cubicBezTo>
                    <a:pt x="3298603" y="2758607"/>
                    <a:pt x="3302549" y="2998406"/>
                    <a:pt x="3302692" y="3007554"/>
                  </a:cubicBezTo>
                  <a:close/>
                  <a:moveTo>
                    <a:pt x="3045512" y="2704687"/>
                  </a:moveTo>
                  <a:cubicBezTo>
                    <a:pt x="3040419" y="2411668"/>
                    <a:pt x="3041501" y="2489135"/>
                    <a:pt x="3040180" y="2414882"/>
                  </a:cubicBezTo>
                  <a:cubicBezTo>
                    <a:pt x="3143212" y="2414770"/>
                    <a:pt x="3136925" y="2413497"/>
                    <a:pt x="3293780" y="2414150"/>
                  </a:cubicBezTo>
                  <a:cubicBezTo>
                    <a:pt x="3294560" y="2484585"/>
                    <a:pt x="3293462" y="2541400"/>
                    <a:pt x="3297266" y="2699548"/>
                  </a:cubicBezTo>
                  <a:cubicBezTo>
                    <a:pt x="3297313" y="2702523"/>
                    <a:pt x="3319466" y="2703509"/>
                    <a:pt x="3045512" y="2704687"/>
                  </a:cubicBezTo>
                  <a:close/>
                  <a:moveTo>
                    <a:pt x="3039910" y="2400117"/>
                  </a:moveTo>
                  <a:cubicBezTo>
                    <a:pt x="3037857" y="2277910"/>
                    <a:pt x="3038955" y="2279883"/>
                    <a:pt x="3036313" y="2110089"/>
                  </a:cubicBezTo>
                  <a:cubicBezTo>
                    <a:pt x="3334029" y="2110041"/>
                    <a:pt x="3288497" y="2094226"/>
                    <a:pt x="3289467" y="2156817"/>
                  </a:cubicBezTo>
                  <a:cubicBezTo>
                    <a:pt x="3290963" y="2253154"/>
                    <a:pt x="3291425" y="2261777"/>
                    <a:pt x="3293207" y="2373833"/>
                  </a:cubicBezTo>
                  <a:cubicBezTo>
                    <a:pt x="3293764" y="2408263"/>
                    <a:pt x="3334204" y="2399799"/>
                    <a:pt x="3039910" y="2400117"/>
                  </a:cubicBezTo>
                  <a:close/>
                  <a:moveTo>
                    <a:pt x="3036393" y="3022637"/>
                  </a:moveTo>
                  <a:cubicBezTo>
                    <a:pt x="3038000" y="3129332"/>
                    <a:pt x="3041963" y="3202535"/>
                    <a:pt x="3042043" y="3311742"/>
                  </a:cubicBezTo>
                  <a:cubicBezTo>
                    <a:pt x="2958379" y="3311901"/>
                    <a:pt x="2925261" y="3310756"/>
                    <a:pt x="2788427" y="3310756"/>
                  </a:cubicBezTo>
                  <a:cubicBezTo>
                    <a:pt x="2785180" y="3191954"/>
                    <a:pt x="2786835" y="3129363"/>
                    <a:pt x="2785085" y="3022574"/>
                  </a:cubicBezTo>
                  <a:cubicBezTo>
                    <a:pt x="2817694" y="3022780"/>
                    <a:pt x="2824585" y="3022733"/>
                    <a:pt x="3036393" y="3022637"/>
                  </a:cubicBezTo>
                  <a:close/>
                  <a:moveTo>
                    <a:pt x="2834070" y="3007952"/>
                  </a:moveTo>
                  <a:cubicBezTo>
                    <a:pt x="2771350" y="3007952"/>
                    <a:pt x="2785976" y="3025899"/>
                    <a:pt x="2782666" y="2916214"/>
                  </a:cubicBezTo>
                  <a:cubicBezTo>
                    <a:pt x="2780708" y="2851523"/>
                    <a:pt x="2779292" y="2778845"/>
                    <a:pt x="2779626" y="2719054"/>
                  </a:cubicBezTo>
                  <a:cubicBezTo>
                    <a:pt x="2788363" y="2719102"/>
                    <a:pt x="3000664" y="2719563"/>
                    <a:pt x="3032732" y="2719515"/>
                  </a:cubicBezTo>
                  <a:cubicBezTo>
                    <a:pt x="3036472" y="2927144"/>
                    <a:pt x="3034531" y="2893717"/>
                    <a:pt x="3036170" y="3007873"/>
                  </a:cubicBezTo>
                  <a:lnTo>
                    <a:pt x="2834070" y="3007952"/>
                  </a:lnTo>
                  <a:close/>
                  <a:moveTo>
                    <a:pt x="2780199" y="3567866"/>
                  </a:moveTo>
                  <a:cubicBezTo>
                    <a:pt x="2780262" y="3626288"/>
                    <a:pt x="2825747" y="3617315"/>
                    <a:pt x="2547734" y="3616201"/>
                  </a:cubicBezTo>
                  <a:cubicBezTo>
                    <a:pt x="2529161" y="3616121"/>
                    <a:pt x="2522795" y="3658363"/>
                    <a:pt x="2524769" y="3351009"/>
                  </a:cubicBezTo>
                  <a:cubicBezTo>
                    <a:pt x="2524976" y="3317136"/>
                    <a:pt x="2484791" y="3325537"/>
                    <a:pt x="2775822" y="3325537"/>
                  </a:cubicBezTo>
                  <a:cubicBezTo>
                    <a:pt x="2778019" y="3398421"/>
                    <a:pt x="2780072" y="3452659"/>
                    <a:pt x="2780199" y="3567866"/>
                  </a:cubicBezTo>
                  <a:close/>
                  <a:moveTo>
                    <a:pt x="2524880" y="3310899"/>
                  </a:moveTo>
                  <a:cubicBezTo>
                    <a:pt x="2524673" y="3175344"/>
                    <a:pt x="2519979" y="3129475"/>
                    <a:pt x="2518626" y="3022780"/>
                  </a:cubicBezTo>
                  <a:cubicBezTo>
                    <a:pt x="2637779" y="3021285"/>
                    <a:pt x="2588030" y="3020919"/>
                    <a:pt x="2772035" y="3022478"/>
                  </a:cubicBezTo>
                  <a:cubicBezTo>
                    <a:pt x="2773897" y="3136618"/>
                    <a:pt x="2772019" y="3187308"/>
                    <a:pt x="2775361" y="3310756"/>
                  </a:cubicBezTo>
                  <a:cubicBezTo>
                    <a:pt x="2549389" y="3310772"/>
                    <a:pt x="2617074" y="3310756"/>
                    <a:pt x="2524880" y="3310899"/>
                  </a:cubicBezTo>
                  <a:close/>
                  <a:moveTo>
                    <a:pt x="2738678" y="3007332"/>
                  </a:moveTo>
                  <a:cubicBezTo>
                    <a:pt x="2677502" y="3006504"/>
                    <a:pt x="2610294" y="3006425"/>
                    <a:pt x="2547622" y="3007523"/>
                  </a:cubicBezTo>
                  <a:cubicBezTo>
                    <a:pt x="2499465" y="3008366"/>
                    <a:pt x="2526042" y="3044785"/>
                    <a:pt x="2515268" y="2718322"/>
                  </a:cubicBezTo>
                  <a:cubicBezTo>
                    <a:pt x="2729527" y="2717829"/>
                    <a:pt x="2667428" y="2718099"/>
                    <a:pt x="2766592" y="2718942"/>
                  </a:cubicBezTo>
                  <a:cubicBezTo>
                    <a:pt x="2764809" y="3044514"/>
                    <a:pt x="2793758" y="3008000"/>
                    <a:pt x="2738678" y="3007332"/>
                  </a:cubicBezTo>
                  <a:close/>
                  <a:moveTo>
                    <a:pt x="2766719" y="2699277"/>
                  </a:moveTo>
                  <a:cubicBezTo>
                    <a:pt x="2766656" y="2707344"/>
                    <a:pt x="2792374" y="2702475"/>
                    <a:pt x="2547670" y="2703446"/>
                  </a:cubicBezTo>
                  <a:cubicBezTo>
                    <a:pt x="2502616" y="2703573"/>
                    <a:pt x="2513772" y="2748185"/>
                    <a:pt x="2510223" y="2480289"/>
                  </a:cubicBezTo>
                  <a:cubicBezTo>
                    <a:pt x="2509220" y="2401135"/>
                    <a:pt x="2499385" y="2414007"/>
                    <a:pt x="2547606" y="2414722"/>
                  </a:cubicBezTo>
                  <a:cubicBezTo>
                    <a:pt x="2607239" y="2415677"/>
                    <a:pt x="2629455" y="2415454"/>
                    <a:pt x="2763536" y="2415486"/>
                  </a:cubicBezTo>
                  <a:cubicBezTo>
                    <a:pt x="2766862" y="2625868"/>
                    <a:pt x="2767276" y="2632486"/>
                    <a:pt x="2766719" y="2699277"/>
                  </a:cubicBezTo>
                  <a:close/>
                  <a:moveTo>
                    <a:pt x="2509093" y="2399449"/>
                  </a:moveTo>
                  <a:cubicBezTo>
                    <a:pt x="2507215" y="2277322"/>
                    <a:pt x="2506721" y="2261252"/>
                    <a:pt x="2504398" y="2109612"/>
                  </a:cubicBezTo>
                  <a:cubicBezTo>
                    <a:pt x="2574932" y="2109150"/>
                    <a:pt x="2597403" y="2107734"/>
                    <a:pt x="2757791" y="2109405"/>
                  </a:cubicBezTo>
                  <a:cubicBezTo>
                    <a:pt x="2761197" y="2331926"/>
                    <a:pt x="2760099" y="2198884"/>
                    <a:pt x="2763298" y="2400722"/>
                  </a:cubicBezTo>
                  <a:cubicBezTo>
                    <a:pt x="2503873" y="2400674"/>
                    <a:pt x="2615275" y="2400435"/>
                    <a:pt x="2509093" y="2399449"/>
                  </a:cubicBezTo>
                  <a:close/>
                  <a:moveTo>
                    <a:pt x="2504955" y="2916452"/>
                  </a:moveTo>
                  <a:cubicBezTo>
                    <a:pt x="2504573" y="3034188"/>
                    <a:pt x="2558524" y="3008923"/>
                    <a:pt x="2253170" y="3008445"/>
                  </a:cubicBezTo>
                  <a:cubicBezTo>
                    <a:pt x="2250066" y="2810665"/>
                    <a:pt x="2249334" y="2762632"/>
                    <a:pt x="2248602" y="2719833"/>
                  </a:cubicBezTo>
                  <a:cubicBezTo>
                    <a:pt x="2366100" y="2719802"/>
                    <a:pt x="2312117" y="2718672"/>
                    <a:pt x="2502186" y="2718354"/>
                  </a:cubicBezTo>
                  <a:cubicBezTo>
                    <a:pt x="2503937" y="2770714"/>
                    <a:pt x="2505194" y="2839813"/>
                    <a:pt x="2504955" y="2916452"/>
                  </a:cubicBezTo>
                  <a:close/>
                  <a:moveTo>
                    <a:pt x="2452214" y="2703621"/>
                  </a:moveTo>
                  <a:cubicBezTo>
                    <a:pt x="2225780" y="2703621"/>
                    <a:pt x="2248427" y="2709714"/>
                    <a:pt x="2248236" y="2699230"/>
                  </a:cubicBezTo>
                  <a:cubicBezTo>
                    <a:pt x="2242523" y="2376761"/>
                    <a:pt x="2242379" y="2415104"/>
                    <a:pt x="2261270" y="2415104"/>
                  </a:cubicBezTo>
                  <a:cubicBezTo>
                    <a:pt x="2544089" y="2415104"/>
                    <a:pt x="2496043" y="2393180"/>
                    <a:pt x="2497173" y="2480543"/>
                  </a:cubicBezTo>
                  <a:cubicBezTo>
                    <a:pt x="2498557" y="2585058"/>
                    <a:pt x="2499258" y="2635318"/>
                    <a:pt x="2501533" y="2699675"/>
                  </a:cubicBezTo>
                  <a:cubicBezTo>
                    <a:pt x="2501724" y="2704878"/>
                    <a:pt x="2509141" y="2703621"/>
                    <a:pt x="2452214" y="2703621"/>
                  </a:cubicBezTo>
                  <a:close/>
                  <a:moveTo>
                    <a:pt x="2452214" y="2399226"/>
                  </a:moveTo>
                  <a:cubicBezTo>
                    <a:pt x="2212396" y="2399226"/>
                    <a:pt x="2245865" y="2410713"/>
                    <a:pt x="2245260" y="2373563"/>
                  </a:cubicBezTo>
                  <a:cubicBezTo>
                    <a:pt x="2240517" y="2070616"/>
                    <a:pt x="2228279" y="2109659"/>
                    <a:pt x="2261254" y="2109659"/>
                  </a:cubicBezTo>
                  <a:cubicBezTo>
                    <a:pt x="2431270" y="2109739"/>
                    <a:pt x="2459551" y="2109819"/>
                    <a:pt x="2491364" y="2109675"/>
                  </a:cubicBezTo>
                  <a:cubicBezTo>
                    <a:pt x="2496520" y="2447243"/>
                    <a:pt x="2514313" y="2399226"/>
                    <a:pt x="2452214" y="2399226"/>
                  </a:cubicBezTo>
                  <a:close/>
                  <a:moveTo>
                    <a:pt x="2240135" y="3008414"/>
                  </a:moveTo>
                  <a:cubicBezTo>
                    <a:pt x="2167915" y="3008127"/>
                    <a:pt x="2091333" y="3004691"/>
                    <a:pt x="1988127" y="3007332"/>
                  </a:cubicBezTo>
                  <a:cubicBezTo>
                    <a:pt x="1986886" y="2913445"/>
                    <a:pt x="1989321" y="2837140"/>
                    <a:pt x="1984737" y="2719181"/>
                  </a:cubicBezTo>
                  <a:cubicBezTo>
                    <a:pt x="2039865" y="2720183"/>
                    <a:pt x="2070008" y="2719897"/>
                    <a:pt x="2235536" y="2719833"/>
                  </a:cubicBezTo>
                  <a:cubicBezTo>
                    <a:pt x="2236539" y="2776840"/>
                    <a:pt x="2237016" y="2809011"/>
                    <a:pt x="2240135" y="3008414"/>
                  </a:cubicBezTo>
                  <a:close/>
                  <a:moveTo>
                    <a:pt x="1980090" y="2398271"/>
                  </a:moveTo>
                  <a:cubicBezTo>
                    <a:pt x="1978817" y="2290384"/>
                    <a:pt x="1976334" y="2255859"/>
                    <a:pt x="1974440" y="2110073"/>
                  </a:cubicBezTo>
                  <a:cubicBezTo>
                    <a:pt x="1992090" y="2110073"/>
                    <a:pt x="2154626" y="2109882"/>
                    <a:pt x="2226385" y="2109691"/>
                  </a:cubicBezTo>
                  <a:cubicBezTo>
                    <a:pt x="2228820" y="2280376"/>
                    <a:pt x="2231160" y="2275158"/>
                    <a:pt x="2232608" y="2400213"/>
                  </a:cubicBezTo>
                  <a:cubicBezTo>
                    <a:pt x="2114075" y="2399560"/>
                    <a:pt x="2228199" y="2398065"/>
                    <a:pt x="1980090" y="2398271"/>
                  </a:cubicBezTo>
                  <a:close/>
                  <a:moveTo>
                    <a:pt x="1974759" y="3007698"/>
                  </a:moveTo>
                  <a:cubicBezTo>
                    <a:pt x="1855908" y="3011118"/>
                    <a:pt x="1792345" y="3007364"/>
                    <a:pt x="1724946" y="3006807"/>
                  </a:cubicBezTo>
                  <a:cubicBezTo>
                    <a:pt x="1719551" y="2664975"/>
                    <a:pt x="1699133" y="2720215"/>
                    <a:pt x="1784149" y="2718847"/>
                  </a:cubicBezTo>
                  <a:cubicBezTo>
                    <a:pt x="1846948" y="2717829"/>
                    <a:pt x="1906851" y="2717733"/>
                    <a:pt x="1971671" y="2718958"/>
                  </a:cubicBezTo>
                  <a:cubicBezTo>
                    <a:pt x="1974631" y="2794834"/>
                    <a:pt x="1975889" y="3007650"/>
                    <a:pt x="1974759" y="3007698"/>
                  </a:cubicBezTo>
                  <a:close/>
                  <a:moveTo>
                    <a:pt x="1879509" y="2398351"/>
                  </a:moveTo>
                  <a:cubicBezTo>
                    <a:pt x="1790801" y="2398351"/>
                    <a:pt x="1788096" y="2399385"/>
                    <a:pt x="1714124" y="2399592"/>
                  </a:cubicBezTo>
                  <a:cubicBezTo>
                    <a:pt x="1711323" y="2197293"/>
                    <a:pt x="1710798" y="2161670"/>
                    <a:pt x="1709907" y="2111426"/>
                  </a:cubicBezTo>
                  <a:cubicBezTo>
                    <a:pt x="2002402" y="2110535"/>
                    <a:pt x="1961040" y="2091442"/>
                    <a:pt x="1962075" y="2156833"/>
                  </a:cubicBezTo>
                  <a:cubicBezTo>
                    <a:pt x="1966658" y="2449407"/>
                    <a:pt x="1991087" y="2398256"/>
                    <a:pt x="1879509" y="2398351"/>
                  </a:cubicBezTo>
                  <a:close/>
                  <a:moveTo>
                    <a:pt x="1711928" y="3006727"/>
                  </a:moveTo>
                  <a:cubicBezTo>
                    <a:pt x="1590452" y="3006122"/>
                    <a:pt x="1582924" y="3009989"/>
                    <a:pt x="1459315" y="3008891"/>
                  </a:cubicBezTo>
                  <a:cubicBezTo>
                    <a:pt x="1453315" y="2672978"/>
                    <a:pt x="1433390" y="2717622"/>
                    <a:pt x="1497765" y="2717622"/>
                  </a:cubicBezTo>
                  <a:cubicBezTo>
                    <a:pt x="1591693" y="2717622"/>
                    <a:pt x="1593635" y="2719611"/>
                    <a:pt x="1688597" y="2719611"/>
                  </a:cubicBezTo>
                  <a:cubicBezTo>
                    <a:pt x="1713997" y="2719611"/>
                    <a:pt x="1706772" y="2680233"/>
                    <a:pt x="1711928" y="3006727"/>
                  </a:cubicBezTo>
                  <a:close/>
                  <a:moveTo>
                    <a:pt x="1688597" y="2704846"/>
                  </a:moveTo>
                  <a:cubicBezTo>
                    <a:pt x="1687181" y="2704846"/>
                    <a:pt x="1452997" y="2704098"/>
                    <a:pt x="1452981" y="2699389"/>
                  </a:cubicBezTo>
                  <a:cubicBezTo>
                    <a:pt x="1452297" y="2371001"/>
                    <a:pt x="1424573" y="2415264"/>
                    <a:pt x="1497765" y="2415264"/>
                  </a:cubicBezTo>
                  <a:cubicBezTo>
                    <a:pt x="1742055" y="2415264"/>
                    <a:pt x="1701393" y="2392337"/>
                    <a:pt x="1701854" y="2482309"/>
                  </a:cubicBezTo>
                  <a:cubicBezTo>
                    <a:pt x="1703191" y="2738703"/>
                    <a:pt x="1716002" y="2704846"/>
                    <a:pt x="1688597" y="2704846"/>
                  </a:cubicBezTo>
                  <a:close/>
                  <a:moveTo>
                    <a:pt x="1688597" y="2399640"/>
                  </a:moveTo>
                  <a:cubicBezTo>
                    <a:pt x="1410409" y="2399640"/>
                    <a:pt x="1447666" y="2411922"/>
                    <a:pt x="1447061" y="2373626"/>
                  </a:cubicBezTo>
                  <a:cubicBezTo>
                    <a:pt x="1445358" y="2265246"/>
                    <a:pt x="1447522" y="2265182"/>
                    <a:pt x="1445819" y="2156547"/>
                  </a:cubicBezTo>
                  <a:cubicBezTo>
                    <a:pt x="1444912" y="2098681"/>
                    <a:pt x="1434425" y="2110503"/>
                    <a:pt x="1497765" y="2110503"/>
                  </a:cubicBezTo>
                  <a:cubicBezTo>
                    <a:pt x="1737105" y="2110503"/>
                    <a:pt x="1696698" y="2096756"/>
                    <a:pt x="1697637" y="2156801"/>
                  </a:cubicBezTo>
                  <a:cubicBezTo>
                    <a:pt x="1702077" y="2437108"/>
                    <a:pt x="1705085" y="2399640"/>
                    <a:pt x="1688597" y="2399640"/>
                  </a:cubicBezTo>
                  <a:close/>
                  <a:moveTo>
                    <a:pt x="1446265" y="3008748"/>
                  </a:moveTo>
                  <a:cubicBezTo>
                    <a:pt x="1351764" y="3007539"/>
                    <a:pt x="1416918" y="3006170"/>
                    <a:pt x="1193938" y="3007029"/>
                  </a:cubicBezTo>
                  <a:cubicBezTo>
                    <a:pt x="1188305" y="2675253"/>
                    <a:pt x="1176910" y="2717622"/>
                    <a:pt x="1211540" y="2717336"/>
                  </a:cubicBezTo>
                  <a:cubicBezTo>
                    <a:pt x="1269199" y="2716874"/>
                    <a:pt x="1316354" y="2716699"/>
                    <a:pt x="1402261" y="2717272"/>
                  </a:cubicBezTo>
                  <a:cubicBezTo>
                    <a:pt x="1449257" y="2717638"/>
                    <a:pt x="1440106" y="2668730"/>
                    <a:pt x="1446265" y="3008748"/>
                  </a:cubicBezTo>
                  <a:close/>
                  <a:moveTo>
                    <a:pt x="1185663" y="3327175"/>
                  </a:moveTo>
                  <a:cubicBezTo>
                    <a:pt x="1189864" y="3550730"/>
                    <a:pt x="1188814" y="3529968"/>
                    <a:pt x="1189769" y="3615310"/>
                  </a:cubicBezTo>
                  <a:cubicBezTo>
                    <a:pt x="1149059" y="3614753"/>
                    <a:pt x="1137553" y="3614881"/>
                    <a:pt x="937267" y="3614833"/>
                  </a:cubicBezTo>
                  <a:cubicBezTo>
                    <a:pt x="935500" y="3535170"/>
                    <a:pt x="933814" y="3513580"/>
                    <a:pt x="932477" y="3325950"/>
                  </a:cubicBezTo>
                  <a:cubicBezTo>
                    <a:pt x="934243" y="3325966"/>
                    <a:pt x="1184342" y="3327175"/>
                    <a:pt x="1185663" y="3327175"/>
                  </a:cubicBezTo>
                  <a:close/>
                  <a:moveTo>
                    <a:pt x="932365" y="3311186"/>
                  </a:moveTo>
                  <a:cubicBezTo>
                    <a:pt x="931999" y="3271251"/>
                    <a:pt x="931601" y="3250440"/>
                    <a:pt x="928132" y="3024865"/>
                  </a:cubicBezTo>
                  <a:cubicBezTo>
                    <a:pt x="928021" y="3017435"/>
                    <a:pt x="914891" y="3022733"/>
                    <a:pt x="1181143" y="3021858"/>
                  </a:cubicBezTo>
                  <a:cubicBezTo>
                    <a:pt x="1182782" y="3120819"/>
                    <a:pt x="1182862" y="3172178"/>
                    <a:pt x="1185392" y="3312411"/>
                  </a:cubicBezTo>
                  <a:cubicBezTo>
                    <a:pt x="1184087" y="3312395"/>
                    <a:pt x="933575" y="3311186"/>
                    <a:pt x="932365" y="3311186"/>
                  </a:cubicBezTo>
                  <a:close/>
                  <a:moveTo>
                    <a:pt x="1116052" y="3629645"/>
                  </a:moveTo>
                  <a:cubicBezTo>
                    <a:pt x="1212845" y="3629645"/>
                    <a:pt x="1187827" y="3577062"/>
                    <a:pt x="1192777" y="3893707"/>
                  </a:cubicBezTo>
                  <a:cubicBezTo>
                    <a:pt x="1193413" y="3934183"/>
                    <a:pt x="1226850" y="3919339"/>
                    <a:pt x="941484" y="3918305"/>
                  </a:cubicBezTo>
                  <a:cubicBezTo>
                    <a:pt x="939606" y="3820536"/>
                    <a:pt x="939925" y="3745679"/>
                    <a:pt x="937585" y="3629613"/>
                  </a:cubicBezTo>
                  <a:lnTo>
                    <a:pt x="1116052" y="3629645"/>
                  </a:lnTo>
                  <a:close/>
                  <a:moveTo>
                    <a:pt x="1402341" y="2702491"/>
                  </a:moveTo>
                  <a:cubicBezTo>
                    <a:pt x="1343918" y="2702030"/>
                    <a:pt x="1278063" y="2701982"/>
                    <a:pt x="1211413" y="2702523"/>
                  </a:cubicBezTo>
                  <a:cubicBezTo>
                    <a:pt x="1177865" y="2702794"/>
                    <a:pt x="1188575" y="2746722"/>
                    <a:pt x="1183705" y="2413545"/>
                  </a:cubicBezTo>
                  <a:cubicBezTo>
                    <a:pt x="1282822" y="2415677"/>
                    <a:pt x="1224017" y="2415916"/>
                    <a:pt x="1434775" y="2415327"/>
                  </a:cubicBezTo>
                  <a:cubicBezTo>
                    <a:pt x="1441491" y="2747963"/>
                    <a:pt x="1454350" y="2702841"/>
                    <a:pt x="1402341" y="2702491"/>
                  </a:cubicBezTo>
                  <a:close/>
                  <a:moveTo>
                    <a:pt x="1180904" y="3007077"/>
                  </a:moveTo>
                  <a:cubicBezTo>
                    <a:pt x="1027742" y="3007634"/>
                    <a:pt x="1039503" y="3006298"/>
                    <a:pt x="927830" y="3006281"/>
                  </a:cubicBezTo>
                  <a:cubicBezTo>
                    <a:pt x="922546" y="2697368"/>
                    <a:pt x="919538" y="2718306"/>
                    <a:pt x="925188" y="2718290"/>
                  </a:cubicBezTo>
                  <a:cubicBezTo>
                    <a:pt x="927066" y="2718290"/>
                    <a:pt x="1173790" y="2717590"/>
                    <a:pt x="1175175" y="2717574"/>
                  </a:cubicBezTo>
                  <a:cubicBezTo>
                    <a:pt x="1177658" y="2870854"/>
                    <a:pt x="1180220" y="2967604"/>
                    <a:pt x="1180904" y="3007077"/>
                  </a:cubicBezTo>
                  <a:close/>
                  <a:moveTo>
                    <a:pt x="921941" y="2699309"/>
                  </a:moveTo>
                  <a:cubicBezTo>
                    <a:pt x="921066" y="2635239"/>
                    <a:pt x="915957" y="2414054"/>
                    <a:pt x="925204" y="2414054"/>
                  </a:cubicBezTo>
                  <a:cubicBezTo>
                    <a:pt x="1219959" y="2414054"/>
                    <a:pt x="1170464" y="2390714"/>
                    <a:pt x="1171610" y="2482357"/>
                  </a:cubicBezTo>
                  <a:cubicBezTo>
                    <a:pt x="1172597" y="2561383"/>
                    <a:pt x="1173202" y="2594477"/>
                    <a:pt x="1174952" y="2702794"/>
                  </a:cubicBezTo>
                  <a:cubicBezTo>
                    <a:pt x="890558" y="2704416"/>
                    <a:pt x="922021" y="2705212"/>
                    <a:pt x="921941" y="2699309"/>
                  </a:cubicBezTo>
                  <a:close/>
                  <a:moveTo>
                    <a:pt x="1116052" y="2398128"/>
                  </a:moveTo>
                  <a:cubicBezTo>
                    <a:pt x="882855" y="2398128"/>
                    <a:pt x="919825" y="2411000"/>
                    <a:pt x="919236" y="2373563"/>
                  </a:cubicBezTo>
                  <a:cubicBezTo>
                    <a:pt x="914620" y="2078253"/>
                    <a:pt x="906393" y="2110041"/>
                    <a:pt x="925188" y="2110041"/>
                  </a:cubicBezTo>
                  <a:cubicBezTo>
                    <a:pt x="1209885" y="2110041"/>
                    <a:pt x="1165165" y="2095754"/>
                    <a:pt x="1166120" y="2156833"/>
                  </a:cubicBezTo>
                  <a:cubicBezTo>
                    <a:pt x="1170623" y="2443775"/>
                    <a:pt x="1185536" y="2398128"/>
                    <a:pt x="1116052" y="2398128"/>
                  </a:cubicBezTo>
                  <a:close/>
                  <a:moveTo>
                    <a:pt x="915034" y="3021062"/>
                  </a:moveTo>
                  <a:cubicBezTo>
                    <a:pt x="915050" y="3022462"/>
                    <a:pt x="918901" y="3265348"/>
                    <a:pt x="919315" y="3311186"/>
                  </a:cubicBezTo>
                  <a:cubicBezTo>
                    <a:pt x="840299" y="3311154"/>
                    <a:pt x="934530" y="3311011"/>
                    <a:pt x="667816" y="3310311"/>
                  </a:cubicBezTo>
                  <a:cubicBezTo>
                    <a:pt x="667243" y="3265889"/>
                    <a:pt x="666591" y="3226655"/>
                    <a:pt x="663424" y="3024881"/>
                  </a:cubicBezTo>
                  <a:cubicBezTo>
                    <a:pt x="663392" y="3021937"/>
                    <a:pt x="641557" y="3021301"/>
                    <a:pt x="915034" y="3021062"/>
                  </a:cubicBezTo>
                  <a:close/>
                  <a:moveTo>
                    <a:pt x="919443" y="3325950"/>
                  </a:moveTo>
                  <a:cubicBezTo>
                    <a:pt x="920875" y="3521742"/>
                    <a:pt x="922482" y="3536268"/>
                    <a:pt x="924217" y="3614833"/>
                  </a:cubicBezTo>
                  <a:cubicBezTo>
                    <a:pt x="922848" y="3614833"/>
                    <a:pt x="674023" y="3615310"/>
                    <a:pt x="672145" y="3615326"/>
                  </a:cubicBezTo>
                  <a:cubicBezTo>
                    <a:pt x="667975" y="3344645"/>
                    <a:pt x="669408" y="3438929"/>
                    <a:pt x="667991" y="3325075"/>
                  </a:cubicBezTo>
                  <a:cubicBezTo>
                    <a:pt x="907936" y="3325632"/>
                    <a:pt x="830655" y="3325919"/>
                    <a:pt x="919443" y="3325950"/>
                  </a:cubicBezTo>
                  <a:close/>
                  <a:moveTo>
                    <a:pt x="924535" y="3629613"/>
                  </a:moveTo>
                  <a:cubicBezTo>
                    <a:pt x="927018" y="3752584"/>
                    <a:pt x="926302" y="3805597"/>
                    <a:pt x="928450" y="3918273"/>
                  </a:cubicBezTo>
                  <a:cubicBezTo>
                    <a:pt x="926859" y="3918273"/>
                    <a:pt x="899390" y="3918162"/>
                    <a:pt x="675710" y="3918814"/>
                  </a:cubicBezTo>
                  <a:cubicBezTo>
                    <a:pt x="673530" y="3784786"/>
                    <a:pt x="675057" y="3804467"/>
                    <a:pt x="672384" y="3630106"/>
                  </a:cubicBezTo>
                  <a:cubicBezTo>
                    <a:pt x="675519" y="3630106"/>
                    <a:pt x="909194" y="3629613"/>
                    <a:pt x="924535" y="3629613"/>
                  </a:cubicBezTo>
                  <a:close/>
                  <a:moveTo>
                    <a:pt x="925188" y="3933038"/>
                  </a:moveTo>
                  <a:cubicBezTo>
                    <a:pt x="930551" y="3933038"/>
                    <a:pt x="928084" y="3925369"/>
                    <a:pt x="930742" y="4002406"/>
                  </a:cubicBezTo>
                  <a:cubicBezTo>
                    <a:pt x="939256" y="4249699"/>
                    <a:pt x="937363" y="4224752"/>
                    <a:pt x="925188" y="4224752"/>
                  </a:cubicBezTo>
                  <a:cubicBezTo>
                    <a:pt x="923612" y="4224752"/>
                    <a:pt x="681407" y="4224800"/>
                    <a:pt x="681248" y="4219072"/>
                  </a:cubicBezTo>
                  <a:cubicBezTo>
                    <a:pt x="679259" y="4148717"/>
                    <a:pt x="679418" y="4145805"/>
                    <a:pt x="675964" y="3933611"/>
                  </a:cubicBezTo>
                  <a:cubicBezTo>
                    <a:pt x="677731" y="3933611"/>
                    <a:pt x="923771" y="3933038"/>
                    <a:pt x="925188" y="3933038"/>
                  </a:cubicBezTo>
                  <a:close/>
                  <a:moveTo>
                    <a:pt x="734419" y="4237735"/>
                  </a:moveTo>
                  <a:cubicBezTo>
                    <a:pt x="829413" y="4237735"/>
                    <a:pt x="829748" y="4239533"/>
                    <a:pt x="925204" y="4239533"/>
                  </a:cubicBezTo>
                  <a:cubicBezTo>
                    <a:pt x="940577" y="4239533"/>
                    <a:pt x="932954" y="4207665"/>
                    <a:pt x="937442" y="4526633"/>
                  </a:cubicBezTo>
                  <a:cubicBezTo>
                    <a:pt x="931235" y="4526618"/>
                    <a:pt x="688760" y="4527986"/>
                    <a:pt x="687582" y="4528002"/>
                  </a:cubicBezTo>
                  <a:cubicBezTo>
                    <a:pt x="681901" y="4186090"/>
                    <a:pt x="663774" y="4237735"/>
                    <a:pt x="734419" y="4237735"/>
                  </a:cubicBezTo>
                  <a:close/>
                  <a:moveTo>
                    <a:pt x="941787" y="3933069"/>
                  </a:moveTo>
                  <a:cubicBezTo>
                    <a:pt x="1026580" y="3933404"/>
                    <a:pt x="1021487" y="3935806"/>
                    <a:pt x="1116052" y="3935806"/>
                  </a:cubicBezTo>
                  <a:cubicBezTo>
                    <a:pt x="1217747" y="3935806"/>
                    <a:pt x="1191090" y="3875522"/>
                    <a:pt x="1199684" y="4219518"/>
                  </a:cubicBezTo>
                  <a:cubicBezTo>
                    <a:pt x="1199843" y="4225930"/>
                    <a:pt x="1231624" y="4224243"/>
                    <a:pt x="947643" y="4224736"/>
                  </a:cubicBezTo>
                  <a:cubicBezTo>
                    <a:pt x="946975" y="4059318"/>
                    <a:pt x="943187" y="3998206"/>
                    <a:pt x="941787" y="3933069"/>
                  </a:cubicBezTo>
                  <a:close/>
                  <a:moveTo>
                    <a:pt x="1200177" y="4239087"/>
                  </a:moveTo>
                  <a:cubicBezTo>
                    <a:pt x="1204394" y="4411825"/>
                    <a:pt x="1201259" y="4423487"/>
                    <a:pt x="1202612" y="4527906"/>
                  </a:cubicBezTo>
                  <a:cubicBezTo>
                    <a:pt x="968587" y="4528065"/>
                    <a:pt x="1059237" y="4526967"/>
                    <a:pt x="950460" y="4526649"/>
                  </a:cubicBezTo>
                  <a:cubicBezTo>
                    <a:pt x="950444" y="4525392"/>
                    <a:pt x="947739" y="4240742"/>
                    <a:pt x="947723" y="4239501"/>
                  </a:cubicBezTo>
                  <a:cubicBezTo>
                    <a:pt x="1019291" y="4239390"/>
                    <a:pt x="1094504" y="4238006"/>
                    <a:pt x="1200177" y="4239087"/>
                  </a:cubicBezTo>
                  <a:close/>
                  <a:moveTo>
                    <a:pt x="1202835" y="4542671"/>
                  </a:moveTo>
                  <a:cubicBezTo>
                    <a:pt x="1202851" y="4543848"/>
                    <a:pt x="1206654" y="4786941"/>
                    <a:pt x="1207784" y="4832110"/>
                  </a:cubicBezTo>
                  <a:cubicBezTo>
                    <a:pt x="1071125" y="4831219"/>
                    <a:pt x="1015360" y="4832619"/>
                    <a:pt x="956062" y="4832794"/>
                  </a:cubicBezTo>
                  <a:cubicBezTo>
                    <a:pt x="956046" y="4831665"/>
                    <a:pt x="950779" y="4546553"/>
                    <a:pt x="950699" y="4541430"/>
                  </a:cubicBezTo>
                  <a:cubicBezTo>
                    <a:pt x="1070393" y="4541812"/>
                    <a:pt x="960837" y="4542846"/>
                    <a:pt x="1202835" y="4542671"/>
                  </a:cubicBezTo>
                  <a:close/>
                  <a:moveTo>
                    <a:pt x="1208150" y="4846907"/>
                  </a:moveTo>
                  <a:cubicBezTo>
                    <a:pt x="1213163" y="5031195"/>
                    <a:pt x="1211842" y="5050606"/>
                    <a:pt x="1212670" y="5135948"/>
                  </a:cubicBezTo>
                  <a:cubicBezTo>
                    <a:pt x="1115431" y="5134850"/>
                    <a:pt x="996135" y="5136028"/>
                    <a:pt x="960264" y="5136123"/>
                  </a:cubicBezTo>
                  <a:cubicBezTo>
                    <a:pt x="959452" y="5054870"/>
                    <a:pt x="960598" y="5058386"/>
                    <a:pt x="956333" y="4847559"/>
                  </a:cubicBezTo>
                  <a:cubicBezTo>
                    <a:pt x="1034712" y="4847368"/>
                    <a:pt x="1063820" y="4845968"/>
                    <a:pt x="1208150" y="4846907"/>
                  </a:cubicBezTo>
                  <a:close/>
                  <a:moveTo>
                    <a:pt x="1211413" y="5150761"/>
                  </a:moveTo>
                  <a:cubicBezTo>
                    <a:pt x="1214643" y="5150777"/>
                    <a:pt x="1211206" y="5133975"/>
                    <a:pt x="1217206" y="5439070"/>
                  </a:cubicBezTo>
                  <a:cubicBezTo>
                    <a:pt x="1072510" y="5438259"/>
                    <a:pt x="1031927" y="5439134"/>
                    <a:pt x="966550" y="5439309"/>
                  </a:cubicBezTo>
                  <a:cubicBezTo>
                    <a:pt x="964290" y="5288814"/>
                    <a:pt x="962078" y="5296101"/>
                    <a:pt x="960407" y="5150920"/>
                  </a:cubicBezTo>
                  <a:cubicBezTo>
                    <a:pt x="1039789" y="5150745"/>
                    <a:pt x="1092753" y="5149631"/>
                    <a:pt x="1211413" y="5150761"/>
                  </a:cubicBezTo>
                  <a:close/>
                  <a:moveTo>
                    <a:pt x="1215885" y="4544978"/>
                  </a:moveTo>
                  <a:cubicBezTo>
                    <a:pt x="1215821" y="4540825"/>
                    <a:pt x="1195753" y="4542926"/>
                    <a:pt x="1470440" y="4543530"/>
                  </a:cubicBezTo>
                  <a:cubicBezTo>
                    <a:pt x="1470821" y="4567125"/>
                    <a:pt x="1473877" y="4824966"/>
                    <a:pt x="1473925" y="4832094"/>
                  </a:cubicBezTo>
                  <a:cubicBezTo>
                    <a:pt x="1398219" y="4832142"/>
                    <a:pt x="1316497" y="4832810"/>
                    <a:pt x="1220786" y="4832190"/>
                  </a:cubicBezTo>
                  <a:cubicBezTo>
                    <a:pt x="1219800" y="4791555"/>
                    <a:pt x="1219577" y="4771015"/>
                    <a:pt x="1215885" y="4544978"/>
                  </a:cubicBezTo>
                  <a:close/>
                  <a:moveTo>
                    <a:pt x="1474020" y="4846875"/>
                  </a:moveTo>
                  <a:cubicBezTo>
                    <a:pt x="1474609" y="5010194"/>
                    <a:pt x="1476360" y="5045610"/>
                    <a:pt x="1478158" y="5136569"/>
                  </a:cubicBezTo>
                  <a:cubicBezTo>
                    <a:pt x="1280880" y="5136410"/>
                    <a:pt x="1269167" y="5136473"/>
                    <a:pt x="1225720" y="5136076"/>
                  </a:cubicBezTo>
                  <a:cubicBezTo>
                    <a:pt x="1224972" y="5055920"/>
                    <a:pt x="1226102" y="5028793"/>
                    <a:pt x="1221200" y="4846986"/>
                  </a:cubicBezTo>
                  <a:cubicBezTo>
                    <a:pt x="1313617" y="4847559"/>
                    <a:pt x="1415566" y="4846923"/>
                    <a:pt x="1474020" y="4846875"/>
                  </a:cubicBezTo>
                  <a:close/>
                  <a:moveTo>
                    <a:pt x="1306885" y="5151206"/>
                  </a:moveTo>
                  <a:cubicBezTo>
                    <a:pt x="1511404" y="5151381"/>
                    <a:pt x="1478254" y="5136219"/>
                    <a:pt x="1479192" y="5196869"/>
                  </a:cubicBezTo>
                  <a:cubicBezTo>
                    <a:pt x="1480689" y="5292521"/>
                    <a:pt x="1480545" y="5306808"/>
                    <a:pt x="1482216" y="5414107"/>
                  </a:cubicBezTo>
                  <a:cubicBezTo>
                    <a:pt x="1482741" y="5447901"/>
                    <a:pt x="1523387" y="5440645"/>
                    <a:pt x="1230224" y="5439134"/>
                  </a:cubicBezTo>
                  <a:cubicBezTo>
                    <a:pt x="1229842" y="5419866"/>
                    <a:pt x="1230096" y="5435650"/>
                    <a:pt x="1226452" y="5196614"/>
                  </a:cubicBezTo>
                  <a:cubicBezTo>
                    <a:pt x="1225577" y="5138637"/>
                    <a:pt x="1209646" y="5151206"/>
                    <a:pt x="1306885" y="5151206"/>
                  </a:cubicBezTo>
                  <a:close/>
                  <a:moveTo>
                    <a:pt x="1476439" y="4237639"/>
                  </a:moveTo>
                  <a:cubicBezTo>
                    <a:pt x="1477569" y="4237639"/>
                    <a:pt x="1677425" y="4237194"/>
                    <a:pt x="1729848" y="4237274"/>
                  </a:cubicBezTo>
                  <a:cubicBezTo>
                    <a:pt x="1733890" y="4579805"/>
                    <a:pt x="1747545" y="4527317"/>
                    <a:pt x="1688597" y="4527317"/>
                  </a:cubicBezTo>
                  <a:cubicBezTo>
                    <a:pt x="1593587" y="4527317"/>
                    <a:pt x="1591502" y="4528797"/>
                    <a:pt x="1497765" y="4528797"/>
                  </a:cubicBezTo>
                  <a:cubicBezTo>
                    <a:pt x="1478779" y="4528797"/>
                    <a:pt x="1482535" y="4567427"/>
                    <a:pt x="1476439" y="4237639"/>
                  </a:cubicBezTo>
                  <a:close/>
                  <a:moveTo>
                    <a:pt x="1497765" y="4543562"/>
                  </a:moveTo>
                  <a:cubicBezTo>
                    <a:pt x="1752606" y="4543562"/>
                    <a:pt x="1733413" y="4538693"/>
                    <a:pt x="1733524" y="4545232"/>
                  </a:cubicBezTo>
                  <a:cubicBezTo>
                    <a:pt x="1738808" y="4881464"/>
                    <a:pt x="1758638" y="4833033"/>
                    <a:pt x="1688597" y="4833081"/>
                  </a:cubicBezTo>
                  <a:cubicBezTo>
                    <a:pt x="1595449" y="4833081"/>
                    <a:pt x="1595513" y="4832094"/>
                    <a:pt x="1497765" y="4832094"/>
                  </a:cubicBezTo>
                  <a:cubicBezTo>
                    <a:pt x="1483139" y="4832094"/>
                    <a:pt x="1487436" y="4842691"/>
                    <a:pt x="1486179" y="4762185"/>
                  </a:cubicBezTo>
                  <a:cubicBezTo>
                    <a:pt x="1482232" y="4509944"/>
                    <a:pt x="1477983" y="4543562"/>
                    <a:pt x="1497765" y="4543562"/>
                  </a:cubicBezTo>
                  <a:close/>
                  <a:moveTo>
                    <a:pt x="1497765" y="4846875"/>
                  </a:moveTo>
                  <a:cubicBezTo>
                    <a:pt x="1777895" y="4846875"/>
                    <a:pt x="1739381" y="4840367"/>
                    <a:pt x="1740145" y="4871122"/>
                  </a:cubicBezTo>
                  <a:cubicBezTo>
                    <a:pt x="1747720" y="5186797"/>
                    <a:pt x="1755630" y="5134930"/>
                    <a:pt x="1688597" y="5134930"/>
                  </a:cubicBezTo>
                  <a:cubicBezTo>
                    <a:pt x="1451103" y="5134930"/>
                    <a:pt x="1491717" y="5156727"/>
                    <a:pt x="1490142" y="5087947"/>
                  </a:cubicBezTo>
                  <a:cubicBezTo>
                    <a:pt x="1483919" y="4817218"/>
                    <a:pt x="1485463" y="4846875"/>
                    <a:pt x="1497765" y="4846875"/>
                  </a:cubicBezTo>
                  <a:close/>
                  <a:moveTo>
                    <a:pt x="1742866" y="4237305"/>
                  </a:moveTo>
                  <a:cubicBezTo>
                    <a:pt x="1999299" y="4237815"/>
                    <a:pt x="1883472" y="4237337"/>
                    <a:pt x="1994572" y="4238165"/>
                  </a:cubicBezTo>
                  <a:cubicBezTo>
                    <a:pt x="2003723" y="4574587"/>
                    <a:pt x="2002991" y="4528161"/>
                    <a:pt x="1975061" y="4527493"/>
                  </a:cubicBezTo>
                  <a:cubicBezTo>
                    <a:pt x="1698082" y="4520779"/>
                    <a:pt x="1746113" y="4559265"/>
                    <a:pt x="1745333" y="4436454"/>
                  </a:cubicBezTo>
                  <a:cubicBezTo>
                    <a:pt x="1744824" y="4353005"/>
                    <a:pt x="1743980" y="4330413"/>
                    <a:pt x="1742866" y="4237305"/>
                  </a:cubicBezTo>
                  <a:close/>
                  <a:moveTo>
                    <a:pt x="1784117" y="4541605"/>
                  </a:moveTo>
                  <a:cubicBezTo>
                    <a:pt x="2021373" y="4539362"/>
                    <a:pt x="1998408" y="4544071"/>
                    <a:pt x="1998440" y="4545232"/>
                  </a:cubicBezTo>
                  <a:cubicBezTo>
                    <a:pt x="2003596" y="4874782"/>
                    <a:pt x="2020640" y="4832078"/>
                    <a:pt x="1974870" y="4832508"/>
                  </a:cubicBezTo>
                  <a:cubicBezTo>
                    <a:pt x="1911402" y="4833017"/>
                    <a:pt x="1920187" y="4832890"/>
                    <a:pt x="1752288" y="4833033"/>
                  </a:cubicBezTo>
                  <a:cubicBezTo>
                    <a:pt x="1744967" y="4495370"/>
                    <a:pt x="1732601" y="4542162"/>
                    <a:pt x="1784117" y="4541605"/>
                  </a:cubicBezTo>
                  <a:close/>
                  <a:moveTo>
                    <a:pt x="2005728" y="4847050"/>
                  </a:moveTo>
                  <a:cubicBezTo>
                    <a:pt x="2009898" y="5068743"/>
                    <a:pt x="2008800" y="5048983"/>
                    <a:pt x="2009834" y="5136712"/>
                  </a:cubicBezTo>
                  <a:cubicBezTo>
                    <a:pt x="1739683" y="5135042"/>
                    <a:pt x="1957587" y="5136855"/>
                    <a:pt x="1756792" y="5135169"/>
                  </a:cubicBezTo>
                  <a:cubicBezTo>
                    <a:pt x="1756060" y="5057479"/>
                    <a:pt x="1756983" y="5035427"/>
                    <a:pt x="1752622" y="4847814"/>
                  </a:cubicBezTo>
                  <a:cubicBezTo>
                    <a:pt x="1995607" y="4847607"/>
                    <a:pt x="1898623" y="4847750"/>
                    <a:pt x="2005728" y="4847050"/>
                  </a:cubicBezTo>
                  <a:close/>
                  <a:moveTo>
                    <a:pt x="2007638" y="4238244"/>
                  </a:moveTo>
                  <a:cubicBezTo>
                    <a:pt x="2157348" y="4239135"/>
                    <a:pt x="2149661" y="4236892"/>
                    <a:pt x="2260204" y="4236860"/>
                  </a:cubicBezTo>
                  <a:cubicBezTo>
                    <a:pt x="2259631" y="4461799"/>
                    <a:pt x="2271869" y="4526904"/>
                    <a:pt x="2261286" y="4526904"/>
                  </a:cubicBezTo>
                  <a:cubicBezTo>
                    <a:pt x="2167819" y="4526904"/>
                    <a:pt x="2111418" y="4529783"/>
                    <a:pt x="2011235" y="4528240"/>
                  </a:cubicBezTo>
                  <a:cubicBezTo>
                    <a:pt x="2009946" y="4437870"/>
                    <a:pt x="2011092" y="4364476"/>
                    <a:pt x="2007638" y="4238244"/>
                  </a:cubicBezTo>
                  <a:close/>
                  <a:moveTo>
                    <a:pt x="2070374" y="4543403"/>
                  </a:moveTo>
                  <a:cubicBezTo>
                    <a:pt x="2281243" y="4543403"/>
                    <a:pt x="2265822" y="4537707"/>
                    <a:pt x="2265933" y="4545201"/>
                  </a:cubicBezTo>
                  <a:cubicBezTo>
                    <a:pt x="2270930" y="4865156"/>
                    <a:pt x="2273238" y="4830742"/>
                    <a:pt x="2261254" y="4830742"/>
                  </a:cubicBezTo>
                  <a:cubicBezTo>
                    <a:pt x="1969204" y="4830742"/>
                    <a:pt x="2018763" y="4854989"/>
                    <a:pt x="2017314" y="4762153"/>
                  </a:cubicBezTo>
                  <a:cubicBezTo>
                    <a:pt x="2013208" y="4498361"/>
                    <a:pt x="1988016" y="4543403"/>
                    <a:pt x="2070374" y="4543403"/>
                  </a:cubicBezTo>
                  <a:close/>
                  <a:moveTo>
                    <a:pt x="2070374" y="4846875"/>
                  </a:moveTo>
                  <a:cubicBezTo>
                    <a:pt x="2304542" y="4846875"/>
                    <a:pt x="2270198" y="4834210"/>
                    <a:pt x="2271089" y="4871727"/>
                  </a:cubicBezTo>
                  <a:cubicBezTo>
                    <a:pt x="2278633" y="5170601"/>
                    <a:pt x="2275498" y="5134564"/>
                    <a:pt x="2261254" y="5134564"/>
                  </a:cubicBezTo>
                  <a:cubicBezTo>
                    <a:pt x="1983289" y="5134564"/>
                    <a:pt x="2022996" y="5158143"/>
                    <a:pt x="2022407" y="5088026"/>
                  </a:cubicBezTo>
                  <a:cubicBezTo>
                    <a:pt x="2020068" y="4803710"/>
                    <a:pt x="2002912" y="4846875"/>
                    <a:pt x="2070374" y="4846875"/>
                  </a:cubicBezTo>
                  <a:close/>
                  <a:moveTo>
                    <a:pt x="2070374" y="5151651"/>
                  </a:moveTo>
                  <a:cubicBezTo>
                    <a:pt x="2309046" y="5151651"/>
                    <a:pt x="2273795" y="5130602"/>
                    <a:pt x="2274829" y="5196869"/>
                  </a:cubicBezTo>
                  <a:cubicBezTo>
                    <a:pt x="2279174" y="5474311"/>
                    <a:pt x="2290744" y="5439930"/>
                    <a:pt x="2261270" y="5439930"/>
                  </a:cubicBezTo>
                  <a:cubicBezTo>
                    <a:pt x="1989591" y="5439930"/>
                    <a:pt x="2026465" y="5448155"/>
                    <a:pt x="2025908" y="5413853"/>
                  </a:cubicBezTo>
                  <a:cubicBezTo>
                    <a:pt x="2021007" y="5100548"/>
                    <a:pt x="2011824" y="5151651"/>
                    <a:pt x="2070374" y="5151651"/>
                  </a:cubicBezTo>
                  <a:close/>
                  <a:moveTo>
                    <a:pt x="2278967" y="4544946"/>
                  </a:moveTo>
                  <a:cubicBezTo>
                    <a:pt x="2278856" y="4537325"/>
                    <a:pt x="2273715" y="4544564"/>
                    <a:pt x="2530498" y="4543419"/>
                  </a:cubicBezTo>
                  <a:cubicBezTo>
                    <a:pt x="2532090" y="4649651"/>
                    <a:pt x="2531517" y="4729919"/>
                    <a:pt x="2534222" y="4832508"/>
                  </a:cubicBezTo>
                  <a:cubicBezTo>
                    <a:pt x="2391993" y="4834099"/>
                    <a:pt x="2365400" y="4831140"/>
                    <a:pt x="2283200" y="4830790"/>
                  </a:cubicBezTo>
                  <a:cubicBezTo>
                    <a:pt x="2281259" y="4740037"/>
                    <a:pt x="2280622" y="4650861"/>
                    <a:pt x="2278967" y="4544946"/>
                  </a:cubicBezTo>
                  <a:close/>
                  <a:moveTo>
                    <a:pt x="2547702" y="4239947"/>
                  </a:moveTo>
                  <a:cubicBezTo>
                    <a:pt x="2633259" y="4239835"/>
                    <a:pt x="2571606" y="4239835"/>
                    <a:pt x="2790989" y="4239867"/>
                  </a:cubicBezTo>
                  <a:cubicBezTo>
                    <a:pt x="2793790" y="4443216"/>
                    <a:pt x="2794713" y="4419526"/>
                    <a:pt x="2796559" y="4528208"/>
                  </a:cubicBezTo>
                  <a:cubicBezTo>
                    <a:pt x="2594650" y="4528336"/>
                    <a:pt x="2587425" y="4528304"/>
                    <a:pt x="2543309" y="4528558"/>
                  </a:cubicBezTo>
                  <a:cubicBezTo>
                    <a:pt x="2538089" y="4206726"/>
                    <a:pt x="2532392" y="4239978"/>
                    <a:pt x="2547702" y="4239947"/>
                  </a:cubicBezTo>
                  <a:close/>
                  <a:moveTo>
                    <a:pt x="2547718" y="4543339"/>
                  </a:moveTo>
                  <a:cubicBezTo>
                    <a:pt x="2602687" y="4543053"/>
                    <a:pt x="2601828" y="4543116"/>
                    <a:pt x="2796782" y="4542973"/>
                  </a:cubicBezTo>
                  <a:cubicBezTo>
                    <a:pt x="2796798" y="4544294"/>
                    <a:pt x="2800586" y="4793353"/>
                    <a:pt x="2800840" y="4830392"/>
                  </a:cubicBezTo>
                  <a:cubicBezTo>
                    <a:pt x="2799631" y="4830392"/>
                    <a:pt x="2548402" y="4832333"/>
                    <a:pt x="2547256" y="4832349"/>
                  </a:cubicBezTo>
                  <a:cubicBezTo>
                    <a:pt x="2547240" y="4831219"/>
                    <a:pt x="2540445" y="4543387"/>
                    <a:pt x="2547718" y="4543339"/>
                  </a:cubicBezTo>
                  <a:close/>
                  <a:moveTo>
                    <a:pt x="2547781" y="4847130"/>
                  </a:moveTo>
                  <a:cubicBezTo>
                    <a:pt x="2841438" y="4843566"/>
                    <a:pt x="2800936" y="4837329"/>
                    <a:pt x="2801015" y="4870931"/>
                  </a:cubicBezTo>
                  <a:cubicBezTo>
                    <a:pt x="2801668" y="5183807"/>
                    <a:pt x="2826112" y="5136982"/>
                    <a:pt x="2738678" y="5135933"/>
                  </a:cubicBezTo>
                  <a:cubicBezTo>
                    <a:pt x="2678202" y="5135121"/>
                    <a:pt x="2612299" y="5135042"/>
                    <a:pt x="2552540" y="5136076"/>
                  </a:cubicBezTo>
                  <a:cubicBezTo>
                    <a:pt x="2552126" y="5096061"/>
                    <a:pt x="2550073" y="4847097"/>
                    <a:pt x="2547781" y="4847130"/>
                  </a:cubicBezTo>
                  <a:close/>
                  <a:moveTo>
                    <a:pt x="2804246" y="5151254"/>
                  </a:moveTo>
                  <a:cubicBezTo>
                    <a:pt x="2805885" y="5268512"/>
                    <a:pt x="2806617" y="5281400"/>
                    <a:pt x="2809195" y="5438848"/>
                  </a:cubicBezTo>
                  <a:cubicBezTo>
                    <a:pt x="2630108" y="5438879"/>
                    <a:pt x="2607604" y="5438593"/>
                    <a:pt x="2556264" y="5439850"/>
                  </a:cubicBezTo>
                  <a:cubicBezTo>
                    <a:pt x="2555627" y="5405770"/>
                    <a:pt x="2552715" y="5152065"/>
                    <a:pt x="2552699" y="5150872"/>
                  </a:cubicBezTo>
                  <a:cubicBezTo>
                    <a:pt x="2663162" y="5148931"/>
                    <a:pt x="2735447" y="5151031"/>
                    <a:pt x="2804246" y="5151254"/>
                  </a:cubicBezTo>
                  <a:close/>
                  <a:moveTo>
                    <a:pt x="2804039" y="4239883"/>
                  </a:moveTo>
                  <a:cubicBezTo>
                    <a:pt x="2951202" y="4239899"/>
                    <a:pt x="2936688" y="4236685"/>
                    <a:pt x="3054886" y="4237449"/>
                  </a:cubicBezTo>
                  <a:cubicBezTo>
                    <a:pt x="3055713" y="4301042"/>
                    <a:pt x="3056795" y="4373163"/>
                    <a:pt x="3058387" y="4436709"/>
                  </a:cubicBezTo>
                  <a:cubicBezTo>
                    <a:pt x="3061267" y="4556147"/>
                    <a:pt x="3108470" y="4528193"/>
                    <a:pt x="2834070" y="4528193"/>
                  </a:cubicBezTo>
                  <a:cubicBezTo>
                    <a:pt x="2801063" y="4528208"/>
                    <a:pt x="2808638" y="4575414"/>
                    <a:pt x="2804039" y="4239883"/>
                  </a:cubicBezTo>
                  <a:close/>
                  <a:moveTo>
                    <a:pt x="2834070" y="4542957"/>
                  </a:moveTo>
                  <a:cubicBezTo>
                    <a:pt x="2835486" y="4542957"/>
                    <a:pt x="3060535" y="4543196"/>
                    <a:pt x="3060567" y="4545201"/>
                  </a:cubicBezTo>
                  <a:cubicBezTo>
                    <a:pt x="3065771" y="4876882"/>
                    <a:pt x="3078805" y="4831649"/>
                    <a:pt x="3024998" y="4831649"/>
                  </a:cubicBezTo>
                  <a:cubicBezTo>
                    <a:pt x="2934300" y="4831649"/>
                    <a:pt x="2928189" y="4830328"/>
                    <a:pt x="2834070" y="4830328"/>
                  </a:cubicBezTo>
                  <a:cubicBezTo>
                    <a:pt x="2808368" y="4830328"/>
                    <a:pt x="2814368" y="4844043"/>
                    <a:pt x="2813078" y="4762153"/>
                  </a:cubicBezTo>
                  <a:cubicBezTo>
                    <a:pt x="2808989" y="4500477"/>
                    <a:pt x="2799710" y="4542989"/>
                    <a:pt x="2834070" y="4542957"/>
                  </a:cubicBezTo>
                  <a:close/>
                  <a:moveTo>
                    <a:pt x="2834070" y="4845109"/>
                  </a:moveTo>
                  <a:cubicBezTo>
                    <a:pt x="3101961" y="4845109"/>
                    <a:pt x="3064800" y="4841561"/>
                    <a:pt x="3065039" y="4871026"/>
                  </a:cubicBezTo>
                  <a:cubicBezTo>
                    <a:pt x="3065628" y="4940889"/>
                    <a:pt x="3065898" y="4952058"/>
                    <a:pt x="3068890" y="5136839"/>
                  </a:cubicBezTo>
                  <a:cubicBezTo>
                    <a:pt x="3015672" y="5137492"/>
                    <a:pt x="2977190" y="5136775"/>
                    <a:pt x="2817089" y="5136521"/>
                  </a:cubicBezTo>
                  <a:cubicBezTo>
                    <a:pt x="2812824" y="4808420"/>
                    <a:pt x="2805503" y="4845109"/>
                    <a:pt x="2834070" y="4845109"/>
                  </a:cubicBezTo>
                  <a:close/>
                  <a:moveTo>
                    <a:pt x="2834070" y="5151301"/>
                  </a:moveTo>
                  <a:cubicBezTo>
                    <a:pt x="2910237" y="5151301"/>
                    <a:pt x="3010484" y="5152320"/>
                    <a:pt x="3069129" y="5151604"/>
                  </a:cubicBezTo>
                  <a:cubicBezTo>
                    <a:pt x="3074683" y="5493595"/>
                    <a:pt x="3087129" y="5440470"/>
                    <a:pt x="3024982" y="5440470"/>
                  </a:cubicBezTo>
                  <a:cubicBezTo>
                    <a:pt x="2787901" y="5440470"/>
                    <a:pt x="2822309" y="5445196"/>
                    <a:pt x="2821832" y="5413853"/>
                  </a:cubicBezTo>
                  <a:cubicBezTo>
                    <a:pt x="2817089" y="5110763"/>
                    <a:pt x="2809943" y="5151301"/>
                    <a:pt x="2834070" y="5151301"/>
                  </a:cubicBezTo>
                  <a:close/>
                  <a:moveTo>
                    <a:pt x="3073585" y="4544946"/>
                  </a:moveTo>
                  <a:cubicBezTo>
                    <a:pt x="3073538" y="4542321"/>
                    <a:pt x="3206170" y="4541239"/>
                    <a:pt x="3311127" y="4542385"/>
                  </a:cubicBezTo>
                  <a:cubicBezTo>
                    <a:pt x="3330416" y="4542592"/>
                    <a:pt x="3326198" y="4509498"/>
                    <a:pt x="3330161" y="4762455"/>
                  </a:cubicBezTo>
                  <a:cubicBezTo>
                    <a:pt x="3331562" y="4851473"/>
                    <a:pt x="3375422" y="4830440"/>
                    <a:pt x="3120343" y="4831458"/>
                  </a:cubicBezTo>
                  <a:cubicBezTo>
                    <a:pt x="3062365" y="4831681"/>
                    <a:pt x="3078821" y="4879077"/>
                    <a:pt x="3073585" y="4544946"/>
                  </a:cubicBezTo>
                  <a:close/>
                  <a:moveTo>
                    <a:pt x="3120406" y="4846255"/>
                  </a:moveTo>
                  <a:cubicBezTo>
                    <a:pt x="3364489" y="4845268"/>
                    <a:pt x="3331514" y="4839731"/>
                    <a:pt x="3332198" y="4871043"/>
                  </a:cubicBezTo>
                  <a:cubicBezTo>
                    <a:pt x="3338930" y="5178317"/>
                    <a:pt x="3340665" y="5136410"/>
                    <a:pt x="3311318" y="5135646"/>
                  </a:cubicBezTo>
                  <a:cubicBezTo>
                    <a:pt x="3248837" y="5133928"/>
                    <a:pt x="3185226" y="5133848"/>
                    <a:pt x="3120199" y="5135710"/>
                  </a:cubicBezTo>
                  <a:cubicBezTo>
                    <a:pt x="3069129" y="5137109"/>
                    <a:pt x="3082338" y="5163330"/>
                    <a:pt x="3079362" y="4979423"/>
                  </a:cubicBezTo>
                  <a:cubicBezTo>
                    <a:pt x="3076864" y="4819430"/>
                    <a:pt x="3068111" y="4846477"/>
                    <a:pt x="3120406" y="4846255"/>
                  </a:cubicBezTo>
                  <a:close/>
                  <a:moveTo>
                    <a:pt x="3120549" y="5150490"/>
                  </a:moveTo>
                  <a:cubicBezTo>
                    <a:pt x="3188887" y="5148613"/>
                    <a:pt x="3246116" y="5148724"/>
                    <a:pt x="3311016" y="5150426"/>
                  </a:cubicBezTo>
                  <a:cubicBezTo>
                    <a:pt x="3341365" y="5151254"/>
                    <a:pt x="3334681" y="5141771"/>
                    <a:pt x="3335540" y="5196853"/>
                  </a:cubicBezTo>
                  <a:cubicBezTo>
                    <a:pt x="3339965" y="5479005"/>
                    <a:pt x="3348813" y="5441186"/>
                    <a:pt x="3311207" y="5441043"/>
                  </a:cubicBezTo>
                  <a:cubicBezTo>
                    <a:pt x="3051018" y="5439993"/>
                    <a:pt x="3086970" y="5449460"/>
                    <a:pt x="3086412" y="5413837"/>
                  </a:cubicBezTo>
                  <a:cubicBezTo>
                    <a:pt x="3081511" y="5111303"/>
                    <a:pt x="3066838" y="5152034"/>
                    <a:pt x="3120549" y="5150490"/>
                  </a:cubicBezTo>
                  <a:close/>
                  <a:moveTo>
                    <a:pt x="3338548" y="4544946"/>
                  </a:moveTo>
                  <a:cubicBezTo>
                    <a:pt x="3338516" y="4542639"/>
                    <a:pt x="3591002" y="4540873"/>
                    <a:pt x="3592180" y="4540873"/>
                  </a:cubicBezTo>
                  <a:cubicBezTo>
                    <a:pt x="3594312" y="4671257"/>
                    <a:pt x="3590923" y="4667455"/>
                    <a:pt x="3594822" y="4831012"/>
                  </a:cubicBezTo>
                  <a:cubicBezTo>
                    <a:pt x="3293876" y="4831076"/>
                    <a:pt x="3344643" y="4855323"/>
                    <a:pt x="3343179" y="4762185"/>
                  </a:cubicBezTo>
                  <a:cubicBezTo>
                    <a:pt x="3341492" y="4653518"/>
                    <a:pt x="3340235" y="4652977"/>
                    <a:pt x="3338548" y="4544946"/>
                  </a:cubicBezTo>
                  <a:close/>
                  <a:moveTo>
                    <a:pt x="3406631" y="5151715"/>
                  </a:moveTo>
                  <a:cubicBezTo>
                    <a:pt x="3638476" y="5151715"/>
                    <a:pt x="3599071" y="5132527"/>
                    <a:pt x="3600074" y="5196901"/>
                  </a:cubicBezTo>
                  <a:cubicBezTo>
                    <a:pt x="3604291" y="5467852"/>
                    <a:pt x="3612646" y="5440502"/>
                    <a:pt x="3597575" y="5440502"/>
                  </a:cubicBezTo>
                  <a:cubicBezTo>
                    <a:pt x="3314215" y="5440502"/>
                    <a:pt x="3352378" y="5452483"/>
                    <a:pt x="3351757" y="5413853"/>
                  </a:cubicBezTo>
                  <a:cubicBezTo>
                    <a:pt x="3346888" y="5101853"/>
                    <a:pt x="3331880" y="5151715"/>
                    <a:pt x="3406631" y="5151715"/>
                  </a:cubicBezTo>
                  <a:close/>
                  <a:moveTo>
                    <a:pt x="3605214" y="4540873"/>
                  </a:moveTo>
                  <a:cubicBezTo>
                    <a:pt x="3606344" y="4540873"/>
                    <a:pt x="3857079" y="4541939"/>
                    <a:pt x="3857127" y="4545201"/>
                  </a:cubicBezTo>
                  <a:cubicBezTo>
                    <a:pt x="3859673" y="4714725"/>
                    <a:pt x="3860453" y="4770044"/>
                    <a:pt x="3861535" y="4833033"/>
                  </a:cubicBezTo>
                  <a:cubicBezTo>
                    <a:pt x="3680888" y="4834353"/>
                    <a:pt x="3723253" y="4831219"/>
                    <a:pt x="3607888" y="4831012"/>
                  </a:cubicBezTo>
                  <a:cubicBezTo>
                    <a:pt x="3603861" y="4664496"/>
                    <a:pt x="3607363" y="4674535"/>
                    <a:pt x="3605214" y="4540873"/>
                  </a:cubicBezTo>
                  <a:close/>
                  <a:moveTo>
                    <a:pt x="3861790" y="4847845"/>
                  </a:moveTo>
                  <a:cubicBezTo>
                    <a:pt x="3865227" y="5042698"/>
                    <a:pt x="3860915" y="4800831"/>
                    <a:pt x="3866723" y="5136076"/>
                  </a:cubicBezTo>
                  <a:cubicBezTo>
                    <a:pt x="3815765" y="5136267"/>
                    <a:pt x="3753093" y="5136282"/>
                    <a:pt x="3693095" y="5135884"/>
                  </a:cubicBezTo>
                  <a:cubicBezTo>
                    <a:pt x="3583952" y="5135169"/>
                    <a:pt x="3617914" y="5189630"/>
                    <a:pt x="3608954" y="4870279"/>
                  </a:cubicBezTo>
                  <a:cubicBezTo>
                    <a:pt x="3607824" y="4831076"/>
                    <a:pt x="3572987" y="4849802"/>
                    <a:pt x="3861790" y="4847845"/>
                  </a:cubicBezTo>
                  <a:close/>
                  <a:moveTo>
                    <a:pt x="3865912" y="4327771"/>
                  </a:moveTo>
                  <a:cubicBezTo>
                    <a:pt x="3864273" y="4222923"/>
                    <a:pt x="3858543" y="4238960"/>
                    <a:pt x="3884071" y="4238690"/>
                  </a:cubicBezTo>
                  <a:cubicBezTo>
                    <a:pt x="3940551" y="4238085"/>
                    <a:pt x="3944610" y="4238196"/>
                    <a:pt x="4117236" y="4238101"/>
                  </a:cubicBezTo>
                  <a:cubicBezTo>
                    <a:pt x="4120594" y="4576639"/>
                    <a:pt x="4140296" y="4528384"/>
                    <a:pt x="4075078" y="4527509"/>
                  </a:cubicBezTo>
                  <a:cubicBezTo>
                    <a:pt x="4024008" y="4526824"/>
                    <a:pt x="3965140" y="4526554"/>
                    <a:pt x="3883959" y="4527317"/>
                  </a:cubicBezTo>
                  <a:cubicBezTo>
                    <a:pt x="3865100" y="4527509"/>
                    <a:pt x="3869461" y="4554635"/>
                    <a:pt x="3865912" y="4327771"/>
                  </a:cubicBezTo>
                  <a:close/>
                  <a:moveTo>
                    <a:pt x="3884055" y="4542130"/>
                  </a:moveTo>
                  <a:cubicBezTo>
                    <a:pt x="4143049" y="4539680"/>
                    <a:pt x="4122312" y="4543880"/>
                    <a:pt x="4122328" y="4545216"/>
                  </a:cubicBezTo>
                  <a:cubicBezTo>
                    <a:pt x="4127581" y="4880970"/>
                    <a:pt x="4145580" y="4833096"/>
                    <a:pt x="4074998" y="4832715"/>
                  </a:cubicBezTo>
                  <a:cubicBezTo>
                    <a:pt x="4021589" y="4832428"/>
                    <a:pt x="3949893" y="4832349"/>
                    <a:pt x="3883943" y="4832874"/>
                  </a:cubicBezTo>
                  <a:cubicBezTo>
                    <a:pt x="3871482" y="4832969"/>
                    <a:pt x="3874681" y="4843693"/>
                    <a:pt x="3873408" y="4762200"/>
                  </a:cubicBezTo>
                  <a:cubicBezTo>
                    <a:pt x="3869667" y="4512346"/>
                    <a:pt x="3864655" y="4542305"/>
                    <a:pt x="3884055" y="4542130"/>
                  </a:cubicBezTo>
                  <a:close/>
                  <a:moveTo>
                    <a:pt x="4361382" y="3918178"/>
                  </a:moveTo>
                  <a:cubicBezTo>
                    <a:pt x="4089672" y="3918178"/>
                    <a:pt x="4124954" y="3934024"/>
                    <a:pt x="4124318" y="3893421"/>
                  </a:cubicBezTo>
                  <a:cubicBezTo>
                    <a:pt x="4119416" y="3580483"/>
                    <a:pt x="4107592" y="3631093"/>
                    <a:pt x="4170455" y="3631093"/>
                  </a:cubicBezTo>
                  <a:cubicBezTo>
                    <a:pt x="4406898" y="3631093"/>
                    <a:pt x="4373430" y="3614117"/>
                    <a:pt x="4374401" y="3676533"/>
                  </a:cubicBezTo>
                  <a:cubicBezTo>
                    <a:pt x="4378761" y="3955631"/>
                    <a:pt x="4379573" y="3918178"/>
                    <a:pt x="4361382" y="3918178"/>
                  </a:cubicBezTo>
                  <a:close/>
                  <a:moveTo>
                    <a:pt x="4361382" y="3615740"/>
                  </a:moveTo>
                  <a:cubicBezTo>
                    <a:pt x="4077736" y="3615740"/>
                    <a:pt x="4120769" y="3631761"/>
                    <a:pt x="4119511" y="3567707"/>
                  </a:cubicBezTo>
                  <a:cubicBezTo>
                    <a:pt x="4113782" y="3279349"/>
                    <a:pt x="4102976" y="3325250"/>
                    <a:pt x="4170455" y="3325250"/>
                  </a:cubicBezTo>
                  <a:cubicBezTo>
                    <a:pt x="4398798" y="3325250"/>
                    <a:pt x="4368719" y="3313795"/>
                    <a:pt x="4368878" y="3350754"/>
                  </a:cubicBezTo>
                  <a:cubicBezTo>
                    <a:pt x="4370136" y="3647353"/>
                    <a:pt x="4381531" y="3615740"/>
                    <a:pt x="4361382" y="3615740"/>
                  </a:cubicBezTo>
                  <a:close/>
                  <a:moveTo>
                    <a:pt x="4361382" y="3310152"/>
                  </a:moveTo>
                  <a:cubicBezTo>
                    <a:pt x="4064893" y="3310152"/>
                    <a:pt x="4115947" y="3331392"/>
                    <a:pt x="4114546" y="3242040"/>
                  </a:cubicBezTo>
                  <a:cubicBezTo>
                    <a:pt x="4109708" y="2940095"/>
                    <a:pt x="4111347" y="3044068"/>
                    <a:pt x="4111013" y="3021619"/>
                  </a:cubicBezTo>
                  <a:cubicBezTo>
                    <a:pt x="4149638" y="3021476"/>
                    <a:pt x="4179748" y="3021524"/>
                    <a:pt x="4361382" y="3021555"/>
                  </a:cubicBezTo>
                  <a:cubicBezTo>
                    <a:pt x="4362496" y="3021555"/>
                    <a:pt x="4374671" y="3310152"/>
                    <a:pt x="4361382" y="3310152"/>
                  </a:cubicBezTo>
                  <a:close/>
                  <a:moveTo>
                    <a:pt x="4361382" y="3006791"/>
                  </a:moveTo>
                  <a:cubicBezTo>
                    <a:pt x="4184444" y="3006759"/>
                    <a:pt x="4149877" y="3006711"/>
                    <a:pt x="4110775" y="3006854"/>
                  </a:cubicBezTo>
                  <a:cubicBezTo>
                    <a:pt x="4109136" y="2911520"/>
                    <a:pt x="4105968" y="2853798"/>
                    <a:pt x="4105236" y="2718704"/>
                  </a:cubicBezTo>
                  <a:cubicBezTo>
                    <a:pt x="4106907" y="2718704"/>
                    <a:pt x="4356051" y="2718290"/>
                    <a:pt x="4358024" y="2718290"/>
                  </a:cubicBezTo>
                  <a:cubicBezTo>
                    <a:pt x="4359521" y="2789743"/>
                    <a:pt x="4362735" y="3006791"/>
                    <a:pt x="4361382" y="3006791"/>
                  </a:cubicBezTo>
                  <a:close/>
                  <a:moveTo>
                    <a:pt x="4105157" y="2703907"/>
                  </a:moveTo>
                  <a:cubicBezTo>
                    <a:pt x="4105157" y="2702475"/>
                    <a:pt x="4102547" y="2416266"/>
                    <a:pt x="4102531" y="2415057"/>
                  </a:cubicBezTo>
                  <a:cubicBezTo>
                    <a:pt x="4259561" y="2416250"/>
                    <a:pt x="4249264" y="2413227"/>
                    <a:pt x="4352232" y="2413036"/>
                  </a:cubicBezTo>
                  <a:cubicBezTo>
                    <a:pt x="4352248" y="2414166"/>
                    <a:pt x="4357611" y="2697893"/>
                    <a:pt x="4357643" y="2699564"/>
                  </a:cubicBezTo>
                  <a:cubicBezTo>
                    <a:pt x="4357754" y="2705514"/>
                    <a:pt x="4384188" y="2703557"/>
                    <a:pt x="4105157" y="2703907"/>
                  </a:cubicBezTo>
                  <a:close/>
                  <a:moveTo>
                    <a:pt x="4102340" y="2400276"/>
                  </a:moveTo>
                  <a:cubicBezTo>
                    <a:pt x="4100589" y="2274903"/>
                    <a:pt x="4098568" y="2275731"/>
                    <a:pt x="4096022" y="2110009"/>
                  </a:cubicBezTo>
                  <a:cubicBezTo>
                    <a:pt x="4139262" y="2109198"/>
                    <a:pt x="4197398" y="2109055"/>
                    <a:pt x="4265799" y="2110248"/>
                  </a:cubicBezTo>
                  <a:cubicBezTo>
                    <a:pt x="4373525" y="2112125"/>
                    <a:pt x="4346471" y="2056153"/>
                    <a:pt x="4351595" y="2373897"/>
                  </a:cubicBezTo>
                  <a:cubicBezTo>
                    <a:pt x="4351993" y="2400562"/>
                    <a:pt x="4394008" y="2402551"/>
                    <a:pt x="4102340" y="2400276"/>
                  </a:cubicBezTo>
                  <a:close/>
                  <a:moveTo>
                    <a:pt x="4095783" y="2095213"/>
                  </a:moveTo>
                  <a:cubicBezTo>
                    <a:pt x="4092855" y="1905101"/>
                    <a:pt x="4092504" y="1897019"/>
                    <a:pt x="4092648" y="1831055"/>
                  </a:cubicBezTo>
                  <a:cubicBezTo>
                    <a:pt x="4092711" y="1799489"/>
                    <a:pt x="4050856" y="1806140"/>
                    <a:pt x="4343813" y="1805694"/>
                  </a:cubicBezTo>
                  <a:cubicBezTo>
                    <a:pt x="4345309" y="1980134"/>
                    <a:pt x="4346821" y="2017078"/>
                    <a:pt x="4348364" y="2096279"/>
                  </a:cubicBezTo>
                  <a:cubicBezTo>
                    <a:pt x="4263364" y="2096136"/>
                    <a:pt x="4200947" y="2093224"/>
                    <a:pt x="4095783" y="2095213"/>
                  </a:cubicBezTo>
                  <a:close/>
                  <a:moveTo>
                    <a:pt x="4092648" y="1791502"/>
                  </a:moveTo>
                  <a:cubicBezTo>
                    <a:pt x="4092091" y="1647801"/>
                    <a:pt x="4087953" y="1622233"/>
                    <a:pt x="4086091" y="1502286"/>
                  </a:cubicBezTo>
                  <a:cubicBezTo>
                    <a:pt x="4368847" y="1502127"/>
                    <a:pt x="4340582" y="1500647"/>
                    <a:pt x="4340677" y="1505627"/>
                  </a:cubicBezTo>
                  <a:cubicBezTo>
                    <a:pt x="4340932" y="1522698"/>
                    <a:pt x="4340184" y="1446504"/>
                    <a:pt x="4343685" y="1790929"/>
                  </a:cubicBezTo>
                  <a:cubicBezTo>
                    <a:pt x="4261773" y="1791041"/>
                    <a:pt x="4196523" y="1792632"/>
                    <a:pt x="4092648" y="1791502"/>
                  </a:cubicBezTo>
                  <a:close/>
                  <a:moveTo>
                    <a:pt x="4085884" y="1487441"/>
                  </a:moveTo>
                  <a:cubicBezTo>
                    <a:pt x="4084865" y="1409322"/>
                    <a:pt x="4087157" y="1315802"/>
                    <a:pt x="4082717" y="1198177"/>
                  </a:cubicBezTo>
                  <a:cubicBezTo>
                    <a:pt x="4200772" y="1201502"/>
                    <a:pt x="4268234" y="1197191"/>
                    <a:pt x="4334439" y="1196761"/>
                  </a:cubicBezTo>
                  <a:cubicBezTo>
                    <a:pt x="4337479" y="1387557"/>
                    <a:pt x="4339309" y="1425280"/>
                    <a:pt x="4340391" y="1487362"/>
                  </a:cubicBezTo>
                  <a:lnTo>
                    <a:pt x="4085884" y="1487441"/>
                  </a:lnTo>
                  <a:close/>
                  <a:moveTo>
                    <a:pt x="4075030" y="1791295"/>
                  </a:moveTo>
                  <a:cubicBezTo>
                    <a:pt x="3776710" y="1787684"/>
                    <a:pt x="3825934" y="1818343"/>
                    <a:pt x="3824438" y="1722388"/>
                  </a:cubicBezTo>
                  <a:cubicBezTo>
                    <a:pt x="3822767" y="1616330"/>
                    <a:pt x="3823802" y="1613116"/>
                    <a:pt x="3822115" y="1505404"/>
                  </a:cubicBezTo>
                  <a:cubicBezTo>
                    <a:pt x="3822003" y="1497974"/>
                    <a:pt x="3797145" y="1502190"/>
                    <a:pt x="4073057" y="1502286"/>
                  </a:cubicBezTo>
                  <a:cubicBezTo>
                    <a:pt x="4074633" y="1612019"/>
                    <a:pt x="4084611" y="1791423"/>
                    <a:pt x="4075030" y="1791295"/>
                  </a:cubicBezTo>
                  <a:close/>
                  <a:moveTo>
                    <a:pt x="3817945" y="2109484"/>
                  </a:moveTo>
                  <a:cubicBezTo>
                    <a:pt x="3818725" y="2175544"/>
                    <a:pt x="3819775" y="2223354"/>
                    <a:pt x="3822672" y="2397953"/>
                  </a:cubicBezTo>
                  <a:cubicBezTo>
                    <a:pt x="3786100" y="2397746"/>
                    <a:pt x="3572000" y="2398287"/>
                    <a:pt x="3570822" y="2398287"/>
                  </a:cubicBezTo>
                  <a:cubicBezTo>
                    <a:pt x="3568435" y="2238437"/>
                    <a:pt x="3570027" y="2263368"/>
                    <a:pt x="3567337" y="2111012"/>
                  </a:cubicBezTo>
                  <a:cubicBezTo>
                    <a:pt x="3702993" y="2111187"/>
                    <a:pt x="3710410" y="2108896"/>
                    <a:pt x="3817945" y="2109484"/>
                  </a:cubicBezTo>
                  <a:close/>
                  <a:moveTo>
                    <a:pt x="3788535" y="2094640"/>
                  </a:moveTo>
                  <a:cubicBezTo>
                    <a:pt x="3527471" y="2094640"/>
                    <a:pt x="3567464" y="2112412"/>
                    <a:pt x="3566112" y="2047944"/>
                  </a:cubicBezTo>
                  <a:cubicBezTo>
                    <a:pt x="3560239" y="1766619"/>
                    <a:pt x="3551661" y="1807221"/>
                    <a:pt x="3597575" y="1807221"/>
                  </a:cubicBezTo>
                  <a:cubicBezTo>
                    <a:pt x="3846671" y="1807221"/>
                    <a:pt x="3812884" y="1798296"/>
                    <a:pt x="3813839" y="1831278"/>
                  </a:cubicBezTo>
                  <a:cubicBezTo>
                    <a:pt x="3822815" y="2137296"/>
                    <a:pt x="3821383" y="2094640"/>
                    <a:pt x="3788535" y="2094640"/>
                  </a:cubicBezTo>
                  <a:close/>
                  <a:moveTo>
                    <a:pt x="3788535" y="1792266"/>
                  </a:moveTo>
                  <a:cubicBezTo>
                    <a:pt x="3515774" y="1792266"/>
                    <a:pt x="3562658" y="1812329"/>
                    <a:pt x="3561242" y="1722356"/>
                  </a:cubicBezTo>
                  <a:cubicBezTo>
                    <a:pt x="3557120" y="1458819"/>
                    <a:pt x="3538834" y="1502906"/>
                    <a:pt x="3597575" y="1502906"/>
                  </a:cubicBezTo>
                  <a:cubicBezTo>
                    <a:pt x="3827160" y="1502906"/>
                    <a:pt x="3808937" y="1496478"/>
                    <a:pt x="3809080" y="1505674"/>
                  </a:cubicBezTo>
                  <a:cubicBezTo>
                    <a:pt x="3814301" y="1838040"/>
                    <a:pt x="3820475" y="1792266"/>
                    <a:pt x="3788535" y="1792266"/>
                  </a:cubicBezTo>
                  <a:close/>
                  <a:moveTo>
                    <a:pt x="3788535" y="1486264"/>
                  </a:moveTo>
                  <a:cubicBezTo>
                    <a:pt x="3692458" y="1486264"/>
                    <a:pt x="3692394" y="1488126"/>
                    <a:pt x="3597591" y="1488126"/>
                  </a:cubicBezTo>
                  <a:cubicBezTo>
                    <a:pt x="3539582" y="1488126"/>
                    <a:pt x="3556849" y="1532372"/>
                    <a:pt x="3551438" y="1196904"/>
                  </a:cubicBezTo>
                  <a:cubicBezTo>
                    <a:pt x="3644109" y="1195568"/>
                    <a:pt x="3704792" y="1198766"/>
                    <a:pt x="3804863" y="1198479"/>
                  </a:cubicBezTo>
                  <a:cubicBezTo>
                    <a:pt x="3812248" y="1533120"/>
                    <a:pt x="3813998" y="1486264"/>
                    <a:pt x="3788535" y="1486264"/>
                  </a:cubicBezTo>
                  <a:close/>
                  <a:moveTo>
                    <a:pt x="3553062" y="2048294"/>
                  </a:moveTo>
                  <a:cubicBezTo>
                    <a:pt x="3554319" y="2108832"/>
                    <a:pt x="3600487" y="2097345"/>
                    <a:pt x="3311223" y="2095404"/>
                  </a:cubicBezTo>
                  <a:cubicBezTo>
                    <a:pt x="3297122" y="2095308"/>
                    <a:pt x="3302374" y="2128020"/>
                    <a:pt x="3296502" y="1830864"/>
                  </a:cubicBezTo>
                  <a:cubicBezTo>
                    <a:pt x="3295849" y="1798328"/>
                    <a:pt x="3260089" y="1806490"/>
                    <a:pt x="3502119" y="1807126"/>
                  </a:cubicBezTo>
                  <a:cubicBezTo>
                    <a:pt x="3563549" y="1807301"/>
                    <a:pt x="3547110" y="1763373"/>
                    <a:pt x="3553062" y="2048294"/>
                  </a:cubicBezTo>
                  <a:close/>
                  <a:moveTo>
                    <a:pt x="3502103" y="1792329"/>
                  </a:moveTo>
                  <a:cubicBezTo>
                    <a:pt x="3252896" y="1791661"/>
                    <a:pt x="3295929" y="1810547"/>
                    <a:pt x="3294560" y="1722388"/>
                  </a:cubicBezTo>
                  <a:cubicBezTo>
                    <a:pt x="3290597" y="1469956"/>
                    <a:pt x="3281144" y="1503542"/>
                    <a:pt x="3311239" y="1503224"/>
                  </a:cubicBezTo>
                  <a:cubicBezTo>
                    <a:pt x="3564472" y="1500488"/>
                    <a:pt x="3543338" y="1503399"/>
                    <a:pt x="3543370" y="1505659"/>
                  </a:cubicBezTo>
                  <a:cubicBezTo>
                    <a:pt x="3548574" y="1839344"/>
                    <a:pt x="3567799" y="1792504"/>
                    <a:pt x="3502103" y="1792329"/>
                  </a:cubicBezTo>
                  <a:close/>
                  <a:moveTo>
                    <a:pt x="3502103" y="1488030"/>
                  </a:moveTo>
                  <a:cubicBezTo>
                    <a:pt x="3441818" y="1487871"/>
                    <a:pt x="3371396" y="1487791"/>
                    <a:pt x="3311127" y="1488444"/>
                  </a:cubicBezTo>
                  <a:cubicBezTo>
                    <a:pt x="3282735" y="1488746"/>
                    <a:pt x="3289674" y="1533756"/>
                    <a:pt x="3285680" y="1198702"/>
                  </a:cubicBezTo>
                  <a:cubicBezTo>
                    <a:pt x="3490438" y="1200627"/>
                    <a:pt x="3457049" y="1198750"/>
                    <a:pt x="3538389" y="1197127"/>
                  </a:cubicBezTo>
                  <a:cubicBezTo>
                    <a:pt x="3543799" y="1532133"/>
                    <a:pt x="3559475" y="1488094"/>
                    <a:pt x="3502103" y="1488030"/>
                  </a:cubicBezTo>
                  <a:close/>
                  <a:moveTo>
                    <a:pt x="3287414" y="2048294"/>
                  </a:moveTo>
                  <a:cubicBezTo>
                    <a:pt x="3288767" y="2110216"/>
                    <a:pt x="3333917" y="2095213"/>
                    <a:pt x="3036090" y="2095308"/>
                  </a:cubicBezTo>
                  <a:cubicBezTo>
                    <a:pt x="3033067" y="1900408"/>
                    <a:pt x="3033210" y="1895428"/>
                    <a:pt x="3030918" y="1830737"/>
                  </a:cubicBezTo>
                  <a:cubicBezTo>
                    <a:pt x="3029661" y="1795337"/>
                    <a:pt x="3001858" y="1805519"/>
                    <a:pt x="3215751" y="1805662"/>
                  </a:cubicBezTo>
                  <a:cubicBezTo>
                    <a:pt x="3301547" y="1805662"/>
                    <a:pt x="3281033" y="1757025"/>
                    <a:pt x="3287414" y="2048294"/>
                  </a:cubicBezTo>
                  <a:close/>
                  <a:moveTo>
                    <a:pt x="3029613" y="1790754"/>
                  </a:moveTo>
                  <a:cubicBezTo>
                    <a:pt x="3025523" y="1648374"/>
                    <a:pt x="3029231" y="1622949"/>
                    <a:pt x="3027385" y="1505372"/>
                  </a:cubicBezTo>
                  <a:cubicBezTo>
                    <a:pt x="3027321" y="1500774"/>
                    <a:pt x="3026542" y="1505372"/>
                    <a:pt x="3277531" y="1503542"/>
                  </a:cubicBezTo>
                  <a:cubicBezTo>
                    <a:pt x="3277563" y="1505149"/>
                    <a:pt x="3277595" y="1515698"/>
                    <a:pt x="3282688" y="1791200"/>
                  </a:cubicBezTo>
                  <a:cubicBezTo>
                    <a:pt x="3246227" y="1790802"/>
                    <a:pt x="3231459" y="1790898"/>
                    <a:pt x="3029613" y="1790754"/>
                  </a:cubicBezTo>
                  <a:close/>
                  <a:moveTo>
                    <a:pt x="3024982" y="2704735"/>
                  </a:moveTo>
                  <a:cubicBezTo>
                    <a:pt x="2750709" y="2704735"/>
                    <a:pt x="2779705" y="2705928"/>
                    <a:pt x="2779769" y="2699436"/>
                  </a:cubicBezTo>
                  <a:cubicBezTo>
                    <a:pt x="2780342" y="2632407"/>
                    <a:pt x="2779817" y="2620856"/>
                    <a:pt x="2776586" y="2415486"/>
                  </a:cubicBezTo>
                  <a:cubicBezTo>
                    <a:pt x="2926709" y="2415518"/>
                    <a:pt x="2948019" y="2414882"/>
                    <a:pt x="3027146" y="2414882"/>
                  </a:cubicBezTo>
                  <a:cubicBezTo>
                    <a:pt x="3032892" y="2739514"/>
                    <a:pt x="3036902" y="2704735"/>
                    <a:pt x="3024982" y="2704735"/>
                  </a:cubicBezTo>
                  <a:close/>
                  <a:moveTo>
                    <a:pt x="3024982" y="2400117"/>
                  </a:moveTo>
                  <a:cubicBezTo>
                    <a:pt x="2732996" y="2400117"/>
                    <a:pt x="2776523" y="2412193"/>
                    <a:pt x="2775918" y="2373563"/>
                  </a:cubicBezTo>
                  <a:cubicBezTo>
                    <a:pt x="2771016" y="2060847"/>
                    <a:pt x="2751330" y="2109755"/>
                    <a:pt x="2834070" y="2109755"/>
                  </a:cubicBezTo>
                  <a:cubicBezTo>
                    <a:pt x="2923462" y="2109755"/>
                    <a:pt x="2931786" y="2110073"/>
                    <a:pt x="3023295" y="2110073"/>
                  </a:cubicBezTo>
                  <a:cubicBezTo>
                    <a:pt x="3028181" y="2424444"/>
                    <a:pt x="3026924" y="2400117"/>
                    <a:pt x="3024982" y="2400117"/>
                  </a:cubicBezTo>
                  <a:close/>
                  <a:moveTo>
                    <a:pt x="2770618" y="2094752"/>
                  </a:moveTo>
                  <a:cubicBezTo>
                    <a:pt x="2767897" y="1916414"/>
                    <a:pt x="2767817" y="1897799"/>
                    <a:pt x="2765780" y="1830801"/>
                  </a:cubicBezTo>
                  <a:cubicBezTo>
                    <a:pt x="2764682" y="1794350"/>
                    <a:pt x="2725691" y="1805439"/>
                    <a:pt x="3017009" y="1805535"/>
                  </a:cubicBezTo>
                  <a:cubicBezTo>
                    <a:pt x="3020430" y="1913613"/>
                    <a:pt x="3019157" y="1842956"/>
                    <a:pt x="3023072" y="2095324"/>
                  </a:cubicBezTo>
                  <a:cubicBezTo>
                    <a:pt x="3003306" y="2095308"/>
                    <a:pt x="2790862" y="2094927"/>
                    <a:pt x="2770618" y="2094752"/>
                  </a:cubicBezTo>
                  <a:close/>
                  <a:moveTo>
                    <a:pt x="2761865" y="1487250"/>
                  </a:moveTo>
                  <a:cubicBezTo>
                    <a:pt x="2758571" y="1278667"/>
                    <a:pt x="2758237" y="1250856"/>
                    <a:pt x="2756995" y="1198145"/>
                  </a:cubicBezTo>
                  <a:cubicBezTo>
                    <a:pt x="2852976" y="1199911"/>
                    <a:pt x="2935478" y="1197604"/>
                    <a:pt x="3008829" y="1197461"/>
                  </a:cubicBezTo>
                  <a:cubicBezTo>
                    <a:pt x="3009975" y="1245908"/>
                    <a:pt x="3014065" y="1487314"/>
                    <a:pt x="3014096" y="1488762"/>
                  </a:cubicBezTo>
                  <a:cubicBezTo>
                    <a:pt x="2908439" y="1488587"/>
                    <a:pt x="2907484" y="1485962"/>
                    <a:pt x="2761865" y="1487250"/>
                  </a:cubicBezTo>
                  <a:close/>
                  <a:moveTo>
                    <a:pt x="2757584" y="2094624"/>
                  </a:moveTo>
                  <a:cubicBezTo>
                    <a:pt x="2598231" y="2092922"/>
                    <a:pt x="2572863" y="2094386"/>
                    <a:pt x="2504191" y="2094831"/>
                  </a:cubicBezTo>
                  <a:cubicBezTo>
                    <a:pt x="2498987" y="1753874"/>
                    <a:pt x="2488436" y="1806140"/>
                    <a:pt x="2547766" y="1805424"/>
                  </a:cubicBezTo>
                  <a:cubicBezTo>
                    <a:pt x="2784703" y="1802576"/>
                    <a:pt x="2751744" y="1798407"/>
                    <a:pt x="2752730" y="1831278"/>
                  </a:cubicBezTo>
                  <a:cubicBezTo>
                    <a:pt x="2754958" y="1905165"/>
                    <a:pt x="2754990" y="1924751"/>
                    <a:pt x="2757584" y="2094624"/>
                  </a:cubicBezTo>
                  <a:close/>
                  <a:moveTo>
                    <a:pt x="2738534" y="1487489"/>
                  </a:moveTo>
                  <a:cubicBezTo>
                    <a:pt x="2670754" y="1488221"/>
                    <a:pt x="2617440" y="1488237"/>
                    <a:pt x="2547749" y="1487489"/>
                  </a:cubicBezTo>
                  <a:cubicBezTo>
                    <a:pt x="2479364" y="1486662"/>
                    <a:pt x="2493608" y="1541663"/>
                    <a:pt x="2489661" y="1197175"/>
                  </a:cubicBezTo>
                  <a:cubicBezTo>
                    <a:pt x="2617217" y="1197000"/>
                    <a:pt x="2655380" y="1196029"/>
                    <a:pt x="2743929" y="1197891"/>
                  </a:cubicBezTo>
                  <a:cubicBezTo>
                    <a:pt x="2751489" y="1519516"/>
                    <a:pt x="2751664" y="1487346"/>
                    <a:pt x="2738534" y="1487489"/>
                  </a:cubicBezTo>
                  <a:close/>
                  <a:moveTo>
                    <a:pt x="2491157" y="2094911"/>
                  </a:moveTo>
                  <a:cubicBezTo>
                    <a:pt x="2194397" y="2096279"/>
                    <a:pt x="2239340" y="2107989"/>
                    <a:pt x="2238592" y="2048039"/>
                  </a:cubicBezTo>
                  <a:cubicBezTo>
                    <a:pt x="2235059" y="1765028"/>
                    <a:pt x="2223250" y="1804564"/>
                    <a:pt x="2261270" y="1804564"/>
                  </a:cubicBezTo>
                  <a:cubicBezTo>
                    <a:pt x="2523862" y="1804564"/>
                    <a:pt x="2487879" y="1800651"/>
                    <a:pt x="2487879" y="1830705"/>
                  </a:cubicBezTo>
                  <a:cubicBezTo>
                    <a:pt x="2487942" y="1897337"/>
                    <a:pt x="2488054" y="1892118"/>
                    <a:pt x="2491157" y="2094911"/>
                  </a:cubicBezTo>
                  <a:close/>
                  <a:moveTo>
                    <a:pt x="2452214" y="1791200"/>
                  </a:moveTo>
                  <a:cubicBezTo>
                    <a:pt x="2356869" y="1791200"/>
                    <a:pt x="2356822" y="1789784"/>
                    <a:pt x="2261270" y="1789784"/>
                  </a:cubicBezTo>
                  <a:cubicBezTo>
                    <a:pt x="2226863" y="1789784"/>
                    <a:pt x="2233738" y="1803514"/>
                    <a:pt x="2232465" y="1722420"/>
                  </a:cubicBezTo>
                  <a:cubicBezTo>
                    <a:pt x="2228311" y="1457610"/>
                    <a:pt x="2219176" y="1500711"/>
                    <a:pt x="2261270" y="1500711"/>
                  </a:cubicBezTo>
                  <a:cubicBezTo>
                    <a:pt x="2507342" y="1500711"/>
                    <a:pt x="2481624" y="1500838"/>
                    <a:pt x="2481704" y="1505690"/>
                  </a:cubicBezTo>
                  <a:cubicBezTo>
                    <a:pt x="2486844" y="1834014"/>
                    <a:pt x="2504350" y="1791200"/>
                    <a:pt x="2452214" y="1791200"/>
                  </a:cubicBezTo>
                  <a:close/>
                  <a:moveTo>
                    <a:pt x="2261270" y="1485946"/>
                  </a:moveTo>
                  <a:cubicBezTo>
                    <a:pt x="2215388" y="1485946"/>
                    <a:pt x="2233308" y="1530431"/>
                    <a:pt x="2225017" y="1197302"/>
                  </a:cubicBezTo>
                  <a:cubicBezTo>
                    <a:pt x="2250766" y="1197191"/>
                    <a:pt x="2266920" y="1197222"/>
                    <a:pt x="2452230" y="1197191"/>
                  </a:cubicBezTo>
                  <a:cubicBezTo>
                    <a:pt x="2484712" y="1197191"/>
                    <a:pt x="2475990" y="1151210"/>
                    <a:pt x="2481417" y="1486980"/>
                  </a:cubicBezTo>
                  <a:cubicBezTo>
                    <a:pt x="2322860" y="1486519"/>
                    <a:pt x="2342610" y="1485946"/>
                    <a:pt x="2261270" y="1485946"/>
                  </a:cubicBezTo>
                  <a:close/>
                  <a:moveTo>
                    <a:pt x="2225558" y="2048230"/>
                  </a:moveTo>
                  <a:cubicBezTo>
                    <a:pt x="2226290" y="2107050"/>
                    <a:pt x="2274415" y="2096915"/>
                    <a:pt x="1974966" y="2095308"/>
                  </a:cubicBezTo>
                  <a:cubicBezTo>
                    <a:pt x="1972801" y="2095292"/>
                    <a:pt x="1974966" y="1996951"/>
                    <a:pt x="1969952" y="1830419"/>
                  </a:cubicBezTo>
                  <a:cubicBezTo>
                    <a:pt x="1968791" y="1791120"/>
                    <a:pt x="1939158" y="1812456"/>
                    <a:pt x="2166005" y="1805949"/>
                  </a:cubicBezTo>
                  <a:cubicBezTo>
                    <a:pt x="2233674" y="1803992"/>
                    <a:pt x="2221929" y="1758504"/>
                    <a:pt x="2225558" y="2048230"/>
                  </a:cubicBezTo>
                  <a:close/>
                  <a:moveTo>
                    <a:pt x="2165655" y="1791136"/>
                  </a:moveTo>
                  <a:cubicBezTo>
                    <a:pt x="2117290" y="1792536"/>
                    <a:pt x="2063085" y="1793252"/>
                    <a:pt x="1975045" y="1791582"/>
                  </a:cubicBezTo>
                  <a:cubicBezTo>
                    <a:pt x="1967040" y="1791438"/>
                    <a:pt x="1968759" y="1801080"/>
                    <a:pt x="1967486" y="1722404"/>
                  </a:cubicBezTo>
                  <a:cubicBezTo>
                    <a:pt x="1963507" y="1468683"/>
                    <a:pt x="1961056" y="1502827"/>
                    <a:pt x="1975077" y="1502492"/>
                  </a:cubicBezTo>
                  <a:cubicBezTo>
                    <a:pt x="2246660" y="1496256"/>
                    <a:pt x="2217648" y="1502763"/>
                    <a:pt x="2217680" y="1505643"/>
                  </a:cubicBezTo>
                  <a:cubicBezTo>
                    <a:pt x="2219367" y="1612862"/>
                    <a:pt x="2217744" y="1614230"/>
                    <a:pt x="2219431" y="1722658"/>
                  </a:cubicBezTo>
                  <a:cubicBezTo>
                    <a:pt x="2220720" y="1804151"/>
                    <a:pt x="2234740" y="1789163"/>
                    <a:pt x="2165655" y="1791136"/>
                  </a:cubicBezTo>
                  <a:close/>
                  <a:moveTo>
                    <a:pt x="2165766" y="1486296"/>
                  </a:moveTo>
                  <a:cubicBezTo>
                    <a:pt x="2052438" y="1487060"/>
                    <a:pt x="2046406" y="1486073"/>
                    <a:pt x="1974790" y="1487712"/>
                  </a:cubicBezTo>
                  <a:cubicBezTo>
                    <a:pt x="1961215" y="1488030"/>
                    <a:pt x="1963730" y="1523367"/>
                    <a:pt x="1960977" y="1199052"/>
                  </a:cubicBezTo>
                  <a:cubicBezTo>
                    <a:pt x="2040120" y="1198352"/>
                    <a:pt x="1901185" y="1199386"/>
                    <a:pt x="2211966" y="1197366"/>
                  </a:cubicBezTo>
                  <a:cubicBezTo>
                    <a:pt x="2220401" y="1540231"/>
                    <a:pt x="2231669" y="1485771"/>
                    <a:pt x="2165766" y="1486296"/>
                  </a:cubicBezTo>
                  <a:close/>
                  <a:moveTo>
                    <a:pt x="1961199" y="2095229"/>
                  </a:moveTo>
                  <a:cubicBezTo>
                    <a:pt x="1668322" y="2093510"/>
                    <a:pt x="1710098" y="2116819"/>
                    <a:pt x="1708666" y="2047975"/>
                  </a:cubicBezTo>
                  <a:cubicBezTo>
                    <a:pt x="1706756" y="1956619"/>
                    <a:pt x="1705865" y="1889016"/>
                    <a:pt x="1705371" y="1830960"/>
                  </a:cubicBezTo>
                  <a:cubicBezTo>
                    <a:pt x="1705133" y="1802178"/>
                    <a:pt x="1664932" y="1801064"/>
                    <a:pt x="1956170" y="1806060"/>
                  </a:cubicBezTo>
                  <a:cubicBezTo>
                    <a:pt x="1960611" y="1965274"/>
                    <a:pt x="1959926" y="1989617"/>
                    <a:pt x="1961199" y="2095229"/>
                  </a:cubicBezTo>
                  <a:close/>
                  <a:moveTo>
                    <a:pt x="1705021" y="1791964"/>
                  </a:moveTo>
                  <a:cubicBezTo>
                    <a:pt x="1703430" y="1645112"/>
                    <a:pt x="1701520" y="1624922"/>
                    <a:pt x="1699578" y="1502079"/>
                  </a:cubicBezTo>
                  <a:cubicBezTo>
                    <a:pt x="1701027" y="1502079"/>
                    <a:pt x="1951746" y="1503447"/>
                    <a:pt x="1951794" y="1505690"/>
                  </a:cubicBezTo>
                  <a:cubicBezTo>
                    <a:pt x="1953242" y="1597620"/>
                    <a:pt x="1953560" y="1701450"/>
                    <a:pt x="1955804" y="1791248"/>
                  </a:cubicBezTo>
                  <a:cubicBezTo>
                    <a:pt x="1857340" y="1789641"/>
                    <a:pt x="1775889" y="1791836"/>
                    <a:pt x="1705021" y="1791964"/>
                  </a:cubicBezTo>
                  <a:close/>
                  <a:moveTo>
                    <a:pt x="1699356" y="1487298"/>
                  </a:moveTo>
                  <a:cubicBezTo>
                    <a:pt x="1696109" y="1281849"/>
                    <a:pt x="1695520" y="1254547"/>
                    <a:pt x="1695218" y="1198113"/>
                  </a:cubicBezTo>
                  <a:cubicBezTo>
                    <a:pt x="1796546" y="1198177"/>
                    <a:pt x="1812429" y="1200134"/>
                    <a:pt x="1947926" y="1199148"/>
                  </a:cubicBezTo>
                  <a:cubicBezTo>
                    <a:pt x="1947942" y="1200357"/>
                    <a:pt x="1951491" y="1486932"/>
                    <a:pt x="1951507" y="1488205"/>
                  </a:cubicBezTo>
                  <a:cubicBezTo>
                    <a:pt x="1857102" y="1489987"/>
                    <a:pt x="1777035" y="1487394"/>
                    <a:pt x="1699356" y="1487298"/>
                  </a:cubicBezTo>
                  <a:close/>
                  <a:moveTo>
                    <a:pt x="1695648" y="2048325"/>
                  </a:moveTo>
                  <a:cubicBezTo>
                    <a:pt x="1697048" y="2115069"/>
                    <a:pt x="1736580" y="2095722"/>
                    <a:pt x="1497765" y="2095722"/>
                  </a:cubicBezTo>
                  <a:cubicBezTo>
                    <a:pt x="1432865" y="2095722"/>
                    <a:pt x="1443018" y="2147208"/>
                    <a:pt x="1440377" y="1830244"/>
                  </a:cubicBezTo>
                  <a:cubicBezTo>
                    <a:pt x="1440106" y="1797834"/>
                    <a:pt x="1400654" y="1806728"/>
                    <a:pt x="1692146" y="1806728"/>
                  </a:cubicBezTo>
                  <a:cubicBezTo>
                    <a:pt x="1692767" y="1871499"/>
                    <a:pt x="1693101" y="1926071"/>
                    <a:pt x="1695648" y="2048325"/>
                  </a:cubicBezTo>
                  <a:close/>
                  <a:moveTo>
                    <a:pt x="1688597" y="1791979"/>
                  </a:moveTo>
                  <a:cubicBezTo>
                    <a:pt x="1523324" y="1792027"/>
                    <a:pt x="1484269" y="1792091"/>
                    <a:pt x="1440027" y="1791964"/>
                  </a:cubicBezTo>
                  <a:cubicBezTo>
                    <a:pt x="1440011" y="1791120"/>
                    <a:pt x="1436605" y="1529429"/>
                    <a:pt x="1436159" y="1501267"/>
                  </a:cubicBezTo>
                  <a:cubicBezTo>
                    <a:pt x="1437289" y="1501251"/>
                    <a:pt x="1686528" y="1499390"/>
                    <a:pt x="1686624" y="1505674"/>
                  </a:cubicBezTo>
                  <a:cubicBezTo>
                    <a:pt x="1691367" y="1812408"/>
                    <a:pt x="1695027" y="1791979"/>
                    <a:pt x="1688597" y="1791979"/>
                  </a:cubicBezTo>
                  <a:close/>
                  <a:moveTo>
                    <a:pt x="1435905" y="1486471"/>
                  </a:moveTo>
                  <a:cubicBezTo>
                    <a:pt x="1435077" y="1435494"/>
                    <a:pt x="1438133" y="1618558"/>
                    <a:pt x="1430908" y="1198782"/>
                  </a:cubicBezTo>
                  <a:cubicBezTo>
                    <a:pt x="1521796" y="1200023"/>
                    <a:pt x="1603884" y="1198161"/>
                    <a:pt x="1682168" y="1198113"/>
                  </a:cubicBezTo>
                  <a:cubicBezTo>
                    <a:pt x="1682486" y="1254595"/>
                    <a:pt x="1683282" y="1294736"/>
                    <a:pt x="1686322" y="1487282"/>
                  </a:cubicBezTo>
                  <a:cubicBezTo>
                    <a:pt x="1590913" y="1487266"/>
                    <a:pt x="1538061" y="1485437"/>
                    <a:pt x="1435905" y="1486471"/>
                  </a:cubicBezTo>
                  <a:close/>
                  <a:moveTo>
                    <a:pt x="1431719" y="2095801"/>
                  </a:moveTo>
                  <a:cubicBezTo>
                    <a:pt x="1216681" y="2096311"/>
                    <a:pt x="1279050" y="2095945"/>
                    <a:pt x="1178374" y="2095197"/>
                  </a:cubicBezTo>
                  <a:cubicBezTo>
                    <a:pt x="1177674" y="2018557"/>
                    <a:pt x="1178756" y="2004397"/>
                    <a:pt x="1174363" y="1806744"/>
                  </a:cubicBezTo>
                  <a:cubicBezTo>
                    <a:pt x="1249465" y="1806521"/>
                    <a:pt x="1255735" y="1806044"/>
                    <a:pt x="1427120" y="1806697"/>
                  </a:cubicBezTo>
                  <a:cubicBezTo>
                    <a:pt x="1428759" y="1984223"/>
                    <a:pt x="1430239" y="2019400"/>
                    <a:pt x="1431719" y="2095801"/>
                  </a:cubicBezTo>
                  <a:close/>
                  <a:moveTo>
                    <a:pt x="1402341" y="1791820"/>
                  </a:moveTo>
                  <a:cubicBezTo>
                    <a:pt x="1127733" y="1790325"/>
                    <a:pt x="1174204" y="1812949"/>
                    <a:pt x="1172788" y="1722388"/>
                  </a:cubicBezTo>
                  <a:cubicBezTo>
                    <a:pt x="1171085" y="1614087"/>
                    <a:pt x="1172342" y="1613928"/>
                    <a:pt x="1170639" y="1505404"/>
                  </a:cubicBezTo>
                  <a:cubicBezTo>
                    <a:pt x="1170544" y="1499279"/>
                    <a:pt x="1155759" y="1504879"/>
                    <a:pt x="1423125" y="1501411"/>
                  </a:cubicBezTo>
                  <a:cubicBezTo>
                    <a:pt x="1428250" y="1832519"/>
                    <a:pt x="1435936" y="1791948"/>
                    <a:pt x="1402341" y="1791820"/>
                  </a:cubicBezTo>
                  <a:close/>
                  <a:moveTo>
                    <a:pt x="1170353" y="1487775"/>
                  </a:moveTo>
                  <a:cubicBezTo>
                    <a:pt x="1164926" y="1151815"/>
                    <a:pt x="1147500" y="1197763"/>
                    <a:pt x="1211508" y="1197573"/>
                  </a:cubicBezTo>
                  <a:cubicBezTo>
                    <a:pt x="1292355" y="1197350"/>
                    <a:pt x="1339701" y="1197222"/>
                    <a:pt x="1402197" y="1198304"/>
                  </a:cubicBezTo>
                  <a:cubicBezTo>
                    <a:pt x="1424080" y="1198718"/>
                    <a:pt x="1417651" y="1163525"/>
                    <a:pt x="1422886" y="1486630"/>
                  </a:cubicBezTo>
                  <a:cubicBezTo>
                    <a:pt x="1329706" y="1487871"/>
                    <a:pt x="1378898" y="1487632"/>
                    <a:pt x="1170353" y="1487775"/>
                  </a:cubicBezTo>
                  <a:close/>
                  <a:moveTo>
                    <a:pt x="1165340" y="2095102"/>
                  </a:moveTo>
                  <a:cubicBezTo>
                    <a:pt x="1100281" y="2094767"/>
                    <a:pt x="1018479" y="2095229"/>
                    <a:pt x="913268" y="2095277"/>
                  </a:cubicBezTo>
                  <a:cubicBezTo>
                    <a:pt x="911294" y="2005590"/>
                    <a:pt x="909894" y="2004827"/>
                    <a:pt x="908414" y="1805917"/>
                  </a:cubicBezTo>
                  <a:cubicBezTo>
                    <a:pt x="1010888" y="1805662"/>
                    <a:pt x="1020755" y="1807046"/>
                    <a:pt x="1161298" y="1806760"/>
                  </a:cubicBezTo>
                  <a:cubicBezTo>
                    <a:pt x="1165945" y="2020992"/>
                    <a:pt x="1164576" y="2010857"/>
                    <a:pt x="1165340" y="2095102"/>
                  </a:cubicBezTo>
                  <a:close/>
                  <a:moveTo>
                    <a:pt x="1116052" y="1792043"/>
                  </a:moveTo>
                  <a:cubicBezTo>
                    <a:pt x="1020517" y="1792043"/>
                    <a:pt x="1020835" y="1791152"/>
                    <a:pt x="925188" y="1791152"/>
                  </a:cubicBezTo>
                  <a:cubicBezTo>
                    <a:pt x="903130" y="1791152"/>
                    <a:pt x="908684" y="1804644"/>
                    <a:pt x="907395" y="1722404"/>
                  </a:cubicBezTo>
                  <a:cubicBezTo>
                    <a:pt x="903432" y="1469542"/>
                    <a:pt x="896096" y="1503208"/>
                    <a:pt x="925188" y="1503208"/>
                  </a:cubicBezTo>
                  <a:cubicBezTo>
                    <a:pt x="1178183" y="1503208"/>
                    <a:pt x="1157510" y="1500042"/>
                    <a:pt x="1157605" y="1505674"/>
                  </a:cubicBezTo>
                  <a:cubicBezTo>
                    <a:pt x="1162841" y="1839122"/>
                    <a:pt x="1175064" y="1792043"/>
                    <a:pt x="1116052" y="1792043"/>
                  </a:cubicBezTo>
                  <a:close/>
                  <a:moveTo>
                    <a:pt x="1116052" y="1487807"/>
                  </a:moveTo>
                  <a:cubicBezTo>
                    <a:pt x="1017652" y="1487807"/>
                    <a:pt x="1017922" y="1488412"/>
                    <a:pt x="925188" y="1488412"/>
                  </a:cubicBezTo>
                  <a:cubicBezTo>
                    <a:pt x="888727" y="1488412"/>
                    <a:pt x="911024" y="1523574"/>
                    <a:pt x="899820" y="1196777"/>
                  </a:cubicBezTo>
                  <a:cubicBezTo>
                    <a:pt x="966088" y="1196395"/>
                    <a:pt x="1020230" y="1197763"/>
                    <a:pt x="1152258" y="1197684"/>
                  </a:cubicBezTo>
                  <a:cubicBezTo>
                    <a:pt x="1157987" y="1534663"/>
                    <a:pt x="1171387" y="1487775"/>
                    <a:pt x="1116052" y="1487807"/>
                  </a:cubicBezTo>
                  <a:close/>
                  <a:moveTo>
                    <a:pt x="900218" y="2095308"/>
                  </a:moveTo>
                  <a:cubicBezTo>
                    <a:pt x="606131" y="2096056"/>
                    <a:pt x="648973" y="2113032"/>
                    <a:pt x="647748" y="2047975"/>
                  </a:cubicBezTo>
                  <a:cubicBezTo>
                    <a:pt x="646315" y="1971352"/>
                    <a:pt x="645201" y="1902683"/>
                    <a:pt x="644517" y="1830960"/>
                  </a:cubicBezTo>
                  <a:cubicBezTo>
                    <a:pt x="644215" y="1797659"/>
                    <a:pt x="603871" y="1807190"/>
                    <a:pt x="895380" y="1805965"/>
                  </a:cubicBezTo>
                  <a:cubicBezTo>
                    <a:pt x="896828" y="2002902"/>
                    <a:pt x="898419" y="2015662"/>
                    <a:pt x="900218" y="2095308"/>
                  </a:cubicBezTo>
                  <a:close/>
                  <a:moveTo>
                    <a:pt x="829716" y="1791884"/>
                  </a:moveTo>
                  <a:cubicBezTo>
                    <a:pt x="755076" y="1792998"/>
                    <a:pt x="698468" y="1792791"/>
                    <a:pt x="644103" y="1791836"/>
                  </a:cubicBezTo>
                  <a:cubicBezTo>
                    <a:pt x="644087" y="1790595"/>
                    <a:pt x="640300" y="1515491"/>
                    <a:pt x="640061" y="1501888"/>
                  </a:cubicBezTo>
                  <a:cubicBezTo>
                    <a:pt x="918424" y="1499645"/>
                    <a:pt x="891465" y="1504529"/>
                    <a:pt x="891481" y="1505659"/>
                  </a:cubicBezTo>
                  <a:cubicBezTo>
                    <a:pt x="896796" y="1844054"/>
                    <a:pt x="914748" y="1790500"/>
                    <a:pt x="829716" y="1791884"/>
                  </a:cubicBezTo>
                  <a:close/>
                  <a:moveTo>
                    <a:pt x="639822" y="1487091"/>
                  </a:moveTo>
                  <a:cubicBezTo>
                    <a:pt x="634443" y="1183142"/>
                    <a:pt x="630003" y="1199498"/>
                    <a:pt x="638963" y="1199466"/>
                  </a:cubicBezTo>
                  <a:cubicBezTo>
                    <a:pt x="758673" y="1199148"/>
                    <a:pt x="768986" y="1199768"/>
                    <a:pt x="829970" y="1198018"/>
                  </a:cubicBezTo>
                  <a:cubicBezTo>
                    <a:pt x="902812" y="1196013"/>
                    <a:pt x="886213" y="1146214"/>
                    <a:pt x="891226" y="1488332"/>
                  </a:cubicBezTo>
                  <a:cubicBezTo>
                    <a:pt x="819531" y="1487950"/>
                    <a:pt x="790311" y="1485866"/>
                    <a:pt x="639822" y="1487091"/>
                  </a:cubicBezTo>
                  <a:close/>
                  <a:moveTo>
                    <a:pt x="448242" y="2414770"/>
                  </a:moveTo>
                  <a:cubicBezTo>
                    <a:pt x="512155" y="2413561"/>
                    <a:pt x="572885" y="2413497"/>
                    <a:pt x="638852" y="2414834"/>
                  </a:cubicBezTo>
                  <a:cubicBezTo>
                    <a:pt x="640395" y="2414866"/>
                    <a:pt x="645790" y="2704305"/>
                    <a:pt x="638883" y="2704432"/>
                  </a:cubicBezTo>
                  <a:cubicBezTo>
                    <a:pt x="629112" y="2704575"/>
                    <a:pt x="393320" y="2708521"/>
                    <a:pt x="393209" y="2698498"/>
                  </a:cubicBezTo>
                  <a:cubicBezTo>
                    <a:pt x="390042" y="2361901"/>
                    <a:pt x="362621" y="2416377"/>
                    <a:pt x="448242" y="2414770"/>
                  </a:cubicBezTo>
                  <a:close/>
                  <a:moveTo>
                    <a:pt x="448067" y="2719356"/>
                  </a:moveTo>
                  <a:cubicBezTo>
                    <a:pt x="511375" y="2720120"/>
                    <a:pt x="575989" y="2720215"/>
                    <a:pt x="639042" y="2719197"/>
                  </a:cubicBezTo>
                  <a:cubicBezTo>
                    <a:pt x="645408" y="2719102"/>
                    <a:pt x="644629" y="2685626"/>
                    <a:pt x="650119" y="3007968"/>
                  </a:cubicBezTo>
                  <a:cubicBezTo>
                    <a:pt x="529629" y="3010052"/>
                    <a:pt x="473419" y="3008636"/>
                    <a:pt x="398063" y="3008382"/>
                  </a:cubicBezTo>
                  <a:cubicBezTo>
                    <a:pt x="392636" y="2668221"/>
                    <a:pt x="375114" y="2718465"/>
                    <a:pt x="448067" y="2719356"/>
                  </a:cubicBezTo>
                  <a:close/>
                  <a:moveTo>
                    <a:pt x="650406" y="3025135"/>
                  </a:moveTo>
                  <a:cubicBezTo>
                    <a:pt x="653939" y="3250965"/>
                    <a:pt x="654241" y="3268371"/>
                    <a:pt x="654766" y="3310279"/>
                  </a:cubicBezTo>
                  <a:cubicBezTo>
                    <a:pt x="457584" y="3309738"/>
                    <a:pt x="480469" y="3310454"/>
                    <a:pt x="402806" y="3310804"/>
                  </a:cubicBezTo>
                  <a:cubicBezTo>
                    <a:pt x="396869" y="2931249"/>
                    <a:pt x="398652" y="3045150"/>
                    <a:pt x="398302" y="3023162"/>
                  </a:cubicBezTo>
                  <a:cubicBezTo>
                    <a:pt x="672654" y="3024149"/>
                    <a:pt x="650342" y="3021380"/>
                    <a:pt x="650406" y="3025135"/>
                  </a:cubicBezTo>
                  <a:close/>
                  <a:moveTo>
                    <a:pt x="448178" y="3325250"/>
                  </a:moveTo>
                  <a:cubicBezTo>
                    <a:pt x="692914" y="3323261"/>
                    <a:pt x="654878" y="3319061"/>
                    <a:pt x="655244" y="3350786"/>
                  </a:cubicBezTo>
                  <a:cubicBezTo>
                    <a:pt x="656008" y="3417848"/>
                    <a:pt x="656183" y="3425055"/>
                    <a:pt x="659111" y="3615405"/>
                  </a:cubicBezTo>
                  <a:cubicBezTo>
                    <a:pt x="489699" y="3616328"/>
                    <a:pt x="482808" y="3615565"/>
                    <a:pt x="408185" y="3615278"/>
                  </a:cubicBezTo>
                  <a:cubicBezTo>
                    <a:pt x="401867" y="3281083"/>
                    <a:pt x="384838" y="3325855"/>
                    <a:pt x="448178" y="3325250"/>
                  </a:cubicBezTo>
                  <a:close/>
                  <a:moveTo>
                    <a:pt x="448067" y="3933499"/>
                  </a:moveTo>
                  <a:cubicBezTo>
                    <a:pt x="508893" y="3934152"/>
                    <a:pt x="578153" y="3934120"/>
                    <a:pt x="638995" y="3933786"/>
                  </a:cubicBezTo>
                  <a:cubicBezTo>
                    <a:pt x="677110" y="3933579"/>
                    <a:pt x="658952" y="3897033"/>
                    <a:pt x="668294" y="4223097"/>
                  </a:cubicBezTo>
                  <a:cubicBezTo>
                    <a:pt x="476443" y="4224052"/>
                    <a:pt x="517073" y="4223543"/>
                    <a:pt x="415935" y="4222875"/>
                  </a:cubicBezTo>
                  <a:cubicBezTo>
                    <a:pt x="407293" y="3885466"/>
                    <a:pt x="400211" y="3932990"/>
                    <a:pt x="448067" y="3933499"/>
                  </a:cubicBezTo>
                  <a:close/>
                  <a:moveTo>
                    <a:pt x="448067" y="4237958"/>
                  </a:moveTo>
                  <a:cubicBezTo>
                    <a:pt x="511900" y="4238562"/>
                    <a:pt x="574206" y="4238530"/>
                    <a:pt x="638995" y="4238085"/>
                  </a:cubicBezTo>
                  <a:cubicBezTo>
                    <a:pt x="677874" y="4237815"/>
                    <a:pt x="668755" y="4190688"/>
                    <a:pt x="674532" y="4528081"/>
                  </a:cubicBezTo>
                  <a:cubicBezTo>
                    <a:pt x="588673" y="4528781"/>
                    <a:pt x="618258" y="4529625"/>
                    <a:pt x="422587" y="4528574"/>
                  </a:cubicBezTo>
                  <a:cubicBezTo>
                    <a:pt x="416890" y="4193266"/>
                    <a:pt x="402567" y="4237528"/>
                    <a:pt x="448067" y="4237958"/>
                  </a:cubicBezTo>
                  <a:close/>
                  <a:moveTo>
                    <a:pt x="448099" y="4543530"/>
                  </a:moveTo>
                  <a:cubicBezTo>
                    <a:pt x="689333" y="4545137"/>
                    <a:pt x="674739" y="4540077"/>
                    <a:pt x="674819" y="4545169"/>
                  </a:cubicBezTo>
                  <a:cubicBezTo>
                    <a:pt x="676506" y="4653104"/>
                    <a:pt x="674150" y="4652277"/>
                    <a:pt x="675869" y="4762471"/>
                  </a:cubicBezTo>
                  <a:cubicBezTo>
                    <a:pt x="677174" y="4846016"/>
                    <a:pt x="686914" y="4831935"/>
                    <a:pt x="638931" y="4832190"/>
                  </a:cubicBezTo>
                  <a:cubicBezTo>
                    <a:pt x="574843" y="4832540"/>
                    <a:pt x="511932" y="4832731"/>
                    <a:pt x="448242" y="4831617"/>
                  </a:cubicBezTo>
                  <a:cubicBezTo>
                    <a:pt x="420503" y="4831140"/>
                    <a:pt x="426980" y="4844250"/>
                    <a:pt x="425691" y="4762153"/>
                  </a:cubicBezTo>
                  <a:cubicBezTo>
                    <a:pt x="421744" y="4509641"/>
                    <a:pt x="412513" y="4543291"/>
                    <a:pt x="448099" y="4543530"/>
                  </a:cubicBezTo>
                  <a:close/>
                  <a:moveTo>
                    <a:pt x="448099" y="5151270"/>
                  </a:moveTo>
                  <a:cubicBezTo>
                    <a:pt x="724631" y="5152749"/>
                    <a:pt x="683779" y="5132003"/>
                    <a:pt x="684781" y="5196837"/>
                  </a:cubicBezTo>
                  <a:cubicBezTo>
                    <a:pt x="686452" y="5303913"/>
                    <a:pt x="685068" y="5305822"/>
                    <a:pt x="686770" y="5414107"/>
                  </a:cubicBezTo>
                  <a:cubicBezTo>
                    <a:pt x="687312" y="5448250"/>
                    <a:pt x="696940" y="5441393"/>
                    <a:pt x="638995" y="5441075"/>
                  </a:cubicBezTo>
                  <a:cubicBezTo>
                    <a:pt x="404874" y="5439818"/>
                    <a:pt x="437117" y="5448442"/>
                    <a:pt x="436576" y="5413773"/>
                  </a:cubicBezTo>
                  <a:cubicBezTo>
                    <a:pt x="431993" y="5120166"/>
                    <a:pt x="418593" y="5151111"/>
                    <a:pt x="448099" y="5151270"/>
                  </a:cubicBezTo>
                  <a:close/>
                  <a:moveTo>
                    <a:pt x="437070" y="5454296"/>
                  </a:moveTo>
                  <a:cubicBezTo>
                    <a:pt x="497307" y="5455617"/>
                    <a:pt x="482299" y="5455569"/>
                    <a:pt x="687487" y="5456063"/>
                  </a:cubicBezTo>
                  <a:cubicBezTo>
                    <a:pt x="688935" y="5530904"/>
                    <a:pt x="692038" y="5610201"/>
                    <a:pt x="692261" y="5742988"/>
                  </a:cubicBezTo>
                  <a:cubicBezTo>
                    <a:pt x="417733" y="5744913"/>
                    <a:pt x="440475" y="5747634"/>
                    <a:pt x="440205" y="5739313"/>
                  </a:cubicBezTo>
                  <a:cubicBezTo>
                    <a:pt x="435367" y="5589120"/>
                    <a:pt x="437738" y="5529298"/>
                    <a:pt x="437070" y="5454296"/>
                  </a:cubicBezTo>
                  <a:close/>
                  <a:moveTo>
                    <a:pt x="695380" y="5087883"/>
                  </a:moveTo>
                  <a:cubicBezTo>
                    <a:pt x="687105" y="4805158"/>
                    <a:pt x="677651" y="4846747"/>
                    <a:pt x="734403" y="4846747"/>
                  </a:cubicBezTo>
                  <a:cubicBezTo>
                    <a:pt x="976592" y="4846747"/>
                    <a:pt x="943108" y="4840463"/>
                    <a:pt x="943760" y="4872188"/>
                  </a:cubicBezTo>
                  <a:cubicBezTo>
                    <a:pt x="950237" y="5178111"/>
                    <a:pt x="953484" y="5136187"/>
                    <a:pt x="925188" y="5136187"/>
                  </a:cubicBezTo>
                  <a:cubicBezTo>
                    <a:pt x="830639" y="5136187"/>
                    <a:pt x="830098" y="5134325"/>
                    <a:pt x="734403" y="5134325"/>
                  </a:cubicBezTo>
                  <a:cubicBezTo>
                    <a:pt x="686723" y="5134309"/>
                    <a:pt x="697020" y="5144062"/>
                    <a:pt x="695380" y="5087883"/>
                  </a:cubicBezTo>
                  <a:close/>
                  <a:moveTo>
                    <a:pt x="734419" y="5149090"/>
                  </a:moveTo>
                  <a:cubicBezTo>
                    <a:pt x="828283" y="5149090"/>
                    <a:pt x="830050" y="5150952"/>
                    <a:pt x="925204" y="5150952"/>
                  </a:cubicBezTo>
                  <a:cubicBezTo>
                    <a:pt x="953261" y="5150952"/>
                    <a:pt x="947166" y="5141724"/>
                    <a:pt x="948025" y="5196869"/>
                  </a:cubicBezTo>
                  <a:cubicBezTo>
                    <a:pt x="952418" y="5477812"/>
                    <a:pt x="965691" y="5439357"/>
                    <a:pt x="925204" y="5439357"/>
                  </a:cubicBezTo>
                  <a:cubicBezTo>
                    <a:pt x="666527" y="5439357"/>
                    <a:pt x="700457" y="5454583"/>
                    <a:pt x="699821" y="5413853"/>
                  </a:cubicBezTo>
                  <a:cubicBezTo>
                    <a:pt x="694982" y="5106132"/>
                    <a:pt x="688919" y="5149090"/>
                    <a:pt x="734419" y="5149090"/>
                  </a:cubicBezTo>
                  <a:close/>
                  <a:moveTo>
                    <a:pt x="734419" y="5456110"/>
                  </a:moveTo>
                  <a:cubicBezTo>
                    <a:pt x="998300" y="5456110"/>
                    <a:pt x="953580" y="5431990"/>
                    <a:pt x="954630" y="5522583"/>
                  </a:cubicBezTo>
                  <a:cubicBezTo>
                    <a:pt x="957686" y="5788555"/>
                    <a:pt x="970465" y="5744770"/>
                    <a:pt x="925204" y="5744738"/>
                  </a:cubicBezTo>
                  <a:cubicBezTo>
                    <a:pt x="912170" y="5744738"/>
                    <a:pt x="705343" y="5744070"/>
                    <a:pt x="705343" y="5739567"/>
                  </a:cubicBezTo>
                  <a:cubicBezTo>
                    <a:pt x="704643" y="5413407"/>
                    <a:pt x="683126" y="5456110"/>
                    <a:pt x="734419" y="5456110"/>
                  </a:cubicBezTo>
                  <a:close/>
                  <a:moveTo>
                    <a:pt x="734419" y="5757609"/>
                  </a:moveTo>
                  <a:cubicBezTo>
                    <a:pt x="828793" y="5757609"/>
                    <a:pt x="828331" y="5759503"/>
                    <a:pt x="925204" y="5759503"/>
                  </a:cubicBezTo>
                  <a:cubicBezTo>
                    <a:pt x="966168" y="5759534"/>
                    <a:pt x="956651" y="5711040"/>
                    <a:pt x="962333" y="6047717"/>
                  </a:cubicBezTo>
                  <a:cubicBezTo>
                    <a:pt x="867529" y="6047367"/>
                    <a:pt x="789229" y="6048720"/>
                    <a:pt x="709019" y="6048369"/>
                  </a:cubicBezTo>
                  <a:cubicBezTo>
                    <a:pt x="703879" y="5710515"/>
                    <a:pt x="695189" y="5757609"/>
                    <a:pt x="734419" y="5757609"/>
                  </a:cubicBezTo>
                  <a:close/>
                  <a:moveTo>
                    <a:pt x="734419" y="6063197"/>
                  </a:moveTo>
                  <a:cubicBezTo>
                    <a:pt x="981430" y="6063197"/>
                    <a:pt x="962540" y="6060000"/>
                    <a:pt x="962619" y="6065505"/>
                  </a:cubicBezTo>
                  <a:cubicBezTo>
                    <a:pt x="967887" y="6401863"/>
                    <a:pt x="983515" y="6353178"/>
                    <a:pt x="925204" y="6353178"/>
                  </a:cubicBezTo>
                  <a:cubicBezTo>
                    <a:pt x="831021" y="6353178"/>
                    <a:pt x="832469" y="6351921"/>
                    <a:pt x="734419" y="6351921"/>
                  </a:cubicBezTo>
                  <a:cubicBezTo>
                    <a:pt x="710054" y="6351921"/>
                    <a:pt x="716626" y="6365477"/>
                    <a:pt x="715337" y="6282457"/>
                  </a:cubicBezTo>
                  <a:cubicBezTo>
                    <a:pt x="711375" y="6029643"/>
                    <a:pt x="693343" y="6063197"/>
                    <a:pt x="734419" y="6063197"/>
                  </a:cubicBezTo>
                  <a:close/>
                  <a:moveTo>
                    <a:pt x="967680" y="5522361"/>
                  </a:moveTo>
                  <a:cubicBezTo>
                    <a:pt x="966709" y="5437447"/>
                    <a:pt x="915480" y="5452212"/>
                    <a:pt x="1211445" y="5453803"/>
                  </a:cubicBezTo>
                  <a:cubicBezTo>
                    <a:pt x="1218574" y="5453851"/>
                    <a:pt x="1219306" y="5418514"/>
                    <a:pt x="1224367" y="5744579"/>
                  </a:cubicBezTo>
                  <a:cubicBezTo>
                    <a:pt x="941930" y="5745947"/>
                    <a:pt x="970163" y="5746616"/>
                    <a:pt x="970147" y="5739567"/>
                  </a:cubicBezTo>
                  <a:cubicBezTo>
                    <a:pt x="969972" y="5655657"/>
                    <a:pt x="969112" y="5648258"/>
                    <a:pt x="967680" y="5522361"/>
                  </a:cubicBezTo>
                  <a:close/>
                  <a:moveTo>
                    <a:pt x="1224590" y="5759376"/>
                  </a:moveTo>
                  <a:cubicBezTo>
                    <a:pt x="1229667" y="6086570"/>
                    <a:pt x="1235794" y="6048433"/>
                    <a:pt x="1211445" y="6048513"/>
                  </a:cubicBezTo>
                  <a:cubicBezTo>
                    <a:pt x="1144842" y="6048783"/>
                    <a:pt x="1087087" y="6048878"/>
                    <a:pt x="1020660" y="6048163"/>
                  </a:cubicBezTo>
                  <a:cubicBezTo>
                    <a:pt x="966709" y="6047574"/>
                    <a:pt x="971595" y="6097150"/>
                    <a:pt x="970194" y="5759534"/>
                  </a:cubicBezTo>
                  <a:cubicBezTo>
                    <a:pt x="1132906" y="5759678"/>
                    <a:pt x="1146306" y="5759789"/>
                    <a:pt x="1224590" y="5759376"/>
                  </a:cubicBezTo>
                  <a:close/>
                  <a:moveTo>
                    <a:pt x="1020548" y="6062975"/>
                  </a:moveTo>
                  <a:cubicBezTo>
                    <a:pt x="1244674" y="6065393"/>
                    <a:pt x="1228951" y="6060525"/>
                    <a:pt x="1229030" y="6065473"/>
                  </a:cubicBezTo>
                  <a:cubicBezTo>
                    <a:pt x="1234234" y="6398172"/>
                    <a:pt x="1240839" y="6353035"/>
                    <a:pt x="1211556" y="6352589"/>
                  </a:cubicBezTo>
                  <a:cubicBezTo>
                    <a:pt x="933750" y="6348484"/>
                    <a:pt x="981557" y="6377441"/>
                    <a:pt x="980077" y="6282457"/>
                  </a:cubicBezTo>
                  <a:cubicBezTo>
                    <a:pt x="975955" y="6018553"/>
                    <a:pt x="957988" y="6062306"/>
                    <a:pt x="1020548" y="6062975"/>
                  </a:cubicBezTo>
                  <a:close/>
                  <a:moveTo>
                    <a:pt x="1230558" y="5453915"/>
                  </a:moveTo>
                  <a:cubicBezTo>
                    <a:pt x="1266955" y="5454105"/>
                    <a:pt x="1480800" y="5454281"/>
                    <a:pt x="1482869" y="5454281"/>
                  </a:cubicBezTo>
                  <a:cubicBezTo>
                    <a:pt x="1482885" y="5455521"/>
                    <a:pt x="1487134" y="5706140"/>
                    <a:pt x="1487818" y="5743147"/>
                  </a:cubicBezTo>
                  <a:cubicBezTo>
                    <a:pt x="1402945" y="5743243"/>
                    <a:pt x="1486911" y="5743609"/>
                    <a:pt x="1237401" y="5744531"/>
                  </a:cubicBezTo>
                  <a:cubicBezTo>
                    <a:pt x="1233073" y="5465815"/>
                    <a:pt x="1233200" y="5568437"/>
                    <a:pt x="1230558" y="5453915"/>
                  </a:cubicBezTo>
                  <a:close/>
                  <a:moveTo>
                    <a:pt x="1488105" y="5757912"/>
                  </a:moveTo>
                  <a:cubicBezTo>
                    <a:pt x="1493595" y="6048163"/>
                    <a:pt x="1492672" y="5961945"/>
                    <a:pt x="1494152" y="6047844"/>
                  </a:cubicBezTo>
                  <a:cubicBezTo>
                    <a:pt x="1483458" y="6047844"/>
                    <a:pt x="1539557" y="6047685"/>
                    <a:pt x="1241810" y="6048417"/>
                  </a:cubicBezTo>
                  <a:cubicBezTo>
                    <a:pt x="1240536" y="5965302"/>
                    <a:pt x="1241300" y="5995642"/>
                    <a:pt x="1237640" y="5759312"/>
                  </a:cubicBezTo>
                  <a:cubicBezTo>
                    <a:pt x="1507075" y="5758166"/>
                    <a:pt x="1409550" y="5757991"/>
                    <a:pt x="1488105" y="5757912"/>
                  </a:cubicBezTo>
                  <a:close/>
                  <a:moveTo>
                    <a:pt x="1491463" y="5151349"/>
                  </a:moveTo>
                  <a:cubicBezTo>
                    <a:pt x="1605380" y="5151461"/>
                    <a:pt x="1604934" y="5148899"/>
                    <a:pt x="1743917" y="5149854"/>
                  </a:cubicBezTo>
                  <a:cubicBezTo>
                    <a:pt x="1745699" y="5305377"/>
                    <a:pt x="1747673" y="5283039"/>
                    <a:pt x="1750012" y="5438593"/>
                  </a:cubicBezTo>
                  <a:cubicBezTo>
                    <a:pt x="1579805" y="5438227"/>
                    <a:pt x="1614483" y="5439500"/>
                    <a:pt x="1495680" y="5439500"/>
                  </a:cubicBezTo>
                  <a:cubicBezTo>
                    <a:pt x="1493850" y="5328239"/>
                    <a:pt x="1493325" y="5252491"/>
                    <a:pt x="1491463" y="5151349"/>
                  </a:cubicBezTo>
                  <a:close/>
                  <a:moveTo>
                    <a:pt x="1497765" y="5454281"/>
                  </a:moveTo>
                  <a:cubicBezTo>
                    <a:pt x="1798695" y="5454281"/>
                    <a:pt x="1749948" y="5429938"/>
                    <a:pt x="1751190" y="5522519"/>
                  </a:cubicBezTo>
                  <a:cubicBezTo>
                    <a:pt x="1752447" y="5623359"/>
                    <a:pt x="1753354" y="5652061"/>
                    <a:pt x="1753991" y="5739599"/>
                  </a:cubicBezTo>
                  <a:cubicBezTo>
                    <a:pt x="1754038" y="5746552"/>
                    <a:pt x="1774361" y="5743179"/>
                    <a:pt x="1500884" y="5743131"/>
                  </a:cubicBezTo>
                  <a:cubicBezTo>
                    <a:pt x="1500836" y="5740522"/>
                    <a:pt x="1495139" y="5454281"/>
                    <a:pt x="1497765" y="5454281"/>
                  </a:cubicBezTo>
                  <a:close/>
                  <a:moveTo>
                    <a:pt x="1754134" y="5758373"/>
                  </a:moveTo>
                  <a:cubicBezTo>
                    <a:pt x="1754150" y="5759773"/>
                    <a:pt x="1757476" y="6045203"/>
                    <a:pt x="1757492" y="6046826"/>
                  </a:cubicBezTo>
                  <a:cubicBezTo>
                    <a:pt x="1654556" y="6045378"/>
                    <a:pt x="1584738" y="6047749"/>
                    <a:pt x="1507170" y="6047844"/>
                  </a:cubicBezTo>
                  <a:cubicBezTo>
                    <a:pt x="1505515" y="5951094"/>
                    <a:pt x="1506518" y="6047112"/>
                    <a:pt x="1501155" y="5757912"/>
                  </a:cubicBezTo>
                  <a:cubicBezTo>
                    <a:pt x="1590436" y="5757928"/>
                    <a:pt x="1653888" y="5759089"/>
                    <a:pt x="1754134" y="5758373"/>
                  </a:cubicBezTo>
                  <a:close/>
                  <a:moveTo>
                    <a:pt x="1757731" y="6061622"/>
                  </a:moveTo>
                  <a:cubicBezTo>
                    <a:pt x="1759624" y="6185118"/>
                    <a:pt x="1758399" y="6155127"/>
                    <a:pt x="1761598" y="6351427"/>
                  </a:cubicBezTo>
                  <a:cubicBezTo>
                    <a:pt x="1701695" y="6352239"/>
                    <a:pt x="1630334" y="6351698"/>
                    <a:pt x="1510544" y="6351666"/>
                  </a:cubicBezTo>
                  <a:cubicBezTo>
                    <a:pt x="1510528" y="6349852"/>
                    <a:pt x="1507489" y="6066730"/>
                    <a:pt x="1507473" y="6065218"/>
                  </a:cubicBezTo>
                  <a:cubicBezTo>
                    <a:pt x="1507393" y="6059920"/>
                    <a:pt x="1752351" y="6061543"/>
                    <a:pt x="1757731" y="6061622"/>
                  </a:cubicBezTo>
                  <a:close/>
                  <a:moveTo>
                    <a:pt x="1756951" y="5149965"/>
                  </a:moveTo>
                  <a:cubicBezTo>
                    <a:pt x="1903652" y="5151270"/>
                    <a:pt x="1790212" y="5150108"/>
                    <a:pt x="2010026" y="5151493"/>
                  </a:cubicBezTo>
                  <a:cubicBezTo>
                    <a:pt x="2012110" y="5312520"/>
                    <a:pt x="2011681" y="5345263"/>
                    <a:pt x="2013288" y="5439197"/>
                  </a:cubicBezTo>
                  <a:cubicBezTo>
                    <a:pt x="1807687" y="5438689"/>
                    <a:pt x="1926235" y="5439118"/>
                    <a:pt x="1763030" y="5438641"/>
                  </a:cubicBezTo>
                  <a:cubicBezTo>
                    <a:pt x="1760675" y="5284566"/>
                    <a:pt x="1758606" y="5295974"/>
                    <a:pt x="1756951" y="5149965"/>
                  </a:cubicBezTo>
                  <a:close/>
                  <a:moveTo>
                    <a:pt x="1784037" y="5453517"/>
                  </a:moveTo>
                  <a:cubicBezTo>
                    <a:pt x="2060714" y="5454630"/>
                    <a:pt x="2012922" y="5434441"/>
                    <a:pt x="2015039" y="5523299"/>
                  </a:cubicBezTo>
                  <a:cubicBezTo>
                    <a:pt x="2016837" y="5597521"/>
                    <a:pt x="2017664" y="5655338"/>
                    <a:pt x="2018810" y="5739710"/>
                  </a:cubicBezTo>
                  <a:cubicBezTo>
                    <a:pt x="2018874" y="5745311"/>
                    <a:pt x="1767088" y="5745104"/>
                    <a:pt x="1767057" y="5739519"/>
                  </a:cubicBezTo>
                  <a:cubicBezTo>
                    <a:pt x="1764654" y="5412261"/>
                    <a:pt x="1752781" y="5453374"/>
                    <a:pt x="1784037" y="5453517"/>
                  </a:cubicBezTo>
                  <a:close/>
                  <a:moveTo>
                    <a:pt x="1784117" y="5758103"/>
                  </a:moveTo>
                  <a:cubicBezTo>
                    <a:pt x="1850959" y="5757466"/>
                    <a:pt x="1908044" y="5757562"/>
                    <a:pt x="1974902" y="5757752"/>
                  </a:cubicBezTo>
                  <a:cubicBezTo>
                    <a:pt x="2032020" y="5757912"/>
                    <a:pt x="2018779" y="5706267"/>
                    <a:pt x="2024555" y="6046731"/>
                  </a:cubicBezTo>
                  <a:cubicBezTo>
                    <a:pt x="1954802" y="6047240"/>
                    <a:pt x="1915699" y="6049578"/>
                    <a:pt x="1770542" y="6047033"/>
                  </a:cubicBezTo>
                  <a:cubicBezTo>
                    <a:pt x="1765688" y="5714970"/>
                    <a:pt x="1761311" y="5758341"/>
                    <a:pt x="1784117" y="5758103"/>
                  </a:cubicBezTo>
                  <a:close/>
                  <a:moveTo>
                    <a:pt x="1783958" y="6062068"/>
                  </a:moveTo>
                  <a:cubicBezTo>
                    <a:pt x="2019001" y="6066491"/>
                    <a:pt x="2024715" y="6055513"/>
                    <a:pt x="2024874" y="6065473"/>
                  </a:cubicBezTo>
                  <a:cubicBezTo>
                    <a:pt x="2026529" y="6170926"/>
                    <a:pt x="2024221" y="6176224"/>
                    <a:pt x="2025892" y="6282775"/>
                  </a:cubicBezTo>
                  <a:cubicBezTo>
                    <a:pt x="2027197" y="6366622"/>
                    <a:pt x="2040375" y="6354037"/>
                    <a:pt x="1975141" y="6351873"/>
                  </a:cubicBezTo>
                  <a:cubicBezTo>
                    <a:pt x="1733922" y="6343966"/>
                    <a:pt x="1775125" y="6381021"/>
                    <a:pt x="1773518" y="6282505"/>
                  </a:cubicBezTo>
                  <a:cubicBezTo>
                    <a:pt x="1769523" y="6028720"/>
                    <a:pt x="1764272" y="6061702"/>
                    <a:pt x="1783958" y="6062068"/>
                  </a:cubicBezTo>
                  <a:close/>
                  <a:moveTo>
                    <a:pt x="2026608" y="5453994"/>
                  </a:moveTo>
                  <a:cubicBezTo>
                    <a:pt x="2233642" y="5454249"/>
                    <a:pt x="2071138" y="5454265"/>
                    <a:pt x="2280590" y="5454710"/>
                  </a:cubicBezTo>
                  <a:cubicBezTo>
                    <a:pt x="2285795" y="5789828"/>
                    <a:pt x="2293083" y="5745008"/>
                    <a:pt x="2261270" y="5745008"/>
                  </a:cubicBezTo>
                  <a:cubicBezTo>
                    <a:pt x="2260029" y="5745008"/>
                    <a:pt x="2031924" y="5744101"/>
                    <a:pt x="2031860" y="5739424"/>
                  </a:cubicBezTo>
                  <a:cubicBezTo>
                    <a:pt x="2029139" y="5538573"/>
                    <a:pt x="2028264" y="5543617"/>
                    <a:pt x="2026608" y="5453994"/>
                  </a:cubicBezTo>
                  <a:close/>
                  <a:moveTo>
                    <a:pt x="2261270" y="5759805"/>
                  </a:moveTo>
                  <a:cubicBezTo>
                    <a:pt x="2291587" y="5759805"/>
                    <a:pt x="2283519" y="5713506"/>
                    <a:pt x="2289423" y="6046619"/>
                  </a:cubicBezTo>
                  <a:cubicBezTo>
                    <a:pt x="2270994" y="6046508"/>
                    <a:pt x="2256607" y="6046539"/>
                    <a:pt x="2070390" y="6046571"/>
                  </a:cubicBezTo>
                  <a:cubicBezTo>
                    <a:pt x="2029282" y="6046571"/>
                    <a:pt x="2036730" y="6094382"/>
                    <a:pt x="2032115" y="5757832"/>
                  </a:cubicBezTo>
                  <a:cubicBezTo>
                    <a:pt x="2168870" y="5757912"/>
                    <a:pt x="2172068" y="5759805"/>
                    <a:pt x="2261270" y="5759805"/>
                  </a:cubicBezTo>
                  <a:close/>
                  <a:moveTo>
                    <a:pt x="2292988" y="5413821"/>
                  </a:moveTo>
                  <a:cubicBezTo>
                    <a:pt x="2288150" y="5103141"/>
                    <a:pt x="2264533" y="5148215"/>
                    <a:pt x="2356599" y="5150570"/>
                  </a:cubicBezTo>
                  <a:cubicBezTo>
                    <a:pt x="2419589" y="5152177"/>
                    <a:pt x="2484027" y="5152050"/>
                    <a:pt x="2539665" y="5151095"/>
                  </a:cubicBezTo>
                  <a:cubicBezTo>
                    <a:pt x="2542959" y="5423446"/>
                    <a:pt x="2541973" y="5370497"/>
                    <a:pt x="2543246" y="5440168"/>
                  </a:cubicBezTo>
                  <a:cubicBezTo>
                    <a:pt x="2252501" y="5447566"/>
                    <a:pt x="2293418" y="5440900"/>
                    <a:pt x="2292988" y="5413821"/>
                  </a:cubicBezTo>
                  <a:close/>
                  <a:moveTo>
                    <a:pt x="2543516" y="5454965"/>
                  </a:moveTo>
                  <a:cubicBezTo>
                    <a:pt x="2545458" y="5551556"/>
                    <a:pt x="2547224" y="5544412"/>
                    <a:pt x="2549023" y="5743990"/>
                  </a:cubicBezTo>
                  <a:cubicBezTo>
                    <a:pt x="2514361" y="5744308"/>
                    <a:pt x="2298144" y="5744992"/>
                    <a:pt x="2297014" y="5744992"/>
                  </a:cubicBezTo>
                  <a:cubicBezTo>
                    <a:pt x="2297173" y="5665394"/>
                    <a:pt x="2297142" y="5681399"/>
                    <a:pt x="2293609" y="5454758"/>
                  </a:cubicBezTo>
                  <a:cubicBezTo>
                    <a:pt x="2363888" y="5455060"/>
                    <a:pt x="2443334" y="5457495"/>
                    <a:pt x="2543516" y="5454965"/>
                  </a:cubicBezTo>
                  <a:close/>
                  <a:moveTo>
                    <a:pt x="2547749" y="5758771"/>
                  </a:moveTo>
                  <a:cubicBezTo>
                    <a:pt x="2549357" y="5758771"/>
                    <a:pt x="2553924" y="6046539"/>
                    <a:pt x="2553940" y="6047796"/>
                  </a:cubicBezTo>
                  <a:cubicBezTo>
                    <a:pt x="2405695" y="6050326"/>
                    <a:pt x="2370779" y="6047303"/>
                    <a:pt x="2302441" y="6046699"/>
                  </a:cubicBezTo>
                  <a:cubicBezTo>
                    <a:pt x="2300945" y="5961117"/>
                    <a:pt x="2296855" y="5878273"/>
                    <a:pt x="2296982" y="5759757"/>
                  </a:cubicBezTo>
                  <a:cubicBezTo>
                    <a:pt x="2298113" y="5759773"/>
                    <a:pt x="2524244" y="5758994"/>
                    <a:pt x="2547749" y="5758771"/>
                  </a:cubicBezTo>
                  <a:close/>
                  <a:moveTo>
                    <a:pt x="2554243" y="6065505"/>
                  </a:moveTo>
                  <a:cubicBezTo>
                    <a:pt x="2559320" y="6389294"/>
                    <a:pt x="2561977" y="6352430"/>
                    <a:pt x="2547749" y="6352271"/>
                  </a:cubicBezTo>
                  <a:cubicBezTo>
                    <a:pt x="2257960" y="6349168"/>
                    <a:pt x="2306277" y="6375548"/>
                    <a:pt x="2304828" y="6282489"/>
                  </a:cubicBezTo>
                  <a:cubicBezTo>
                    <a:pt x="2303141" y="6174554"/>
                    <a:pt x="2304510" y="6176686"/>
                    <a:pt x="2302760" y="6065218"/>
                  </a:cubicBezTo>
                  <a:cubicBezTo>
                    <a:pt x="2302680" y="6059443"/>
                    <a:pt x="2554227" y="6064264"/>
                    <a:pt x="2554243" y="6065505"/>
                  </a:cubicBezTo>
                  <a:close/>
                  <a:moveTo>
                    <a:pt x="2556550" y="5454630"/>
                  </a:moveTo>
                  <a:cubicBezTo>
                    <a:pt x="2605026" y="5453421"/>
                    <a:pt x="2613541" y="5453628"/>
                    <a:pt x="2809434" y="5453596"/>
                  </a:cubicBezTo>
                  <a:cubicBezTo>
                    <a:pt x="2811694" y="5585922"/>
                    <a:pt x="2810198" y="5467677"/>
                    <a:pt x="2814352" y="5744674"/>
                  </a:cubicBezTo>
                  <a:cubicBezTo>
                    <a:pt x="2532949" y="5744117"/>
                    <a:pt x="2562105" y="5745072"/>
                    <a:pt x="2562057" y="5739488"/>
                  </a:cubicBezTo>
                  <a:cubicBezTo>
                    <a:pt x="2560625" y="5567736"/>
                    <a:pt x="2558190" y="5534404"/>
                    <a:pt x="2556550" y="5454630"/>
                  </a:cubicBezTo>
                  <a:close/>
                  <a:moveTo>
                    <a:pt x="2814575" y="5759455"/>
                  </a:moveTo>
                  <a:cubicBezTo>
                    <a:pt x="2818665" y="6032093"/>
                    <a:pt x="2816707" y="5889187"/>
                    <a:pt x="2819238" y="6048401"/>
                  </a:cubicBezTo>
                  <a:cubicBezTo>
                    <a:pt x="2734062" y="6048258"/>
                    <a:pt x="2673603" y="6045967"/>
                    <a:pt x="2566990" y="6047574"/>
                  </a:cubicBezTo>
                  <a:cubicBezTo>
                    <a:pt x="2565606" y="5962899"/>
                    <a:pt x="2563155" y="5865704"/>
                    <a:pt x="2562232" y="5758628"/>
                  </a:cubicBezTo>
                  <a:cubicBezTo>
                    <a:pt x="2691904" y="5757498"/>
                    <a:pt x="2733696" y="5759312"/>
                    <a:pt x="2814575" y="5759455"/>
                  </a:cubicBezTo>
                  <a:close/>
                  <a:moveTo>
                    <a:pt x="2819476" y="6063182"/>
                  </a:moveTo>
                  <a:cubicBezTo>
                    <a:pt x="2821338" y="6197719"/>
                    <a:pt x="2819190" y="6136926"/>
                    <a:pt x="2822532" y="6351348"/>
                  </a:cubicBezTo>
                  <a:cubicBezTo>
                    <a:pt x="2727012" y="6351476"/>
                    <a:pt x="2702535" y="6353639"/>
                    <a:pt x="2571478" y="6352510"/>
                  </a:cubicBezTo>
                  <a:cubicBezTo>
                    <a:pt x="2569266" y="6267374"/>
                    <a:pt x="2568932" y="6172103"/>
                    <a:pt x="2567261" y="6065250"/>
                  </a:cubicBezTo>
                  <a:cubicBezTo>
                    <a:pt x="2567181" y="6059125"/>
                    <a:pt x="2556471" y="6062784"/>
                    <a:pt x="2819476" y="6063182"/>
                  </a:cubicBezTo>
                  <a:close/>
                  <a:moveTo>
                    <a:pt x="2822468" y="5453612"/>
                  </a:moveTo>
                  <a:cubicBezTo>
                    <a:pt x="2903824" y="5453596"/>
                    <a:pt x="2910301" y="5454885"/>
                    <a:pt x="3074047" y="5455299"/>
                  </a:cubicBezTo>
                  <a:cubicBezTo>
                    <a:pt x="3074063" y="5456572"/>
                    <a:pt x="3079092" y="5732853"/>
                    <a:pt x="3079331" y="5744484"/>
                  </a:cubicBezTo>
                  <a:cubicBezTo>
                    <a:pt x="2955403" y="5744452"/>
                    <a:pt x="2871597" y="5744738"/>
                    <a:pt x="2827370" y="5744690"/>
                  </a:cubicBezTo>
                  <a:cubicBezTo>
                    <a:pt x="2823407" y="5479832"/>
                    <a:pt x="2824394" y="5567180"/>
                    <a:pt x="2822468" y="5453612"/>
                  </a:cubicBezTo>
                  <a:close/>
                  <a:moveTo>
                    <a:pt x="2834070" y="5759471"/>
                  </a:moveTo>
                  <a:cubicBezTo>
                    <a:pt x="3131085" y="5759471"/>
                    <a:pt x="3079474" y="5737547"/>
                    <a:pt x="3081208" y="5848266"/>
                  </a:cubicBezTo>
                  <a:cubicBezTo>
                    <a:pt x="3082911" y="5957315"/>
                    <a:pt x="3083246" y="5949789"/>
                    <a:pt x="3084853" y="6049260"/>
                  </a:cubicBezTo>
                  <a:cubicBezTo>
                    <a:pt x="2963281" y="6049976"/>
                    <a:pt x="2938836" y="6048417"/>
                    <a:pt x="2832272" y="6048417"/>
                  </a:cubicBezTo>
                  <a:cubicBezTo>
                    <a:pt x="2827195" y="5725423"/>
                    <a:pt x="2824378" y="5759471"/>
                    <a:pt x="2834070" y="5759471"/>
                  </a:cubicBezTo>
                  <a:close/>
                  <a:moveTo>
                    <a:pt x="2834070" y="6063197"/>
                  </a:moveTo>
                  <a:cubicBezTo>
                    <a:pt x="2835200" y="6063197"/>
                    <a:pt x="3085092" y="6063802"/>
                    <a:pt x="3085123" y="6065505"/>
                  </a:cubicBezTo>
                  <a:cubicBezTo>
                    <a:pt x="3085155" y="6067414"/>
                    <a:pt x="3088609" y="6351332"/>
                    <a:pt x="3088625" y="6353241"/>
                  </a:cubicBezTo>
                  <a:cubicBezTo>
                    <a:pt x="2913516" y="6354148"/>
                    <a:pt x="2956183" y="6351364"/>
                    <a:pt x="2835566" y="6351348"/>
                  </a:cubicBezTo>
                  <a:cubicBezTo>
                    <a:pt x="2830553" y="6031139"/>
                    <a:pt x="2832940" y="6063197"/>
                    <a:pt x="2834070" y="6063197"/>
                  </a:cubicBezTo>
                  <a:close/>
                  <a:moveTo>
                    <a:pt x="3120343" y="5455474"/>
                  </a:moveTo>
                  <a:cubicBezTo>
                    <a:pt x="3214557" y="5455856"/>
                    <a:pt x="3217645" y="5455490"/>
                    <a:pt x="3311143" y="5455856"/>
                  </a:cubicBezTo>
                  <a:cubicBezTo>
                    <a:pt x="3349593" y="5456015"/>
                    <a:pt x="3339742" y="5410432"/>
                    <a:pt x="3343673" y="5744006"/>
                  </a:cubicBezTo>
                  <a:cubicBezTo>
                    <a:pt x="3066440" y="5745279"/>
                    <a:pt x="3092412" y="5746759"/>
                    <a:pt x="3092269" y="5739408"/>
                  </a:cubicBezTo>
                  <a:cubicBezTo>
                    <a:pt x="3085744" y="5410273"/>
                    <a:pt x="3075559" y="5455283"/>
                    <a:pt x="3120343" y="5455474"/>
                  </a:cubicBezTo>
                  <a:close/>
                  <a:moveTo>
                    <a:pt x="3343864" y="5758771"/>
                  </a:moveTo>
                  <a:cubicBezTo>
                    <a:pt x="3344739" y="5832197"/>
                    <a:pt x="3345662" y="5893801"/>
                    <a:pt x="3347572" y="5956997"/>
                  </a:cubicBezTo>
                  <a:cubicBezTo>
                    <a:pt x="3351121" y="6073825"/>
                    <a:pt x="3395905" y="6046762"/>
                    <a:pt x="3120311" y="6049006"/>
                  </a:cubicBezTo>
                  <a:cubicBezTo>
                    <a:pt x="3088036" y="6049260"/>
                    <a:pt x="3099367" y="6093475"/>
                    <a:pt x="3092683" y="5759264"/>
                  </a:cubicBezTo>
                  <a:cubicBezTo>
                    <a:pt x="3324432" y="5759296"/>
                    <a:pt x="3234069" y="5759296"/>
                    <a:pt x="3343864" y="5758771"/>
                  </a:cubicBezTo>
                  <a:close/>
                  <a:moveTo>
                    <a:pt x="3120438" y="6063802"/>
                  </a:moveTo>
                  <a:cubicBezTo>
                    <a:pt x="3121568" y="6063786"/>
                    <a:pt x="3350007" y="6061543"/>
                    <a:pt x="3350070" y="6065505"/>
                  </a:cubicBezTo>
                  <a:cubicBezTo>
                    <a:pt x="3355274" y="6398999"/>
                    <a:pt x="3373035" y="6351794"/>
                    <a:pt x="3311127" y="6352303"/>
                  </a:cubicBezTo>
                  <a:cubicBezTo>
                    <a:pt x="3215910" y="6353082"/>
                    <a:pt x="3210117" y="6352319"/>
                    <a:pt x="3120343" y="6353035"/>
                  </a:cubicBezTo>
                  <a:cubicBezTo>
                    <a:pt x="3095770" y="6353194"/>
                    <a:pt x="3102025" y="6366208"/>
                    <a:pt x="3100720" y="6282489"/>
                  </a:cubicBezTo>
                  <a:cubicBezTo>
                    <a:pt x="3096884" y="6030566"/>
                    <a:pt x="3089261" y="6064057"/>
                    <a:pt x="3120438" y="6063802"/>
                  </a:cubicBezTo>
                  <a:close/>
                  <a:moveTo>
                    <a:pt x="3352442" y="5455967"/>
                  </a:moveTo>
                  <a:cubicBezTo>
                    <a:pt x="3510792" y="5456254"/>
                    <a:pt x="3488035" y="5455267"/>
                    <a:pt x="3597591" y="5455267"/>
                  </a:cubicBezTo>
                  <a:cubicBezTo>
                    <a:pt x="3610577" y="5455267"/>
                    <a:pt x="3604609" y="5420949"/>
                    <a:pt x="3609781" y="5745438"/>
                  </a:cubicBezTo>
                  <a:cubicBezTo>
                    <a:pt x="3511413" y="5745709"/>
                    <a:pt x="3495674" y="5743449"/>
                    <a:pt x="3356739" y="5743927"/>
                  </a:cubicBezTo>
                  <a:cubicBezTo>
                    <a:pt x="3355656" y="5659984"/>
                    <a:pt x="3356850" y="5735797"/>
                    <a:pt x="3352442" y="5455967"/>
                  </a:cubicBezTo>
                  <a:close/>
                  <a:moveTo>
                    <a:pt x="3406631" y="5758643"/>
                  </a:moveTo>
                  <a:cubicBezTo>
                    <a:pt x="3501053" y="5758643"/>
                    <a:pt x="3502039" y="5760251"/>
                    <a:pt x="3597575" y="5760251"/>
                  </a:cubicBezTo>
                  <a:cubicBezTo>
                    <a:pt x="3616211" y="5760251"/>
                    <a:pt x="3609734" y="5724436"/>
                    <a:pt x="3615017" y="6048926"/>
                  </a:cubicBezTo>
                  <a:cubicBezTo>
                    <a:pt x="3520039" y="6049181"/>
                    <a:pt x="3484422" y="6047494"/>
                    <a:pt x="3362818" y="6047924"/>
                  </a:cubicBezTo>
                  <a:cubicBezTo>
                    <a:pt x="3357025" y="5712249"/>
                    <a:pt x="3336750" y="5758643"/>
                    <a:pt x="3406631" y="5758643"/>
                  </a:cubicBezTo>
                  <a:close/>
                  <a:moveTo>
                    <a:pt x="3613092" y="5196646"/>
                  </a:moveTo>
                  <a:cubicBezTo>
                    <a:pt x="3612105" y="5133228"/>
                    <a:pt x="3569167" y="5151938"/>
                    <a:pt x="3866962" y="5150856"/>
                  </a:cubicBezTo>
                  <a:cubicBezTo>
                    <a:pt x="3869636" y="5309656"/>
                    <a:pt x="3867981" y="5312457"/>
                    <a:pt x="3870241" y="5440025"/>
                  </a:cubicBezTo>
                  <a:cubicBezTo>
                    <a:pt x="3817372" y="5440645"/>
                    <a:pt x="3795601" y="5440470"/>
                    <a:pt x="3618901" y="5440502"/>
                  </a:cubicBezTo>
                  <a:cubicBezTo>
                    <a:pt x="3617039" y="5307222"/>
                    <a:pt x="3614795" y="5305154"/>
                    <a:pt x="3613092" y="5196646"/>
                  </a:cubicBezTo>
                  <a:close/>
                  <a:moveTo>
                    <a:pt x="3870511" y="5454806"/>
                  </a:moveTo>
                  <a:cubicBezTo>
                    <a:pt x="3872023" y="5534357"/>
                    <a:pt x="3874395" y="5578540"/>
                    <a:pt x="3875731" y="5739631"/>
                  </a:cubicBezTo>
                  <a:cubicBezTo>
                    <a:pt x="3875763" y="5743990"/>
                    <a:pt x="3905046" y="5743704"/>
                    <a:pt x="3622800" y="5745391"/>
                  </a:cubicBezTo>
                  <a:cubicBezTo>
                    <a:pt x="3618439" y="5471766"/>
                    <a:pt x="3620572" y="5569916"/>
                    <a:pt x="3619107" y="5455267"/>
                  </a:cubicBezTo>
                  <a:cubicBezTo>
                    <a:pt x="3795824" y="5455235"/>
                    <a:pt x="3824215" y="5455379"/>
                    <a:pt x="3870511" y="5454806"/>
                  </a:cubicBezTo>
                  <a:close/>
                  <a:moveTo>
                    <a:pt x="3875906" y="5758564"/>
                  </a:moveTo>
                  <a:cubicBezTo>
                    <a:pt x="3875922" y="5759821"/>
                    <a:pt x="3879105" y="6046667"/>
                    <a:pt x="3879121" y="6047813"/>
                  </a:cubicBezTo>
                  <a:cubicBezTo>
                    <a:pt x="3746313" y="6046047"/>
                    <a:pt x="3691885" y="6048544"/>
                    <a:pt x="3628051" y="6048862"/>
                  </a:cubicBezTo>
                  <a:cubicBezTo>
                    <a:pt x="3626746" y="5968134"/>
                    <a:pt x="3626635" y="5986112"/>
                    <a:pt x="3623039" y="5760171"/>
                  </a:cubicBezTo>
                  <a:cubicBezTo>
                    <a:pt x="3696230" y="5759741"/>
                    <a:pt x="3751135" y="5755907"/>
                    <a:pt x="3875906" y="5758564"/>
                  </a:cubicBezTo>
                  <a:close/>
                  <a:moveTo>
                    <a:pt x="3878898" y="5087947"/>
                  </a:moveTo>
                  <a:cubicBezTo>
                    <a:pt x="3873853" y="4818889"/>
                    <a:pt x="3871498" y="4847782"/>
                    <a:pt x="3884055" y="4847686"/>
                  </a:cubicBezTo>
                  <a:cubicBezTo>
                    <a:pt x="4165744" y="4845395"/>
                    <a:pt x="4126928" y="4841290"/>
                    <a:pt x="4127055" y="4870963"/>
                  </a:cubicBezTo>
                  <a:cubicBezTo>
                    <a:pt x="4128376" y="5182613"/>
                    <a:pt x="4147951" y="5134978"/>
                    <a:pt x="4074935" y="5135471"/>
                  </a:cubicBezTo>
                  <a:cubicBezTo>
                    <a:pt x="3983601" y="5136091"/>
                    <a:pt x="3986418" y="5135614"/>
                    <a:pt x="3883959" y="5136012"/>
                  </a:cubicBezTo>
                  <a:cubicBezTo>
                    <a:pt x="3878277" y="5136044"/>
                    <a:pt x="3879949" y="5143251"/>
                    <a:pt x="3878898" y="5087947"/>
                  </a:cubicBezTo>
                  <a:close/>
                  <a:moveTo>
                    <a:pt x="3884039" y="5150793"/>
                  </a:moveTo>
                  <a:cubicBezTo>
                    <a:pt x="4175770" y="5149599"/>
                    <a:pt x="4129808" y="5136712"/>
                    <a:pt x="4130763" y="5196869"/>
                  </a:cubicBezTo>
                  <a:cubicBezTo>
                    <a:pt x="4135331" y="5489522"/>
                    <a:pt x="4153235" y="5440757"/>
                    <a:pt x="4075046" y="5439802"/>
                  </a:cubicBezTo>
                  <a:cubicBezTo>
                    <a:pt x="3851000" y="5437081"/>
                    <a:pt x="3883465" y="5453040"/>
                    <a:pt x="3882845" y="5413853"/>
                  </a:cubicBezTo>
                  <a:cubicBezTo>
                    <a:pt x="3878230" y="5119497"/>
                    <a:pt x="3879710" y="5150793"/>
                    <a:pt x="3884039" y="5150793"/>
                  </a:cubicBezTo>
                  <a:close/>
                  <a:moveTo>
                    <a:pt x="3884086" y="5454630"/>
                  </a:moveTo>
                  <a:cubicBezTo>
                    <a:pt x="4188963" y="5450923"/>
                    <a:pt x="4135219" y="5440343"/>
                    <a:pt x="4137464" y="5522711"/>
                  </a:cubicBezTo>
                  <a:cubicBezTo>
                    <a:pt x="4139517" y="5598268"/>
                    <a:pt x="4140726" y="5665457"/>
                    <a:pt x="4140487" y="5739535"/>
                  </a:cubicBezTo>
                  <a:cubicBezTo>
                    <a:pt x="4140455" y="5749495"/>
                    <a:pt x="3889975" y="5744054"/>
                    <a:pt x="3888829" y="5744038"/>
                  </a:cubicBezTo>
                  <a:cubicBezTo>
                    <a:pt x="3886951" y="5527738"/>
                    <a:pt x="3882256" y="5454662"/>
                    <a:pt x="3884086" y="5454630"/>
                  </a:cubicBezTo>
                  <a:close/>
                  <a:moveTo>
                    <a:pt x="4140439" y="5760203"/>
                  </a:moveTo>
                  <a:cubicBezTo>
                    <a:pt x="4140376" y="5865258"/>
                    <a:pt x="4143909" y="5957840"/>
                    <a:pt x="4145405" y="6046365"/>
                  </a:cubicBezTo>
                  <a:cubicBezTo>
                    <a:pt x="4070638" y="6046731"/>
                    <a:pt x="4029483" y="6049785"/>
                    <a:pt x="3892139" y="6047987"/>
                  </a:cubicBezTo>
                  <a:cubicBezTo>
                    <a:pt x="3892123" y="6046571"/>
                    <a:pt x="3888956" y="5759980"/>
                    <a:pt x="3888941" y="5758850"/>
                  </a:cubicBezTo>
                  <a:cubicBezTo>
                    <a:pt x="3941952" y="5759980"/>
                    <a:pt x="4138593" y="5760203"/>
                    <a:pt x="4140439" y="5760203"/>
                  </a:cubicBezTo>
                  <a:close/>
                  <a:moveTo>
                    <a:pt x="4145659" y="6061145"/>
                  </a:moveTo>
                  <a:cubicBezTo>
                    <a:pt x="4147394" y="6167951"/>
                    <a:pt x="4147315" y="6232817"/>
                    <a:pt x="4149765" y="6351523"/>
                  </a:cubicBezTo>
                  <a:lnTo>
                    <a:pt x="3897232" y="6351634"/>
                  </a:lnTo>
                  <a:cubicBezTo>
                    <a:pt x="3896420" y="6313179"/>
                    <a:pt x="3892489" y="6069800"/>
                    <a:pt x="3892410" y="6065298"/>
                  </a:cubicBezTo>
                  <a:cubicBezTo>
                    <a:pt x="3892378" y="6062641"/>
                    <a:pt x="3870257" y="6062545"/>
                    <a:pt x="4145659" y="6061145"/>
                  </a:cubicBezTo>
                  <a:close/>
                  <a:moveTo>
                    <a:pt x="4148890" y="5455124"/>
                  </a:moveTo>
                  <a:cubicBezTo>
                    <a:pt x="4258526" y="5455331"/>
                    <a:pt x="4238967" y="5454169"/>
                    <a:pt x="4401153" y="5454105"/>
                  </a:cubicBezTo>
                  <a:cubicBezTo>
                    <a:pt x="4402060" y="5532114"/>
                    <a:pt x="4401153" y="5625920"/>
                    <a:pt x="4405800" y="5742447"/>
                  </a:cubicBezTo>
                  <a:cubicBezTo>
                    <a:pt x="4241561" y="5742368"/>
                    <a:pt x="4280043" y="5745534"/>
                    <a:pt x="4153521" y="5745438"/>
                  </a:cubicBezTo>
                  <a:cubicBezTo>
                    <a:pt x="4153919" y="5613240"/>
                    <a:pt x="4150386" y="5530013"/>
                    <a:pt x="4148890" y="5455124"/>
                  </a:cubicBezTo>
                  <a:close/>
                  <a:moveTo>
                    <a:pt x="4170455" y="5760219"/>
                  </a:moveTo>
                  <a:cubicBezTo>
                    <a:pt x="4452478" y="5760219"/>
                    <a:pt x="4406787" y="5725518"/>
                    <a:pt x="4408697" y="5848234"/>
                  </a:cubicBezTo>
                  <a:cubicBezTo>
                    <a:pt x="4410320" y="5952239"/>
                    <a:pt x="4409142" y="5951667"/>
                    <a:pt x="4410495" y="6047478"/>
                  </a:cubicBezTo>
                  <a:cubicBezTo>
                    <a:pt x="4409365" y="6047462"/>
                    <a:pt x="4189457" y="6046253"/>
                    <a:pt x="4158439" y="6046333"/>
                  </a:cubicBezTo>
                  <a:cubicBezTo>
                    <a:pt x="4153028" y="5727300"/>
                    <a:pt x="4144943" y="5760219"/>
                    <a:pt x="4170455" y="5760219"/>
                  </a:cubicBezTo>
                  <a:close/>
                  <a:moveTo>
                    <a:pt x="4170455" y="6061081"/>
                  </a:moveTo>
                  <a:cubicBezTo>
                    <a:pt x="4437646" y="6061081"/>
                    <a:pt x="4410718" y="6061654"/>
                    <a:pt x="4410765" y="6065521"/>
                  </a:cubicBezTo>
                  <a:cubicBezTo>
                    <a:pt x="4416018" y="6401131"/>
                    <a:pt x="4432235" y="6350425"/>
                    <a:pt x="4361367" y="6350425"/>
                  </a:cubicBezTo>
                  <a:cubicBezTo>
                    <a:pt x="4266197" y="6350425"/>
                    <a:pt x="4264064" y="6351523"/>
                    <a:pt x="4170439" y="6351523"/>
                  </a:cubicBezTo>
                  <a:cubicBezTo>
                    <a:pt x="4160094" y="6351523"/>
                    <a:pt x="4162799" y="6362167"/>
                    <a:pt x="4161542" y="6282520"/>
                  </a:cubicBezTo>
                  <a:cubicBezTo>
                    <a:pt x="4157675" y="6033859"/>
                    <a:pt x="4152566" y="6061081"/>
                    <a:pt x="4170455" y="6061081"/>
                  </a:cubicBezTo>
                  <a:close/>
                  <a:moveTo>
                    <a:pt x="4663570" y="5196837"/>
                  </a:moveTo>
                  <a:cubicBezTo>
                    <a:pt x="4667978" y="5476921"/>
                    <a:pt x="4675108" y="5440295"/>
                    <a:pt x="4648101" y="5439866"/>
                  </a:cubicBezTo>
                  <a:cubicBezTo>
                    <a:pt x="4593052" y="5438975"/>
                    <a:pt x="4545117" y="5438991"/>
                    <a:pt x="4456839" y="5439229"/>
                  </a:cubicBezTo>
                  <a:cubicBezTo>
                    <a:pt x="4399593" y="5439373"/>
                    <a:pt x="4414283" y="5480469"/>
                    <a:pt x="4409859" y="5196614"/>
                  </a:cubicBezTo>
                  <a:cubicBezTo>
                    <a:pt x="4408951" y="5137762"/>
                    <a:pt x="4396745" y="5150331"/>
                    <a:pt x="4456934" y="5149599"/>
                  </a:cubicBezTo>
                  <a:cubicBezTo>
                    <a:pt x="4699378" y="5146672"/>
                    <a:pt x="4662711" y="5141039"/>
                    <a:pt x="4663570" y="5196837"/>
                  </a:cubicBezTo>
                  <a:close/>
                  <a:moveTo>
                    <a:pt x="4657268" y="4871281"/>
                  </a:moveTo>
                  <a:cubicBezTo>
                    <a:pt x="4659910" y="4935050"/>
                    <a:pt x="4660005" y="4953283"/>
                    <a:pt x="4661963" y="5088233"/>
                  </a:cubicBezTo>
                  <a:cubicBezTo>
                    <a:pt x="4662742" y="5145383"/>
                    <a:pt x="4666880" y="5136378"/>
                    <a:pt x="4648228" y="5135789"/>
                  </a:cubicBezTo>
                  <a:cubicBezTo>
                    <a:pt x="4343685" y="5125829"/>
                    <a:pt x="4407949" y="5217981"/>
                    <a:pt x="4405180" y="4845729"/>
                  </a:cubicBezTo>
                  <a:cubicBezTo>
                    <a:pt x="4695049" y="4846859"/>
                    <a:pt x="4655772" y="4835276"/>
                    <a:pt x="4657268" y="4871281"/>
                  </a:cubicBezTo>
                  <a:close/>
                  <a:moveTo>
                    <a:pt x="4651427" y="4545232"/>
                  </a:moveTo>
                  <a:cubicBezTo>
                    <a:pt x="4656440" y="4866588"/>
                    <a:pt x="4657936" y="4831314"/>
                    <a:pt x="4648005" y="4831394"/>
                  </a:cubicBezTo>
                  <a:cubicBezTo>
                    <a:pt x="4354460" y="4833351"/>
                    <a:pt x="4405514" y="4847782"/>
                    <a:pt x="4404177" y="4762153"/>
                  </a:cubicBezTo>
                  <a:cubicBezTo>
                    <a:pt x="4402442" y="4652515"/>
                    <a:pt x="4401981" y="4660359"/>
                    <a:pt x="4400119" y="4544946"/>
                  </a:cubicBezTo>
                  <a:cubicBezTo>
                    <a:pt x="4400071" y="4541016"/>
                    <a:pt x="4651379" y="4542512"/>
                    <a:pt x="4651427" y="4545232"/>
                  </a:cubicBezTo>
                  <a:close/>
                  <a:moveTo>
                    <a:pt x="4651140" y="4527540"/>
                  </a:moveTo>
                  <a:cubicBezTo>
                    <a:pt x="4521691" y="4530102"/>
                    <a:pt x="4471194" y="4527636"/>
                    <a:pt x="4399832" y="4527254"/>
                  </a:cubicBezTo>
                  <a:cubicBezTo>
                    <a:pt x="4398352" y="4438252"/>
                    <a:pt x="4395233" y="4337270"/>
                    <a:pt x="4395058" y="4238212"/>
                  </a:cubicBezTo>
                  <a:cubicBezTo>
                    <a:pt x="4485055" y="4238579"/>
                    <a:pt x="4450775" y="4239788"/>
                    <a:pt x="4646127" y="4239310"/>
                  </a:cubicBezTo>
                  <a:cubicBezTo>
                    <a:pt x="4649597" y="4453144"/>
                    <a:pt x="4649947" y="4453796"/>
                    <a:pt x="4651140" y="4527540"/>
                  </a:cubicBezTo>
                  <a:close/>
                  <a:moveTo>
                    <a:pt x="4645905" y="4224498"/>
                  </a:moveTo>
                  <a:cubicBezTo>
                    <a:pt x="4362433" y="4225246"/>
                    <a:pt x="4395058" y="4223941"/>
                    <a:pt x="4395058" y="4219645"/>
                  </a:cubicBezTo>
                  <a:cubicBezTo>
                    <a:pt x="4394915" y="4079412"/>
                    <a:pt x="4391366" y="4004920"/>
                    <a:pt x="4389870" y="3933038"/>
                  </a:cubicBezTo>
                  <a:cubicBezTo>
                    <a:pt x="4472897" y="3933611"/>
                    <a:pt x="4480472" y="3936792"/>
                    <a:pt x="4641751" y="3935122"/>
                  </a:cubicBezTo>
                  <a:cubicBezTo>
                    <a:pt x="4643374" y="4050392"/>
                    <a:pt x="4641576" y="3957460"/>
                    <a:pt x="4645905" y="4224498"/>
                  </a:cubicBezTo>
                  <a:close/>
                  <a:moveTo>
                    <a:pt x="4639809" y="3676533"/>
                  </a:moveTo>
                  <a:cubicBezTo>
                    <a:pt x="4641496" y="3784022"/>
                    <a:pt x="4639411" y="3784993"/>
                    <a:pt x="4641114" y="3893707"/>
                  </a:cubicBezTo>
                  <a:cubicBezTo>
                    <a:pt x="4641751" y="3933245"/>
                    <a:pt x="4678466" y="3920151"/>
                    <a:pt x="4389568" y="3918273"/>
                  </a:cubicBezTo>
                  <a:cubicBezTo>
                    <a:pt x="4387228" y="3795446"/>
                    <a:pt x="4389552" y="3782288"/>
                    <a:pt x="4386639" y="3630536"/>
                  </a:cubicBezTo>
                  <a:cubicBezTo>
                    <a:pt x="4686216" y="3630982"/>
                    <a:pt x="4638870" y="3616822"/>
                    <a:pt x="4639809" y="3676533"/>
                  </a:cubicBezTo>
                  <a:close/>
                  <a:moveTo>
                    <a:pt x="4632043" y="3325903"/>
                  </a:moveTo>
                  <a:cubicBezTo>
                    <a:pt x="4637295" y="3633177"/>
                    <a:pt x="4635385" y="3496619"/>
                    <a:pt x="4638584" y="3616344"/>
                  </a:cubicBezTo>
                  <a:cubicBezTo>
                    <a:pt x="4339802" y="3616440"/>
                    <a:pt x="4386798" y="3630234"/>
                    <a:pt x="4385239" y="3567595"/>
                  </a:cubicBezTo>
                  <a:cubicBezTo>
                    <a:pt x="4383377" y="3493135"/>
                    <a:pt x="4382247" y="3426678"/>
                    <a:pt x="4381928" y="3350643"/>
                  </a:cubicBezTo>
                  <a:cubicBezTo>
                    <a:pt x="4381753" y="3315800"/>
                    <a:pt x="4342572" y="3323421"/>
                    <a:pt x="4632043" y="3325903"/>
                  </a:cubicBezTo>
                  <a:close/>
                  <a:moveTo>
                    <a:pt x="4629417" y="3025104"/>
                  </a:moveTo>
                  <a:cubicBezTo>
                    <a:pt x="4631375" y="3149569"/>
                    <a:pt x="4628255" y="3097177"/>
                    <a:pt x="4631788" y="3311138"/>
                  </a:cubicBezTo>
                  <a:cubicBezTo>
                    <a:pt x="4630181" y="3311122"/>
                    <a:pt x="4383600" y="3310183"/>
                    <a:pt x="4381674" y="3310167"/>
                  </a:cubicBezTo>
                  <a:cubicBezTo>
                    <a:pt x="4380305" y="3144621"/>
                    <a:pt x="4377233" y="3145099"/>
                    <a:pt x="4375419" y="3021587"/>
                  </a:cubicBezTo>
                  <a:cubicBezTo>
                    <a:pt x="4376581" y="3021587"/>
                    <a:pt x="4629401" y="3023974"/>
                    <a:pt x="4629417" y="3025104"/>
                  </a:cubicBezTo>
                  <a:close/>
                  <a:moveTo>
                    <a:pt x="4622892" y="2718402"/>
                  </a:moveTo>
                  <a:cubicBezTo>
                    <a:pt x="4631231" y="3108664"/>
                    <a:pt x="4628319" y="2960540"/>
                    <a:pt x="4629146" y="3008095"/>
                  </a:cubicBezTo>
                  <a:cubicBezTo>
                    <a:pt x="4524699" y="3010657"/>
                    <a:pt x="4453305" y="3006998"/>
                    <a:pt x="4375212" y="3006823"/>
                  </a:cubicBezTo>
                  <a:cubicBezTo>
                    <a:pt x="4373844" y="2915004"/>
                    <a:pt x="4373780" y="2849948"/>
                    <a:pt x="4371091" y="2718306"/>
                  </a:cubicBezTo>
                  <a:cubicBezTo>
                    <a:pt x="4447672" y="2718338"/>
                    <a:pt x="4550544" y="2719436"/>
                    <a:pt x="4622892" y="2718402"/>
                  </a:cubicBezTo>
                  <a:close/>
                  <a:moveTo>
                    <a:pt x="4622478" y="2699564"/>
                  </a:moveTo>
                  <a:cubicBezTo>
                    <a:pt x="4622637" y="2706469"/>
                    <a:pt x="4642817" y="2703621"/>
                    <a:pt x="4370788" y="2703525"/>
                  </a:cubicBezTo>
                  <a:cubicBezTo>
                    <a:pt x="4370756" y="2702062"/>
                    <a:pt x="4365282" y="2414213"/>
                    <a:pt x="4365266" y="2413036"/>
                  </a:cubicBezTo>
                  <a:cubicBezTo>
                    <a:pt x="4366412" y="2413036"/>
                    <a:pt x="4616876" y="2414452"/>
                    <a:pt x="4618086" y="2414468"/>
                  </a:cubicBezTo>
                  <a:cubicBezTo>
                    <a:pt x="4619009" y="2478952"/>
                    <a:pt x="4619804" y="2577437"/>
                    <a:pt x="4622478" y="2699564"/>
                  </a:cubicBezTo>
                  <a:close/>
                  <a:moveTo>
                    <a:pt x="4614632" y="2156833"/>
                  </a:moveTo>
                  <a:cubicBezTo>
                    <a:pt x="4616335" y="2265309"/>
                    <a:pt x="4615762" y="2265103"/>
                    <a:pt x="4617465" y="2373849"/>
                  </a:cubicBezTo>
                  <a:cubicBezTo>
                    <a:pt x="4618054" y="2411238"/>
                    <a:pt x="4656727" y="2398367"/>
                    <a:pt x="4365011" y="2398256"/>
                  </a:cubicBezTo>
                  <a:cubicBezTo>
                    <a:pt x="4362401" y="2242335"/>
                    <a:pt x="4364709" y="2278245"/>
                    <a:pt x="4361701" y="2111076"/>
                  </a:cubicBezTo>
                  <a:cubicBezTo>
                    <a:pt x="4657284" y="2111076"/>
                    <a:pt x="4613646" y="2093272"/>
                    <a:pt x="4614632" y="2156833"/>
                  </a:cubicBezTo>
                  <a:close/>
                  <a:moveTo>
                    <a:pt x="4610447" y="1831182"/>
                  </a:moveTo>
                  <a:cubicBezTo>
                    <a:pt x="4617036" y="2146794"/>
                    <a:pt x="4628255" y="2095658"/>
                    <a:pt x="4552406" y="2095658"/>
                  </a:cubicBezTo>
                  <a:cubicBezTo>
                    <a:pt x="4456727" y="2095658"/>
                    <a:pt x="4457141" y="2096295"/>
                    <a:pt x="4361414" y="2096295"/>
                  </a:cubicBezTo>
                  <a:cubicBezTo>
                    <a:pt x="4358884" y="1964160"/>
                    <a:pt x="4358454" y="1986228"/>
                    <a:pt x="4356863" y="1805678"/>
                  </a:cubicBezTo>
                  <a:cubicBezTo>
                    <a:pt x="4644568" y="1805694"/>
                    <a:pt x="4609699" y="1795082"/>
                    <a:pt x="4610447" y="1831182"/>
                  </a:cubicBezTo>
                  <a:close/>
                  <a:moveTo>
                    <a:pt x="4604351" y="1505659"/>
                  </a:moveTo>
                  <a:cubicBezTo>
                    <a:pt x="4609667" y="1844611"/>
                    <a:pt x="4628589" y="1790659"/>
                    <a:pt x="4552406" y="1790659"/>
                  </a:cubicBezTo>
                  <a:cubicBezTo>
                    <a:pt x="4457921" y="1790659"/>
                    <a:pt x="4456839" y="1790913"/>
                    <a:pt x="4361367" y="1790913"/>
                  </a:cubicBezTo>
                  <a:cubicBezTo>
                    <a:pt x="4355033" y="1790913"/>
                    <a:pt x="4356990" y="1799664"/>
                    <a:pt x="4355781" y="1722388"/>
                  </a:cubicBezTo>
                  <a:cubicBezTo>
                    <a:pt x="4351834" y="1469081"/>
                    <a:pt x="4350401" y="1502127"/>
                    <a:pt x="4361367" y="1502127"/>
                  </a:cubicBezTo>
                  <a:cubicBezTo>
                    <a:pt x="4621857" y="1502127"/>
                    <a:pt x="4604224" y="1497163"/>
                    <a:pt x="4604351" y="1505659"/>
                  </a:cubicBezTo>
                  <a:close/>
                  <a:moveTo>
                    <a:pt x="4604065" y="1486328"/>
                  </a:moveTo>
                  <a:cubicBezTo>
                    <a:pt x="4514179" y="1485293"/>
                    <a:pt x="4455104" y="1487330"/>
                    <a:pt x="4353409" y="1487346"/>
                  </a:cubicBezTo>
                  <a:cubicBezTo>
                    <a:pt x="4347792" y="1161011"/>
                    <a:pt x="4339643" y="1196666"/>
                    <a:pt x="4361382" y="1196666"/>
                  </a:cubicBezTo>
                  <a:cubicBezTo>
                    <a:pt x="4441688" y="1196666"/>
                    <a:pt x="4463173" y="1196857"/>
                    <a:pt x="4552422" y="1196857"/>
                  </a:cubicBezTo>
                  <a:cubicBezTo>
                    <a:pt x="4616192" y="1196872"/>
                    <a:pt x="4598893" y="1144464"/>
                    <a:pt x="4604065" y="1486328"/>
                  </a:cubicBezTo>
                  <a:close/>
                  <a:moveTo>
                    <a:pt x="4595455" y="963119"/>
                  </a:moveTo>
                  <a:cubicBezTo>
                    <a:pt x="4597460" y="1029194"/>
                    <a:pt x="4597492" y="1043800"/>
                    <a:pt x="4599752" y="1182378"/>
                  </a:cubicBezTo>
                  <a:cubicBezTo>
                    <a:pt x="4571567" y="1182012"/>
                    <a:pt x="4366873" y="1181869"/>
                    <a:pt x="4347219" y="1181933"/>
                  </a:cubicBezTo>
                  <a:cubicBezTo>
                    <a:pt x="4341951" y="850554"/>
                    <a:pt x="4333532" y="894975"/>
                    <a:pt x="4361382" y="894975"/>
                  </a:cubicBezTo>
                  <a:cubicBezTo>
                    <a:pt x="4641305" y="894975"/>
                    <a:pt x="4592622" y="869153"/>
                    <a:pt x="4595455" y="963119"/>
                  </a:cubicBezTo>
                  <a:close/>
                  <a:moveTo>
                    <a:pt x="4590903" y="637341"/>
                  </a:moveTo>
                  <a:cubicBezTo>
                    <a:pt x="4595232" y="921641"/>
                    <a:pt x="4604797" y="878095"/>
                    <a:pt x="4552406" y="878095"/>
                  </a:cubicBezTo>
                  <a:cubicBezTo>
                    <a:pt x="4310551" y="878095"/>
                    <a:pt x="4341887" y="892653"/>
                    <a:pt x="4341298" y="854261"/>
                  </a:cubicBezTo>
                  <a:cubicBezTo>
                    <a:pt x="4336524" y="549659"/>
                    <a:pt x="4331177" y="590167"/>
                    <a:pt x="4361382" y="590167"/>
                  </a:cubicBezTo>
                  <a:cubicBezTo>
                    <a:pt x="4632107" y="590167"/>
                    <a:pt x="4589933" y="575386"/>
                    <a:pt x="4590903" y="637341"/>
                  </a:cubicBezTo>
                  <a:close/>
                  <a:moveTo>
                    <a:pt x="4361382" y="285088"/>
                  </a:moveTo>
                  <a:cubicBezTo>
                    <a:pt x="4621062" y="285088"/>
                    <a:pt x="4585715" y="278899"/>
                    <a:pt x="4585747" y="311547"/>
                  </a:cubicBezTo>
                  <a:cubicBezTo>
                    <a:pt x="4585747" y="619680"/>
                    <a:pt x="4606022" y="574845"/>
                    <a:pt x="4552406" y="574845"/>
                  </a:cubicBezTo>
                  <a:cubicBezTo>
                    <a:pt x="4298504" y="574845"/>
                    <a:pt x="4338481" y="588592"/>
                    <a:pt x="4337097" y="528483"/>
                  </a:cubicBezTo>
                  <a:cubicBezTo>
                    <a:pt x="4330906" y="246076"/>
                    <a:pt x="4322439" y="285088"/>
                    <a:pt x="4361382" y="285088"/>
                  </a:cubicBezTo>
                  <a:close/>
                  <a:moveTo>
                    <a:pt x="4334184" y="1181996"/>
                  </a:moveTo>
                  <a:cubicBezTo>
                    <a:pt x="4266993" y="1182426"/>
                    <a:pt x="4082367" y="1189586"/>
                    <a:pt x="4081969" y="1179594"/>
                  </a:cubicBezTo>
                  <a:cubicBezTo>
                    <a:pt x="4077863" y="1077991"/>
                    <a:pt x="4078070" y="980398"/>
                    <a:pt x="4076924" y="894625"/>
                  </a:cubicBezTo>
                  <a:cubicBezTo>
                    <a:pt x="4349239" y="894721"/>
                    <a:pt x="4216639" y="894880"/>
                    <a:pt x="4328932" y="894975"/>
                  </a:cubicBezTo>
                  <a:cubicBezTo>
                    <a:pt x="4331352" y="1030356"/>
                    <a:pt x="4329362" y="878445"/>
                    <a:pt x="4334184" y="1181996"/>
                  </a:cubicBezTo>
                  <a:close/>
                  <a:moveTo>
                    <a:pt x="4328264" y="854516"/>
                  </a:moveTo>
                  <a:cubicBezTo>
                    <a:pt x="4328821" y="890409"/>
                    <a:pt x="4368369" y="879956"/>
                    <a:pt x="4076717" y="879861"/>
                  </a:cubicBezTo>
                  <a:cubicBezTo>
                    <a:pt x="4073598" y="661572"/>
                    <a:pt x="4076686" y="824127"/>
                    <a:pt x="4073184" y="589228"/>
                  </a:cubicBezTo>
                  <a:cubicBezTo>
                    <a:pt x="4425296" y="590517"/>
                    <a:pt x="4295607" y="590055"/>
                    <a:pt x="4325336" y="590135"/>
                  </a:cubicBezTo>
                  <a:cubicBezTo>
                    <a:pt x="4328200" y="745355"/>
                    <a:pt x="4326291" y="728570"/>
                    <a:pt x="4328264" y="854516"/>
                  </a:cubicBezTo>
                  <a:close/>
                  <a:moveTo>
                    <a:pt x="4075014" y="286536"/>
                  </a:moveTo>
                  <a:cubicBezTo>
                    <a:pt x="4357595" y="285979"/>
                    <a:pt x="4318763" y="274285"/>
                    <a:pt x="4319750" y="311769"/>
                  </a:cubicBezTo>
                  <a:cubicBezTo>
                    <a:pt x="4327962" y="626076"/>
                    <a:pt x="4339309" y="575593"/>
                    <a:pt x="4265974" y="574988"/>
                  </a:cubicBezTo>
                  <a:cubicBezTo>
                    <a:pt x="4033986" y="573111"/>
                    <a:pt x="4073232" y="590549"/>
                    <a:pt x="4072357" y="531951"/>
                  </a:cubicBezTo>
                  <a:cubicBezTo>
                    <a:pt x="4068489" y="257277"/>
                    <a:pt x="4065084" y="286567"/>
                    <a:pt x="4075014" y="286536"/>
                  </a:cubicBezTo>
                  <a:close/>
                  <a:moveTo>
                    <a:pt x="4068951" y="1180262"/>
                  </a:moveTo>
                  <a:cubicBezTo>
                    <a:pt x="4069078" y="1183428"/>
                    <a:pt x="4098982" y="1182108"/>
                    <a:pt x="3817579" y="1183651"/>
                  </a:cubicBezTo>
                  <a:cubicBezTo>
                    <a:pt x="3813696" y="1016132"/>
                    <a:pt x="3814667" y="975306"/>
                    <a:pt x="3813616" y="893066"/>
                  </a:cubicBezTo>
                  <a:cubicBezTo>
                    <a:pt x="3938530" y="893512"/>
                    <a:pt x="3815287" y="894546"/>
                    <a:pt x="4063906" y="894625"/>
                  </a:cubicBezTo>
                  <a:cubicBezTo>
                    <a:pt x="4065052" y="981448"/>
                    <a:pt x="4064861" y="1078739"/>
                    <a:pt x="4068951" y="1180262"/>
                  </a:cubicBezTo>
                  <a:close/>
                  <a:moveTo>
                    <a:pt x="4060882" y="637341"/>
                  </a:moveTo>
                  <a:cubicBezTo>
                    <a:pt x="4062553" y="743924"/>
                    <a:pt x="4061630" y="746326"/>
                    <a:pt x="4063317" y="854516"/>
                  </a:cubicBezTo>
                  <a:cubicBezTo>
                    <a:pt x="4063906" y="891889"/>
                    <a:pt x="4101910" y="879272"/>
                    <a:pt x="3813409" y="878286"/>
                  </a:cubicBezTo>
                  <a:cubicBezTo>
                    <a:pt x="3812025" y="778465"/>
                    <a:pt x="3811341" y="776985"/>
                    <a:pt x="3808317" y="589451"/>
                  </a:cubicBezTo>
                  <a:cubicBezTo>
                    <a:pt x="4104711" y="589260"/>
                    <a:pt x="4059911" y="572856"/>
                    <a:pt x="4060882" y="637341"/>
                  </a:cubicBezTo>
                  <a:close/>
                  <a:moveTo>
                    <a:pt x="3979479" y="286663"/>
                  </a:moveTo>
                  <a:cubicBezTo>
                    <a:pt x="4068903" y="286663"/>
                    <a:pt x="4054946" y="279647"/>
                    <a:pt x="4055614" y="311690"/>
                  </a:cubicBezTo>
                  <a:cubicBezTo>
                    <a:pt x="4057190" y="387104"/>
                    <a:pt x="4058176" y="452623"/>
                    <a:pt x="4059291" y="532190"/>
                  </a:cubicBezTo>
                  <a:cubicBezTo>
                    <a:pt x="4060118" y="587558"/>
                    <a:pt x="4106080" y="574432"/>
                    <a:pt x="3808094" y="574670"/>
                  </a:cubicBezTo>
                  <a:cubicBezTo>
                    <a:pt x="3804959" y="379340"/>
                    <a:pt x="3804975" y="374360"/>
                    <a:pt x="3803399" y="311308"/>
                  </a:cubicBezTo>
                  <a:cubicBezTo>
                    <a:pt x="3802571" y="278262"/>
                    <a:pt x="3771586" y="286504"/>
                    <a:pt x="3979479" y="286663"/>
                  </a:cubicBezTo>
                  <a:close/>
                  <a:moveTo>
                    <a:pt x="3788535" y="1183731"/>
                  </a:moveTo>
                  <a:cubicBezTo>
                    <a:pt x="3694049" y="1183731"/>
                    <a:pt x="3694575" y="1181837"/>
                    <a:pt x="3597591" y="1181837"/>
                  </a:cubicBezTo>
                  <a:cubicBezTo>
                    <a:pt x="3534187" y="1181837"/>
                    <a:pt x="3552059" y="1236346"/>
                    <a:pt x="3546266" y="894307"/>
                  </a:cubicBezTo>
                  <a:cubicBezTo>
                    <a:pt x="3654151" y="895453"/>
                    <a:pt x="3692776" y="892843"/>
                    <a:pt x="3800582" y="893019"/>
                  </a:cubicBezTo>
                  <a:cubicBezTo>
                    <a:pt x="3804736" y="1226736"/>
                    <a:pt x="3811579" y="1183731"/>
                    <a:pt x="3788535" y="1183731"/>
                  </a:cubicBezTo>
                  <a:close/>
                  <a:moveTo>
                    <a:pt x="3796062" y="637309"/>
                  </a:moveTo>
                  <a:cubicBezTo>
                    <a:pt x="3800455" y="915197"/>
                    <a:pt x="3805261" y="878254"/>
                    <a:pt x="3788535" y="878254"/>
                  </a:cubicBezTo>
                  <a:cubicBezTo>
                    <a:pt x="3509981" y="878254"/>
                    <a:pt x="3546203" y="891555"/>
                    <a:pt x="3545614" y="854261"/>
                  </a:cubicBezTo>
                  <a:cubicBezTo>
                    <a:pt x="3543879" y="743096"/>
                    <a:pt x="3545184" y="745180"/>
                    <a:pt x="3543481" y="637086"/>
                  </a:cubicBezTo>
                  <a:cubicBezTo>
                    <a:pt x="3542558" y="579809"/>
                    <a:pt x="3528489" y="589721"/>
                    <a:pt x="3597575" y="589721"/>
                  </a:cubicBezTo>
                  <a:cubicBezTo>
                    <a:pt x="3835324" y="589721"/>
                    <a:pt x="3794996" y="571409"/>
                    <a:pt x="3796062" y="637309"/>
                  </a:cubicBezTo>
                  <a:close/>
                  <a:moveTo>
                    <a:pt x="3790365" y="311737"/>
                  </a:moveTo>
                  <a:cubicBezTo>
                    <a:pt x="3792004" y="376906"/>
                    <a:pt x="3792052" y="387327"/>
                    <a:pt x="3795060" y="574686"/>
                  </a:cubicBezTo>
                  <a:cubicBezTo>
                    <a:pt x="3767177" y="574686"/>
                    <a:pt x="3570600" y="574909"/>
                    <a:pt x="3542478" y="575211"/>
                  </a:cubicBezTo>
                  <a:lnTo>
                    <a:pt x="3537784" y="285517"/>
                  </a:lnTo>
                  <a:cubicBezTo>
                    <a:pt x="3837918" y="280744"/>
                    <a:pt x="3789585" y="280824"/>
                    <a:pt x="3790365" y="311737"/>
                  </a:cubicBezTo>
                  <a:close/>
                  <a:moveTo>
                    <a:pt x="3534473" y="962992"/>
                  </a:moveTo>
                  <a:cubicBezTo>
                    <a:pt x="3535762" y="1031501"/>
                    <a:pt x="3535317" y="1005822"/>
                    <a:pt x="3538150" y="1182346"/>
                  </a:cubicBezTo>
                  <a:cubicBezTo>
                    <a:pt x="3456014" y="1183953"/>
                    <a:pt x="3489196" y="1185863"/>
                    <a:pt x="3285505" y="1183922"/>
                  </a:cubicBezTo>
                  <a:cubicBezTo>
                    <a:pt x="3281812" y="886973"/>
                    <a:pt x="3283961" y="984948"/>
                    <a:pt x="3283022" y="892684"/>
                  </a:cubicBezTo>
                  <a:cubicBezTo>
                    <a:pt x="3585003" y="892541"/>
                    <a:pt x="3532834" y="880258"/>
                    <a:pt x="3534473" y="962992"/>
                  </a:cubicBezTo>
                  <a:close/>
                  <a:moveTo>
                    <a:pt x="3530447" y="637341"/>
                  </a:moveTo>
                  <a:cubicBezTo>
                    <a:pt x="3534728" y="918459"/>
                    <a:pt x="3542097" y="879638"/>
                    <a:pt x="3502214" y="878826"/>
                  </a:cubicBezTo>
                  <a:cubicBezTo>
                    <a:pt x="3442534" y="877617"/>
                    <a:pt x="3431521" y="877856"/>
                    <a:pt x="3282847" y="877920"/>
                  </a:cubicBezTo>
                  <a:cubicBezTo>
                    <a:pt x="3281065" y="738021"/>
                    <a:pt x="3278216" y="738800"/>
                    <a:pt x="3276656" y="590358"/>
                  </a:cubicBezTo>
                  <a:cubicBezTo>
                    <a:pt x="3574658" y="593269"/>
                    <a:pt x="3529397" y="571806"/>
                    <a:pt x="3530447" y="637341"/>
                  </a:cubicBezTo>
                  <a:close/>
                  <a:moveTo>
                    <a:pt x="3311095" y="286822"/>
                  </a:moveTo>
                  <a:cubicBezTo>
                    <a:pt x="3375836" y="287681"/>
                    <a:pt x="3438269" y="287824"/>
                    <a:pt x="3502246" y="286281"/>
                  </a:cubicBezTo>
                  <a:cubicBezTo>
                    <a:pt x="3533853" y="285486"/>
                    <a:pt x="3524065" y="242448"/>
                    <a:pt x="3529444" y="575386"/>
                  </a:cubicBezTo>
                  <a:cubicBezTo>
                    <a:pt x="3416021" y="577009"/>
                    <a:pt x="3460534" y="577407"/>
                    <a:pt x="3276513" y="575609"/>
                  </a:cubicBezTo>
                  <a:cubicBezTo>
                    <a:pt x="3273776" y="237993"/>
                    <a:pt x="3258434" y="286138"/>
                    <a:pt x="3311095" y="286822"/>
                  </a:cubicBezTo>
                  <a:close/>
                  <a:moveTo>
                    <a:pt x="3277293" y="1488762"/>
                  </a:moveTo>
                  <a:cubicBezTo>
                    <a:pt x="3214923" y="1489207"/>
                    <a:pt x="3134029" y="1488762"/>
                    <a:pt x="3027131" y="1488762"/>
                  </a:cubicBezTo>
                  <a:cubicBezTo>
                    <a:pt x="3026955" y="1478198"/>
                    <a:pt x="3022674" y="1230761"/>
                    <a:pt x="3021879" y="1197445"/>
                  </a:cubicBezTo>
                  <a:cubicBezTo>
                    <a:pt x="3023040" y="1197445"/>
                    <a:pt x="3270879" y="1198575"/>
                    <a:pt x="3272630" y="1198591"/>
                  </a:cubicBezTo>
                  <a:cubicBezTo>
                    <a:pt x="3273935" y="1304537"/>
                    <a:pt x="3276179" y="1418964"/>
                    <a:pt x="3277293" y="1488762"/>
                  </a:cubicBezTo>
                  <a:close/>
                  <a:moveTo>
                    <a:pt x="3270195" y="962833"/>
                  </a:moveTo>
                  <a:cubicBezTo>
                    <a:pt x="3269638" y="1228279"/>
                    <a:pt x="3298491" y="1183635"/>
                    <a:pt x="3215767" y="1183635"/>
                  </a:cubicBezTo>
                  <a:cubicBezTo>
                    <a:pt x="2999487" y="1183635"/>
                    <a:pt x="3021544" y="1183619"/>
                    <a:pt x="3021449" y="1179753"/>
                  </a:cubicBezTo>
                  <a:cubicBezTo>
                    <a:pt x="3020176" y="1126979"/>
                    <a:pt x="3012011" y="893368"/>
                    <a:pt x="3024982" y="893368"/>
                  </a:cubicBezTo>
                  <a:cubicBezTo>
                    <a:pt x="3319928" y="893368"/>
                    <a:pt x="3270386" y="871651"/>
                    <a:pt x="3270195" y="962833"/>
                  </a:cubicBezTo>
                  <a:close/>
                  <a:moveTo>
                    <a:pt x="3264259" y="637341"/>
                  </a:moveTo>
                  <a:cubicBezTo>
                    <a:pt x="3268699" y="920543"/>
                    <a:pt x="3287653" y="877920"/>
                    <a:pt x="3215767" y="877951"/>
                  </a:cubicBezTo>
                  <a:cubicBezTo>
                    <a:pt x="2988219" y="877951"/>
                    <a:pt x="3017072" y="889359"/>
                    <a:pt x="3016515" y="854229"/>
                  </a:cubicBezTo>
                  <a:cubicBezTo>
                    <a:pt x="3016388" y="845733"/>
                    <a:pt x="3012632" y="601956"/>
                    <a:pt x="3012425" y="588449"/>
                  </a:cubicBezTo>
                  <a:cubicBezTo>
                    <a:pt x="3314692" y="587812"/>
                    <a:pt x="3263320" y="578091"/>
                    <a:pt x="3264259" y="637341"/>
                  </a:cubicBezTo>
                  <a:close/>
                  <a:moveTo>
                    <a:pt x="3024982" y="286997"/>
                  </a:moveTo>
                  <a:cubicBezTo>
                    <a:pt x="3295722" y="286997"/>
                    <a:pt x="3259389" y="275733"/>
                    <a:pt x="3260169" y="310974"/>
                  </a:cubicBezTo>
                  <a:cubicBezTo>
                    <a:pt x="3267362" y="627317"/>
                    <a:pt x="3273346" y="575339"/>
                    <a:pt x="3215767" y="575339"/>
                  </a:cubicBezTo>
                  <a:cubicBezTo>
                    <a:pt x="3120629" y="575339"/>
                    <a:pt x="3120533" y="573668"/>
                    <a:pt x="3024982" y="573668"/>
                  </a:cubicBezTo>
                  <a:cubicBezTo>
                    <a:pt x="3007969" y="573668"/>
                    <a:pt x="3012314" y="581973"/>
                    <a:pt x="3011582" y="528515"/>
                  </a:cubicBezTo>
                  <a:cubicBezTo>
                    <a:pt x="3007810" y="249815"/>
                    <a:pt x="3000553" y="286997"/>
                    <a:pt x="3024982" y="286997"/>
                  </a:cubicBezTo>
                  <a:close/>
                  <a:moveTo>
                    <a:pt x="3004054" y="893400"/>
                  </a:moveTo>
                  <a:cubicBezTo>
                    <a:pt x="3005152" y="973206"/>
                    <a:pt x="3005168" y="1047459"/>
                    <a:pt x="3008478" y="1182696"/>
                  </a:cubicBezTo>
                  <a:cubicBezTo>
                    <a:pt x="2742561" y="1183174"/>
                    <a:pt x="2756725" y="1186308"/>
                    <a:pt x="2756566" y="1180374"/>
                  </a:cubicBezTo>
                  <a:cubicBezTo>
                    <a:pt x="2755961" y="1154710"/>
                    <a:pt x="2751123" y="895469"/>
                    <a:pt x="2751107" y="894307"/>
                  </a:cubicBezTo>
                  <a:cubicBezTo>
                    <a:pt x="2884440" y="895437"/>
                    <a:pt x="2923208" y="893575"/>
                    <a:pt x="3004054" y="893400"/>
                  </a:cubicBezTo>
                  <a:close/>
                  <a:moveTo>
                    <a:pt x="3003847" y="878620"/>
                  </a:moveTo>
                  <a:cubicBezTo>
                    <a:pt x="2712291" y="879240"/>
                    <a:pt x="2751027" y="890314"/>
                    <a:pt x="2750454" y="854229"/>
                  </a:cubicBezTo>
                  <a:cubicBezTo>
                    <a:pt x="2748752" y="745546"/>
                    <a:pt x="2749213" y="745483"/>
                    <a:pt x="2747510" y="637086"/>
                  </a:cubicBezTo>
                  <a:cubicBezTo>
                    <a:pt x="2746555" y="576595"/>
                    <a:pt x="2697109" y="590199"/>
                    <a:pt x="2999375" y="588512"/>
                  </a:cubicBezTo>
                  <a:cubicBezTo>
                    <a:pt x="2999391" y="589721"/>
                    <a:pt x="3003449" y="850999"/>
                    <a:pt x="3003847" y="878620"/>
                  </a:cubicBezTo>
                  <a:close/>
                  <a:moveTo>
                    <a:pt x="2994458" y="286917"/>
                  </a:moveTo>
                  <a:cubicBezTo>
                    <a:pt x="2997672" y="449075"/>
                    <a:pt x="2997418" y="454261"/>
                    <a:pt x="2999168" y="573732"/>
                  </a:cubicBezTo>
                  <a:cubicBezTo>
                    <a:pt x="2706721" y="575275"/>
                    <a:pt x="2746937" y="594510"/>
                    <a:pt x="2745425" y="528451"/>
                  </a:cubicBezTo>
                  <a:cubicBezTo>
                    <a:pt x="2743054" y="425018"/>
                    <a:pt x="2742449" y="365705"/>
                    <a:pt x="2742226" y="311499"/>
                  </a:cubicBezTo>
                  <a:cubicBezTo>
                    <a:pt x="2742067" y="274571"/>
                    <a:pt x="2704923" y="285486"/>
                    <a:pt x="2994458" y="286917"/>
                  </a:cubicBezTo>
                  <a:close/>
                  <a:moveTo>
                    <a:pt x="2738709" y="1182999"/>
                  </a:moveTo>
                  <a:cubicBezTo>
                    <a:pt x="2583128" y="1179642"/>
                    <a:pt x="2489534" y="1185465"/>
                    <a:pt x="2489470" y="1179880"/>
                  </a:cubicBezTo>
                  <a:cubicBezTo>
                    <a:pt x="2485937" y="841358"/>
                    <a:pt x="2464850" y="892000"/>
                    <a:pt x="2547622" y="893114"/>
                  </a:cubicBezTo>
                  <a:cubicBezTo>
                    <a:pt x="2626145" y="894164"/>
                    <a:pt x="2646898" y="893321"/>
                    <a:pt x="2738089" y="894164"/>
                  </a:cubicBezTo>
                  <a:cubicBezTo>
                    <a:pt x="2743611" y="1220483"/>
                    <a:pt x="2746507" y="1183142"/>
                    <a:pt x="2738709" y="1182999"/>
                  </a:cubicBezTo>
                  <a:close/>
                  <a:moveTo>
                    <a:pt x="2734476" y="637341"/>
                  </a:moveTo>
                  <a:cubicBezTo>
                    <a:pt x="2736179" y="745785"/>
                    <a:pt x="2735717" y="745674"/>
                    <a:pt x="2737420" y="854484"/>
                  </a:cubicBezTo>
                  <a:cubicBezTo>
                    <a:pt x="2737993" y="890489"/>
                    <a:pt x="2777270" y="878811"/>
                    <a:pt x="2485300" y="877761"/>
                  </a:cubicBezTo>
                  <a:cubicBezTo>
                    <a:pt x="2482961" y="723813"/>
                    <a:pt x="2485173" y="725404"/>
                    <a:pt x="2482372" y="590851"/>
                  </a:cubicBezTo>
                  <a:cubicBezTo>
                    <a:pt x="2772878" y="589117"/>
                    <a:pt x="2733442" y="570534"/>
                    <a:pt x="2734476" y="637341"/>
                  </a:cubicBezTo>
                  <a:close/>
                  <a:moveTo>
                    <a:pt x="2729033" y="286456"/>
                  </a:moveTo>
                  <a:cubicBezTo>
                    <a:pt x="2730036" y="450236"/>
                    <a:pt x="2731309" y="473449"/>
                    <a:pt x="2733378" y="574893"/>
                  </a:cubicBezTo>
                  <a:cubicBezTo>
                    <a:pt x="2674271" y="573636"/>
                    <a:pt x="2611010" y="573620"/>
                    <a:pt x="2547559" y="575068"/>
                  </a:cubicBezTo>
                  <a:cubicBezTo>
                    <a:pt x="2461954" y="577025"/>
                    <a:pt x="2484298" y="623960"/>
                    <a:pt x="2476134" y="311340"/>
                  </a:cubicBezTo>
                  <a:cubicBezTo>
                    <a:pt x="2474988" y="267857"/>
                    <a:pt x="2443349" y="292375"/>
                    <a:pt x="2729033" y="286456"/>
                  </a:cubicBezTo>
                  <a:close/>
                  <a:moveTo>
                    <a:pt x="2452214" y="1182410"/>
                  </a:moveTo>
                  <a:cubicBezTo>
                    <a:pt x="2265296" y="1182442"/>
                    <a:pt x="2248395" y="1182410"/>
                    <a:pt x="2224635" y="1182521"/>
                  </a:cubicBezTo>
                  <a:cubicBezTo>
                    <a:pt x="2220210" y="1026092"/>
                    <a:pt x="2222215" y="966619"/>
                    <a:pt x="2221499" y="893941"/>
                  </a:cubicBezTo>
                  <a:cubicBezTo>
                    <a:pt x="2359081" y="893528"/>
                    <a:pt x="2394110" y="892318"/>
                    <a:pt x="2472473" y="892493"/>
                  </a:cubicBezTo>
                  <a:cubicBezTo>
                    <a:pt x="2477470" y="1234277"/>
                    <a:pt x="2487131" y="1182410"/>
                    <a:pt x="2452214" y="1182410"/>
                  </a:cubicBezTo>
                  <a:close/>
                  <a:moveTo>
                    <a:pt x="2470182" y="637309"/>
                  </a:moveTo>
                  <a:cubicBezTo>
                    <a:pt x="2474526" y="915452"/>
                    <a:pt x="2477025" y="877697"/>
                    <a:pt x="2452230" y="877697"/>
                  </a:cubicBezTo>
                  <a:cubicBezTo>
                    <a:pt x="2185946" y="877697"/>
                    <a:pt x="2221563" y="890584"/>
                    <a:pt x="2221006" y="854229"/>
                  </a:cubicBezTo>
                  <a:cubicBezTo>
                    <a:pt x="2216120" y="542261"/>
                    <a:pt x="2201113" y="589658"/>
                    <a:pt x="2261286" y="589658"/>
                  </a:cubicBezTo>
                  <a:cubicBezTo>
                    <a:pt x="2356647" y="589658"/>
                    <a:pt x="2356678" y="590946"/>
                    <a:pt x="2452230" y="590946"/>
                  </a:cubicBezTo>
                  <a:cubicBezTo>
                    <a:pt x="2473667" y="590931"/>
                    <a:pt x="2469274" y="581607"/>
                    <a:pt x="2470182" y="637309"/>
                  </a:cubicBezTo>
                  <a:close/>
                  <a:moveTo>
                    <a:pt x="2261270" y="285533"/>
                  </a:moveTo>
                  <a:cubicBezTo>
                    <a:pt x="2268877" y="285533"/>
                    <a:pt x="2450686" y="285645"/>
                    <a:pt x="2462431" y="285661"/>
                  </a:cubicBezTo>
                  <a:cubicBezTo>
                    <a:pt x="2463418" y="326661"/>
                    <a:pt x="2459519" y="165681"/>
                    <a:pt x="2468988" y="576150"/>
                  </a:cubicBezTo>
                  <a:cubicBezTo>
                    <a:pt x="2362790" y="576452"/>
                    <a:pt x="2318801" y="574129"/>
                    <a:pt x="2215818" y="575068"/>
                  </a:cubicBezTo>
                  <a:cubicBezTo>
                    <a:pt x="2211839" y="233061"/>
                    <a:pt x="2193346" y="285533"/>
                    <a:pt x="2261270" y="285533"/>
                  </a:cubicBezTo>
                  <a:close/>
                  <a:moveTo>
                    <a:pt x="2208465" y="893989"/>
                  </a:moveTo>
                  <a:cubicBezTo>
                    <a:pt x="2209420" y="995130"/>
                    <a:pt x="2206683" y="972872"/>
                    <a:pt x="2211584" y="1182585"/>
                  </a:cubicBezTo>
                  <a:cubicBezTo>
                    <a:pt x="1917657" y="1184431"/>
                    <a:pt x="1991453" y="1183953"/>
                    <a:pt x="1960849" y="1184240"/>
                  </a:cubicBezTo>
                  <a:cubicBezTo>
                    <a:pt x="1959910" y="1064563"/>
                    <a:pt x="1957889" y="983659"/>
                    <a:pt x="1956377" y="893209"/>
                  </a:cubicBezTo>
                  <a:cubicBezTo>
                    <a:pt x="2079732" y="895548"/>
                    <a:pt x="2110972" y="894419"/>
                    <a:pt x="2208465" y="893989"/>
                  </a:cubicBezTo>
                  <a:close/>
                  <a:moveTo>
                    <a:pt x="2203659" y="637341"/>
                  </a:moveTo>
                  <a:cubicBezTo>
                    <a:pt x="2208099" y="920957"/>
                    <a:pt x="2222502" y="879002"/>
                    <a:pt x="2165766" y="879463"/>
                  </a:cubicBezTo>
                  <a:cubicBezTo>
                    <a:pt x="1922590" y="881436"/>
                    <a:pt x="1956234" y="884093"/>
                    <a:pt x="1955757" y="854229"/>
                  </a:cubicBezTo>
                  <a:cubicBezTo>
                    <a:pt x="1951619" y="596610"/>
                    <a:pt x="1951905" y="612855"/>
                    <a:pt x="1951444" y="590453"/>
                  </a:cubicBezTo>
                  <a:cubicBezTo>
                    <a:pt x="2247520" y="594733"/>
                    <a:pt x="2202593" y="568974"/>
                    <a:pt x="2203659" y="637341"/>
                  </a:cubicBezTo>
                  <a:close/>
                  <a:moveTo>
                    <a:pt x="1974997" y="286981"/>
                  </a:moveTo>
                  <a:cubicBezTo>
                    <a:pt x="2233372" y="284722"/>
                    <a:pt x="2197612" y="278612"/>
                    <a:pt x="2198566" y="311785"/>
                  </a:cubicBezTo>
                  <a:cubicBezTo>
                    <a:pt x="2207510" y="617342"/>
                    <a:pt x="2208752" y="574957"/>
                    <a:pt x="2165719" y="575879"/>
                  </a:cubicBezTo>
                  <a:cubicBezTo>
                    <a:pt x="2100771" y="577280"/>
                    <a:pt x="2039372" y="577200"/>
                    <a:pt x="1975029" y="576070"/>
                  </a:cubicBezTo>
                  <a:cubicBezTo>
                    <a:pt x="1944839" y="575545"/>
                    <a:pt x="1951507" y="585187"/>
                    <a:pt x="1949964" y="528419"/>
                  </a:cubicBezTo>
                  <a:cubicBezTo>
                    <a:pt x="1942388" y="249687"/>
                    <a:pt x="1938855" y="287315"/>
                    <a:pt x="1974997" y="286981"/>
                  </a:cubicBezTo>
                  <a:close/>
                  <a:moveTo>
                    <a:pt x="1947767" y="1179339"/>
                  </a:moveTo>
                  <a:cubicBezTo>
                    <a:pt x="1947847" y="1188297"/>
                    <a:pt x="1967661" y="1183524"/>
                    <a:pt x="1695154" y="1183365"/>
                  </a:cubicBezTo>
                  <a:cubicBezTo>
                    <a:pt x="1694900" y="1130781"/>
                    <a:pt x="1691780" y="894625"/>
                    <a:pt x="1691749" y="892812"/>
                  </a:cubicBezTo>
                  <a:cubicBezTo>
                    <a:pt x="1825209" y="892812"/>
                    <a:pt x="1887292" y="892159"/>
                    <a:pt x="1943343" y="893019"/>
                  </a:cubicBezTo>
                  <a:cubicBezTo>
                    <a:pt x="1944935" y="988575"/>
                    <a:pt x="1946972" y="1070004"/>
                    <a:pt x="1947767" y="1179339"/>
                  </a:cubicBezTo>
                  <a:close/>
                  <a:moveTo>
                    <a:pt x="1943104" y="878222"/>
                  </a:moveTo>
                  <a:cubicBezTo>
                    <a:pt x="1655797" y="873863"/>
                    <a:pt x="1691780" y="892414"/>
                    <a:pt x="1691176" y="854197"/>
                  </a:cubicBezTo>
                  <a:cubicBezTo>
                    <a:pt x="1687547" y="624215"/>
                    <a:pt x="1687483" y="617580"/>
                    <a:pt x="1686847" y="588401"/>
                  </a:cubicBezTo>
                  <a:cubicBezTo>
                    <a:pt x="1688629" y="588401"/>
                    <a:pt x="1937168" y="590278"/>
                    <a:pt x="1938410" y="590294"/>
                  </a:cubicBezTo>
                  <a:cubicBezTo>
                    <a:pt x="1939062" y="622131"/>
                    <a:pt x="1939142" y="631486"/>
                    <a:pt x="1943104" y="878222"/>
                  </a:cubicBezTo>
                  <a:close/>
                  <a:moveTo>
                    <a:pt x="1688597" y="287633"/>
                  </a:moveTo>
                  <a:cubicBezTo>
                    <a:pt x="1971369" y="287633"/>
                    <a:pt x="1933014" y="277928"/>
                    <a:pt x="1933301" y="311610"/>
                  </a:cubicBezTo>
                  <a:cubicBezTo>
                    <a:pt x="1935561" y="622624"/>
                    <a:pt x="1958271" y="575243"/>
                    <a:pt x="1879509" y="575243"/>
                  </a:cubicBezTo>
                  <a:cubicBezTo>
                    <a:pt x="1785884" y="575243"/>
                    <a:pt x="1783481" y="573636"/>
                    <a:pt x="1688581" y="573636"/>
                  </a:cubicBezTo>
                  <a:cubicBezTo>
                    <a:pt x="1685701" y="573620"/>
                    <a:pt x="1673478" y="287633"/>
                    <a:pt x="1688597" y="287633"/>
                  </a:cubicBezTo>
                  <a:close/>
                  <a:moveTo>
                    <a:pt x="1682072" y="1179976"/>
                  </a:moveTo>
                  <a:cubicBezTo>
                    <a:pt x="1682104" y="1185035"/>
                    <a:pt x="1479288" y="1184669"/>
                    <a:pt x="1430653" y="1184001"/>
                  </a:cubicBezTo>
                  <a:cubicBezTo>
                    <a:pt x="1425703" y="899924"/>
                    <a:pt x="1426515" y="976675"/>
                    <a:pt x="1424955" y="894100"/>
                  </a:cubicBezTo>
                  <a:cubicBezTo>
                    <a:pt x="1542565" y="895930"/>
                    <a:pt x="1584643" y="892939"/>
                    <a:pt x="1678730" y="892812"/>
                  </a:cubicBezTo>
                  <a:cubicBezTo>
                    <a:pt x="1678730" y="893957"/>
                    <a:pt x="1681913" y="1139786"/>
                    <a:pt x="1682072" y="1179976"/>
                  </a:cubicBezTo>
                  <a:close/>
                  <a:moveTo>
                    <a:pt x="1678508" y="878031"/>
                  </a:moveTo>
                  <a:cubicBezTo>
                    <a:pt x="1388129" y="878461"/>
                    <a:pt x="1424844" y="891348"/>
                    <a:pt x="1424271" y="854229"/>
                  </a:cubicBezTo>
                  <a:cubicBezTo>
                    <a:pt x="1422855" y="763127"/>
                    <a:pt x="1422807" y="743924"/>
                    <a:pt x="1421120" y="637086"/>
                  </a:cubicBezTo>
                  <a:cubicBezTo>
                    <a:pt x="1420165" y="574209"/>
                    <a:pt x="1376097" y="588512"/>
                    <a:pt x="1673813" y="588401"/>
                  </a:cubicBezTo>
                  <a:cubicBezTo>
                    <a:pt x="1674608" y="624501"/>
                    <a:pt x="1678492" y="876838"/>
                    <a:pt x="1678508" y="878031"/>
                  </a:cubicBezTo>
                  <a:close/>
                  <a:moveTo>
                    <a:pt x="1668561" y="287586"/>
                  </a:moveTo>
                  <a:cubicBezTo>
                    <a:pt x="1669484" y="482470"/>
                    <a:pt x="1671569" y="498412"/>
                    <a:pt x="1673447" y="573636"/>
                  </a:cubicBezTo>
                  <a:cubicBezTo>
                    <a:pt x="1490635" y="573716"/>
                    <a:pt x="1454477" y="573891"/>
                    <a:pt x="1420149" y="574734"/>
                  </a:cubicBezTo>
                  <a:cubicBezTo>
                    <a:pt x="1416664" y="346676"/>
                    <a:pt x="1417491" y="393309"/>
                    <a:pt x="1415025" y="285692"/>
                  </a:cubicBezTo>
                  <a:cubicBezTo>
                    <a:pt x="1538968" y="282351"/>
                    <a:pt x="1587492" y="287172"/>
                    <a:pt x="1668561" y="287586"/>
                  </a:cubicBezTo>
                  <a:close/>
                  <a:moveTo>
                    <a:pt x="1413497" y="963055"/>
                  </a:moveTo>
                  <a:cubicBezTo>
                    <a:pt x="1420165" y="1218415"/>
                    <a:pt x="1422680" y="1183890"/>
                    <a:pt x="1402420" y="1183540"/>
                  </a:cubicBezTo>
                  <a:cubicBezTo>
                    <a:pt x="1165785" y="1179101"/>
                    <a:pt x="1165117" y="1187422"/>
                    <a:pt x="1164990" y="1179849"/>
                  </a:cubicBezTo>
                  <a:cubicBezTo>
                    <a:pt x="1159356" y="842567"/>
                    <a:pt x="1139972" y="893273"/>
                    <a:pt x="1211492" y="892987"/>
                  </a:cubicBezTo>
                  <a:cubicBezTo>
                    <a:pt x="1299134" y="892637"/>
                    <a:pt x="1340178" y="892525"/>
                    <a:pt x="1402182" y="893687"/>
                  </a:cubicBezTo>
                  <a:cubicBezTo>
                    <a:pt x="1415327" y="893941"/>
                    <a:pt x="1411412" y="883059"/>
                    <a:pt x="1413497" y="963055"/>
                  </a:cubicBezTo>
                  <a:close/>
                  <a:moveTo>
                    <a:pt x="1408086" y="637341"/>
                  </a:moveTo>
                  <a:cubicBezTo>
                    <a:pt x="1412319" y="908006"/>
                    <a:pt x="1414977" y="879129"/>
                    <a:pt x="1402420" y="878890"/>
                  </a:cubicBezTo>
                  <a:cubicBezTo>
                    <a:pt x="1123914" y="873656"/>
                    <a:pt x="1158528" y="892159"/>
                    <a:pt x="1157940" y="854261"/>
                  </a:cubicBezTo>
                  <a:cubicBezTo>
                    <a:pt x="1156253" y="746581"/>
                    <a:pt x="1158831" y="746899"/>
                    <a:pt x="1157112" y="637054"/>
                  </a:cubicBezTo>
                  <a:cubicBezTo>
                    <a:pt x="1156030" y="568561"/>
                    <a:pt x="1117850" y="597788"/>
                    <a:pt x="1402468" y="590008"/>
                  </a:cubicBezTo>
                  <a:cubicBezTo>
                    <a:pt x="1409359" y="589817"/>
                    <a:pt x="1407258" y="582753"/>
                    <a:pt x="1408086" y="637341"/>
                  </a:cubicBezTo>
                  <a:close/>
                  <a:moveTo>
                    <a:pt x="1401991" y="286058"/>
                  </a:moveTo>
                  <a:cubicBezTo>
                    <a:pt x="1409264" y="607254"/>
                    <a:pt x="1408627" y="575036"/>
                    <a:pt x="1402134" y="575195"/>
                  </a:cubicBezTo>
                  <a:cubicBezTo>
                    <a:pt x="1339335" y="577009"/>
                    <a:pt x="1328322" y="576357"/>
                    <a:pt x="1211445" y="576675"/>
                  </a:cubicBezTo>
                  <a:cubicBezTo>
                    <a:pt x="1138158" y="576866"/>
                    <a:pt x="1158831" y="624963"/>
                    <a:pt x="1150667" y="311308"/>
                  </a:cubicBezTo>
                  <a:cubicBezTo>
                    <a:pt x="1149568" y="267825"/>
                    <a:pt x="1119665" y="294157"/>
                    <a:pt x="1401991" y="286058"/>
                  </a:cubicBezTo>
                  <a:close/>
                  <a:moveTo>
                    <a:pt x="1151972" y="1180135"/>
                  </a:moveTo>
                  <a:cubicBezTo>
                    <a:pt x="1152067" y="1186085"/>
                    <a:pt x="899295" y="1181821"/>
                    <a:pt x="899215" y="1179658"/>
                  </a:cubicBezTo>
                  <a:cubicBezTo>
                    <a:pt x="887136" y="845288"/>
                    <a:pt x="891194" y="892446"/>
                    <a:pt x="925188" y="892446"/>
                  </a:cubicBezTo>
                  <a:cubicBezTo>
                    <a:pt x="1016267" y="892446"/>
                    <a:pt x="1018734" y="893178"/>
                    <a:pt x="1116052" y="893178"/>
                  </a:cubicBezTo>
                  <a:cubicBezTo>
                    <a:pt x="1154582" y="893178"/>
                    <a:pt x="1146051" y="846704"/>
                    <a:pt x="1151972" y="1180135"/>
                  </a:cubicBezTo>
                  <a:close/>
                  <a:moveTo>
                    <a:pt x="1144094" y="637309"/>
                  </a:moveTo>
                  <a:cubicBezTo>
                    <a:pt x="1148502" y="917934"/>
                    <a:pt x="1151972" y="878413"/>
                    <a:pt x="1116052" y="878413"/>
                  </a:cubicBezTo>
                  <a:cubicBezTo>
                    <a:pt x="859588" y="878413"/>
                    <a:pt x="894616" y="884188"/>
                    <a:pt x="894154" y="854229"/>
                  </a:cubicBezTo>
                  <a:cubicBezTo>
                    <a:pt x="889332" y="546430"/>
                    <a:pt x="876425" y="590517"/>
                    <a:pt x="925188" y="590517"/>
                  </a:cubicBezTo>
                  <a:cubicBezTo>
                    <a:pt x="1185456" y="590517"/>
                    <a:pt x="1143218" y="581114"/>
                    <a:pt x="1144094" y="637309"/>
                  </a:cubicBezTo>
                  <a:close/>
                  <a:moveTo>
                    <a:pt x="925188" y="286249"/>
                  </a:moveTo>
                  <a:cubicBezTo>
                    <a:pt x="1120381" y="286297"/>
                    <a:pt x="1120906" y="286297"/>
                    <a:pt x="1136996" y="286329"/>
                  </a:cubicBezTo>
                  <a:cubicBezTo>
                    <a:pt x="1138524" y="349795"/>
                    <a:pt x="1142996" y="575577"/>
                    <a:pt x="1143027" y="576834"/>
                  </a:cubicBezTo>
                  <a:cubicBezTo>
                    <a:pt x="1060844" y="576914"/>
                    <a:pt x="1135516" y="576914"/>
                    <a:pt x="888680" y="575673"/>
                  </a:cubicBezTo>
                  <a:cubicBezTo>
                    <a:pt x="883285" y="233761"/>
                    <a:pt x="872526" y="286249"/>
                    <a:pt x="925188" y="286249"/>
                  </a:cubicBezTo>
                  <a:close/>
                  <a:moveTo>
                    <a:pt x="882218" y="962928"/>
                  </a:moveTo>
                  <a:cubicBezTo>
                    <a:pt x="882600" y="1036736"/>
                    <a:pt x="883523" y="1107361"/>
                    <a:pt x="886149" y="1180230"/>
                  </a:cubicBezTo>
                  <a:cubicBezTo>
                    <a:pt x="886213" y="1181933"/>
                    <a:pt x="634077" y="1191877"/>
                    <a:pt x="634077" y="1180294"/>
                  </a:cubicBezTo>
                  <a:cubicBezTo>
                    <a:pt x="634077" y="868898"/>
                    <a:pt x="619324" y="893750"/>
                    <a:pt x="638915" y="893878"/>
                  </a:cubicBezTo>
                  <a:cubicBezTo>
                    <a:pt x="930487" y="895866"/>
                    <a:pt x="881725" y="867976"/>
                    <a:pt x="882218" y="962928"/>
                  </a:cubicBezTo>
                  <a:close/>
                  <a:moveTo>
                    <a:pt x="876616" y="637373"/>
                  </a:moveTo>
                  <a:cubicBezTo>
                    <a:pt x="881056" y="922102"/>
                    <a:pt x="897640" y="877251"/>
                    <a:pt x="829684" y="878540"/>
                  </a:cubicBezTo>
                  <a:cubicBezTo>
                    <a:pt x="592269" y="882693"/>
                    <a:pt x="628666" y="884268"/>
                    <a:pt x="628205" y="854261"/>
                  </a:cubicBezTo>
                  <a:cubicBezTo>
                    <a:pt x="623558" y="557376"/>
                    <a:pt x="620900" y="590199"/>
                    <a:pt x="639058" y="589912"/>
                  </a:cubicBezTo>
                  <a:cubicBezTo>
                    <a:pt x="924504" y="585298"/>
                    <a:pt x="875757" y="582944"/>
                    <a:pt x="876616" y="637373"/>
                  </a:cubicBezTo>
                  <a:close/>
                  <a:moveTo>
                    <a:pt x="638995" y="285581"/>
                  </a:moveTo>
                  <a:cubicBezTo>
                    <a:pt x="907475" y="283958"/>
                    <a:pt x="870728" y="278040"/>
                    <a:pt x="871380" y="313981"/>
                  </a:cubicBezTo>
                  <a:cubicBezTo>
                    <a:pt x="872733" y="387804"/>
                    <a:pt x="873529" y="441645"/>
                    <a:pt x="875646" y="575577"/>
                  </a:cubicBezTo>
                  <a:cubicBezTo>
                    <a:pt x="814756" y="575116"/>
                    <a:pt x="766057" y="573207"/>
                    <a:pt x="624926" y="575354"/>
                  </a:cubicBezTo>
                  <a:cubicBezTo>
                    <a:pt x="620979" y="245901"/>
                    <a:pt x="610205" y="285740"/>
                    <a:pt x="638995" y="285581"/>
                  </a:cubicBezTo>
                  <a:close/>
                  <a:moveTo>
                    <a:pt x="621043" y="1180294"/>
                  </a:moveTo>
                  <a:cubicBezTo>
                    <a:pt x="621043" y="1187501"/>
                    <a:pt x="643037" y="1184415"/>
                    <a:pt x="368939" y="1184160"/>
                  </a:cubicBezTo>
                  <a:cubicBezTo>
                    <a:pt x="369321" y="1053282"/>
                    <a:pt x="365788" y="968242"/>
                    <a:pt x="364356" y="894021"/>
                  </a:cubicBezTo>
                  <a:cubicBezTo>
                    <a:pt x="443786" y="893989"/>
                    <a:pt x="519412" y="893209"/>
                    <a:pt x="615887" y="893750"/>
                  </a:cubicBezTo>
                  <a:cubicBezTo>
                    <a:pt x="617415" y="970438"/>
                    <a:pt x="621043" y="1041588"/>
                    <a:pt x="621043" y="1180294"/>
                  </a:cubicBezTo>
                  <a:close/>
                  <a:moveTo>
                    <a:pt x="615171" y="854516"/>
                  </a:moveTo>
                  <a:cubicBezTo>
                    <a:pt x="615680" y="886623"/>
                    <a:pt x="656867" y="879097"/>
                    <a:pt x="364053" y="879240"/>
                  </a:cubicBezTo>
                  <a:cubicBezTo>
                    <a:pt x="360886" y="700393"/>
                    <a:pt x="359693" y="679296"/>
                    <a:pt x="358770" y="590565"/>
                  </a:cubicBezTo>
                  <a:cubicBezTo>
                    <a:pt x="538717" y="590692"/>
                    <a:pt x="568366" y="590867"/>
                    <a:pt x="612067" y="590310"/>
                  </a:cubicBezTo>
                  <a:cubicBezTo>
                    <a:pt x="614295" y="756127"/>
                    <a:pt x="614025" y="781074"/>
                    <a:pt x="615171" y="854516"/>
                  </a:cubicBezTo>
                  <a:close/>
                  <a:moveTo>
                    <a:pt x="606322" y="285740"/>
                  </a:moveTo>
                  <a:cubicBezTo>
                    <a:pt x="610969" y="431669"/>
                    <a:pt x="609537" y="387407"/>
                    <a:pt x="611876" y="575545"/>
                  </a:cubicBezTo>
                  <a:cubicBezTo>
                    <a:pt x="573092" y="576023"/>
                    <a:pt x="558467" y="575927"/>
                    <a:pt x="358642" y="575800"/>
                  </a:cubicBezTo>
                  <a:cubicBezTo>
                    <a:pt x="357910" y="485032"/>
                    <a:pt x="359486" y="509184"/>
                    <a:pt x="354934" y="287315"/>
                  </a:cubicBezTo>
                  <a:cubicBezTo>
                    <a:pt x="436290" y="287268"/>
                    <a:pt x="371119" y="286695"/>
                    <a:pt x="606322" y="285740"/>
                  </a:cubicBezTo>
                  <a:close/>
                  <a:moveTo>
                    <a:pt x="161985" y="285883"/>
                  </a:moveTo>
                  <a:cubicBezTo>
                    <a:pt x="255563" y="285883"/>
                    <a:pt x="255022" y="287188"/>
                    <a:pt x="341884" y="287283"/>
                  </a:cubicBezTo>
                  <a:cubicBezTo>
                    <a:pt x="346563" y="516502"/>
                    <a:pt x="344860" y="487498"/>
                    <a:pt x="345608" y="575768"/>
                  </a:cubicBezTo>
                  <a:cubicBezTo>
                    <a:pt x="166330" y="575641"/>
                    <a:pt x="138081" y="575529"/>
                    <a:pt x="94141" y="575864"/>
                  </a:cubicBezTo>
                  <a:cubicBezTo>
                    <a:pt x="90656" y="225997"/>
                    <a:pt x="66004" y="285883"/>
                    <a:pt x="161985" y="285883"/>
                  </a:cubicBezTo>
                  <a:close/>
                  <a:moveTo>
                    <a:pt x="161985" y="590421"/>
                  </a:moveTo>
                  <a:cubicBezTo>
                    <a:pt x="380859" y="590565"/>
                    <a:pt x="345385" y="574925"/>
                    <a:pt x="346356" y="637373"/>
                  </a:cubicBezTo>
                  <a:cubicBezTo>
                    <a:pt x="348075" y="747837"/>
                    <a:pt x="348903" y="745976"/>
                    <a:pt x="350605" y="854484"/>
                  </a:cubicBezTo>
                  <a:cubicBezTo>
                    <a:pt x="351163" y="890075"/>
                    <a:pt x="390615" y="878938"/>
                    <a:pt x="98151" y="878795"/>
                  </a:cubicBezTo>
                  <a:cubicBezTo>
                    <a:pt x="92327" y="537313"/>
                    <a:pt x="75712" y="590421"/>
                    <a:pt x="161985" y="590421"/>
                  </a:cubicBezTo>
                  <a:close/>
                  <a:moveTo>
                    <a:pt x="102989" y="1179530"/>
                  </a:moveTo>
                  <a:cubicBezTo>
                    <a:pt x="101923" y="840180"/>
                    <a:pt x="73341" y="893559"/>
                    <a:pt x="161985" y="893607"/>
                  </a:cubicBezTo>
                  <a:cubicBezTo>
                    <a:pt x="244916" y="893607"/>
                    <a:pt x="258269" y="894021"/>
                    <a:pt x="351290" y="894021"/>
                  </a:cubicBezTo>
                  <a:cubicBezTo>
                    <a:pt x="352961" y="981766"/>
                    <a:pt x="356255" y="1049369"/>
                    <a:pt x="355857" y="1184160"/>
                  </a:cubicBezTo>
                  <a:cubicBezTo>
                    <a:pt x="354266" y="1184160"/>
                    <a:pt x="103005" y="1184160"/>
                    <a:pt x="102989" y="1179530"/>
                  </a:cubicBezTo>
                  <a:close/>
                  <a:moveTo>
                    <a:pt x="105886" y="1396896"/>
                  </a:moveTo>
                  <a:cubicBezTo>
                    <a:pt x="104772" y="1337694"/>
                    <a:pt x="103324" y="1257379"/>
                    <a:pt x="103069" y="1198034"/>
                  </a:cubicBezTo>
                  <a:cubicBezTo>
                    <a:pt x="248227" y="1197445"/>
                    <a:pt x="235781" y="1198925"/>
                    <a:pt x="355841" y="1198925"/>
                  </a:cubicBezTo>
                  <a:cubicBezTo>
                    <a:pt x="355459" y="1503193"/>
                    <a:pt x="367570" y="1486455"/>
                    <a:pt x="352738" y="1486455"/>
                  </a:cubicBezTo>
                  <a:cubicBezTo>
                    <a:pt x="55803" y="1486455"/>
                    <a:pt x="107987" y="1509779"/>
                    <a:pt x="105886" y="1396896"/>
                  </a:cubicBezTo>
                  <a:close/>
                  <a:moveTo>
                    <a:pt x="107748" y="1505436"/>
                  </a:moveTo>
                  <a:cubicBezTo>
                    <a:pt x="107652" y="1499692"/>
                    <a:pt x="360138" y="1499390"/>
                    <a:pt x="360234" y="1505690"/>
                  </a:cubicBezTo>
                  <a:cubicBezTo>
                    <a:pt x="365231" y="1824389"/>
                    <a:pt x="374939" y="1789879"/>
                    <a:pt x="352722" y="1789879"/>
                  </a:cubicBezTo>
                  <a:cubicBezTo>
                    <a:pt x="178170" y="1789847"/>
                    <a:pt x="147169" y="1789736"/>
                    <a:pt x="112968" y="1790054"/>
                  </a:cubicBezTo>
                  <a:cubicBezTo>
                    <a:pt x="112093" y="1755195"/>
                    <a:pt x="107891" y="1514441"/>
                    <a:pt x="107748" y="1505436"/>
                  </a:cubicBezTo>
                  <a:close/>
                  <a:moveTo>
                    <a:pt x="118252" y="2048007"/>
                  </a:moveTo>
                  <a:cubicBezTo>
                    <a:pt x="114655" y="1760445"/>
                    <a:pt x="98804" y="1804628"/>
                    <a:pt x="161985" y="1804628"/>
                  </a:cubicBezTo>
                  <a:cubicBezTo>
                    <a:pt x="175210" y="1804628"/>
                    <a:pt x="355237" y="1804660"/>
                    <a:pt x="366472" y="1804676"/>
                  </a:cubicBezTo>
                  <a:cubicBezTo>
                    <a:pt x="367379" y="1881013"/>
                    <a:pt x="366775" y="1843386"/>
                    <a:pt x="370547" y="2096231"/>
                  </a:cubicBezTo>
                  <a:cubicBezTo>
                    <a:pt x="72402" y="2096454"/>
                    <a:pt x="118984" y="2105761"/>
                    <a:pt x="118252" y="2048007"/>
                  </a:cubicBezTo>
                  <a:close/>
                  <a:moveTo>
                    <a:pt x="123217" y="2373563"/>
                  </a:moveTo>
                  <a:cubicBezTo>
                    <a:pt x="120209" y="2184644"/>
                    <a:pt x="119604" y="2148417"/>
                    <a:pt x="119063" y="2109262"/>
                  </a:cubicBezTo>
                  <a:cubicBezTo>
                    <a:pt x="218657" y="2108212"/>
                    <a:pt x="256964" y="2111091"/>
                    <a:pt x="370785" y="2111012"/>
                  </a:cubicBezTo>
                  <a:cubicBezTo>
                    <a:pt x="373602" y="2295650"/>
                    <a:pt x="371072" y="2274537"/>
                    <a:pt x="373586" y="2400865"/>
                  </a:cubicBezTo>
                  <a:cubicBezTo>
                    <a:pt x="80216" y="2401819"/>
                    <a:pt x="123679" y="2403395"/>
                    <a:pt x="123217" y="2373563"/>
                  </a:cubicBezTo>
                  <a:close/>
                  <a:moveTo>
                    <a:pt x="127753" y="2699182"/>
                  </a:moveTo>
                  <a:cubicBezTo>
                    <a:pt x="120496" y="2366849"/>
                    <a:pt x="112936" y="2413673"/>
                    <a:pt x="162001" y="2413673"/>
                  </a:cubicBezTo>
                  <a:cubicBezTo>
                    <a:pt x="255866" y="2413673"/>
                    <a:pt x="257616" y="2415661"/>
                    <a:pt x="352754" y="2415661"/>
                  </a:cubicBezTo>
                  <a:cubicBezTo>
                    <a:pt x="377533" y="2415661"/>
                    <a:pt x="377040" y="2369537"/>
                    <a:pt x="380175" y="2698641"/>
                  </a:cubicBezTo>
                  <a:cubicBezTo>
                    <a:pt x="380239" y="2705880"/>
                    <a:pt x="385172" y="2704003"/>
                    <a:pt x="352754" y="2704003"/>
                  </a:cubicBezTo>
                  <a:cubicBezTo>
                    <a:pt x="101287" y="2704003"/>
                    <a:pt x="127880" y="2704830"/>
                    <a:pt x="127753" y="2699182"/>
                  </a:cubicBezTo>
                  <a:close/>
                  <a:moveTo>
                    <a:pt x="128182" y="2718338"/>
                  </a:moveTo>
                  <a:cubicBezTo>
                    <a:pt x="167237" y="2718306"/>
                    <a:pt x="379156" y="2718815"/>
                    <a:pt x="380350" y="2718815"/>
                  </a:cubicBezTo>
                  <a:cubicBezTo>
                    <a:pt x="383724" y="3053917"/>
                    <a:pt x="399766" y="3008302"/>
                    <a:pt x="352738" y="3008302"/>
                  </a:cubicBezTo>
                  <a:cubicBezTo>
                    <a:pt x="163020" y="3008270"/>
                    <a:pt x="152484" y="3008286"/>
                    <a:pt x="131158" y="3008238"/>
                  </a:cubicBezTo>
                  <a:cubicBezTo>
                    <a:pt x="129662" y="2900017"/>
                    <a:pt x="132066" y="2895785"/>
                    <a:pt x="128182" y="2718338"/>
                  </a:cubicBezTo>
                  <a:close/>
                  <a:moveTo>
                    <a:pt x="137779" y="3312729"/>
                  </a:moveTo>
                  <a:cubicBezTo>
                    <a:pt x="132018" y="3029956"/>
                    <a:pt x="132543" y="3106293"/>
                    <a:pt x="131365" y="3023003"/>
                  </a:cubicBezTo>
                  <a:cubicBezTo>
                    <a:pt x="404795" y="3023703"/>
                    <a:pt x="385252" y="3021444"/>
                    <a:pt x="385299" y="3025119"/>
                  </a:cubicBezTo>
                  <a:cubicBezTo>
                    <a:pt x="390440" y="3354016"/>
                    <a:pt x="404524" y="3310883"/>
                    <a:pt x="352722" y="3310883"/>
                  </a:cubicBezTo>
                  <a:cubicBezTo>
                    <a:pt x="249102" y="3310899"/>
                    <a:pt x="248020" y="3313238"/>
                    <a:pt x="137779" y="3312729"/>
                  </a:cubicBezTo>
                  <a:close/>
                  <a:moveTo>
                    <a:pt x="138097" y="3327509"/>
                  </a:moveTo>
                  <a:cubicBezTo>
                    <a:pt x="225007" y="3327891"/>
                    <a:pt x="237802" y="3326078"/>
                    <a:pt x="390010" y="3325616"/>
                  </a:cubicBezTo>
                  <a:cubicBezTo>
                    <a:pt x="395421" y="3670773"/>
                    <a:pt x="408041" y="3615167"/>
                    <a:pt x="352738" y="3615167"/>
                  </a:cubicBezTo>
                  <a:cubicBezTo>
                    <a:pt x="257330" y="3615167"/>
                    <a:pt x="257234" y="3616965"/>
                    <a:pt x="161985" y="3616965"/>
                  </a:cubicBezTo>
                  <a:cubicBezTo>
                    <a:pt x="133227" y="3616965"/>
                    <a:pt x="145036" y="3654131"/>
                    <a:pt x="138097" y="3327509"/>
                  </a:cubicBezTo>
                  <a:close/>
                  <a:moveTo>
                    <a:pt x="144686" y="3893453"/>
                  </a:moveTo>
                  <a:cubicBezTo>
                    <a:pt x="139943" y="3589551"/>
                    <a:pt x="139896" y="3631729"/>
                    <a:pt x="161985" y="3631729"/>
                  </a:cubicBezTo>
                  <a:cubicBezTo>
                    <a:pt x="434698" y="3631729"/>
                    <a:pt x="395182" y="3612303"/>
                    <a:pt x="396217" y="3676533"/>
                  </a:cubicBezTo>
                  <a:cubicBezTo>
                    <a:pt x="397872" y="3782479"/>
                    <a:pt x="395851" y="3785311"/>
                    <a:pt x="397554" y="3893676"/>
                  </a:cubicBezTo>
                  <a:cubicBezTo>
                    <a:pt x="398047" y="3924812"/>
                    <a:pt x="406959" y="3918209"/>
                    <a:pt x="352754" y="3918209"/>
                  </a:cubicBezTo>
                  <a:cubicBezTo>
                    <a:pt x="111679" y="3918209"/>
                    <a:pt x="145211" y="3927565"/>
                    <a:pt x="144686" y="3893453"/>
                  </a:cubicBezTo>
                  <a:close/>
                  <a:moveTo>
                    <a:pt x="150463" y="4219136"/>
                  </a:moveTo>
                  <a:cubicBezTo>
                    <a:pt x="142506" y="3887550"/>
                    <a:pt x="140118" y="3933372"/>
                    <a:pt x="161985" y="3933372"/>
                  </a:cubicBezTo>
                  <a:cubicBezTo>
                    <a:pt x="447064" y="3933372"/>
                    <a:pt x="397936" y="3914566"/>
                    <a:pt x="399050" y="4002247"/>
                  </a:cubicBezTo>
                  <a:cubicBezTo>
                    <a:pt x="399925" y="4071791"/>
                    <a:pt x="401007" y="4150340"/>
                    <a:pt x="402821" y="4219550"/>
                  </a:cubicBezTo>
                  <a:cubicBezTo>
                    <a:pt x="402933" y="4224004"/>
                    <a:pt x="410429" y="4222700"/>
                    <a:pt x="352754" y="4222700"/>
                  </a:cubicBezTo>
                  <a:cubicBezTo>
                    <a:pt x="133832" y="4222700"/>
                    <a:pt x="150749" y="4231530"/>
                    <a:pt x="150463" y="4219136"/>
                  </a:cubicBezTo>
                  <a:close/>
                  <a:moveTo>
                    <a:pt x="156622" y="4528288"/>
                  </a:moveTo>
                  <a:cubicBezTo>
                    <a:pt x="151322" y="4206583"/>
                    <a:pt x="144861" y="4240106"/>
                    <a:pt x="161985" y="4240106"/>
                  </a:cubicBezTo>
                  <a:cubicBezTo>
                    <a:pt x="451266" y="4240106"/>
                    <a:pt x="403140" y="4206376"/>
                    <a:pt x="405049" y="4327994"/>
                  </a:cubicBezTo>
                  <a:cubicBezTo>
                    <a:pt x="406736" y="4435929"/>
                    <a:pt x="407930" y="4434163"/>
                    <a:pt x="409553" y="4528511"/>
                  </a:cubicBezTo>
                  <a:cubicBezTo>
                    <a:pt x="378647" y="4528384"/>
                    <a:pt x="171502" y="4528288"/>
                    <a:pt x="156622" y="4528288"/>
                  </a:cubicBezTo>
                  <a:close/>
                  <a:moveTo>
                    <a:pt x="161985" y="4543053"/>
                  </a:moveTo>
                  <a:cubicBezTo>
                    <a:pt x="386191" y="4543196"/>
                    <a:pt x="383103" y="4543180"/>
                    <a:pt x="409808" y="4543307"/>
                  </a:cubicBezTo>
                  <a:cubicBezTo>
                    <a:pt x="412004" y="4696714"/>
                    <a:pt x="411304" y="4689777"/>
                    <a:pt x="413802" y="4831108"/>
                  </a:cubicBezTo>
                  <a:cubicBezTo>
                    <a:pt x="350048" y="4830360"/>
                    <a:pt x="257537" y="4831187"/>
                    <a:pt x="161794" y="4831187"/>
                  </a:cubicBezTo>
                  <a:cubicBezTo>
                    <a:pt x="160330" y="4520667"/>
                    <a:pt x="150351" y="4543053"/>
                    <a:pt x="161985" y="4543053"/>
                  </a:cubicBezTo>
                  <a:close/>
                  <a:moveTo>
                    <a:pt x="161985" y="4845936"/>
                  </a:moveTo>
                  <a:cubicBezTo>
                    <a:pt x="453366" y="4845936"/>
                    <a:pt x="413882" y="4836056"/>
                    <a:pt x="414535" y="4871043"/>
                  </a:cubicBezTo>
                  <a:cubicBezTo>
                    <a:pt x="420503" y="5187848"/>
                    <a:pt x="431897" y="5136203"/>
                    <a:pt x="352738" y="5136203"/>
                  </a:cubicBezTo>
                  <a:cubicBezTo>
                    <a:pt x="260911" y="5136203"/>
                    <a:pt x="258014" y="5134309"/>
                    <a:pt x="166346" y="5134246"/>
                  </a:cubicBezTo>
                  <a:cubicBezTo>
                    <a:pt x="159073" y="4824043"/>
                    <a:pt x="163115" y="4845936"/>
                    <a:pt x="161985" y="4845936"/>
                  </a:cubicBezTo>
                  <a:close/>
                  <a:moveTo>
                    <a:pt x="169099" y="5413853"/>
                  </a:moveTo>
                  <a:cubicBezTo>
                    <a:pt x="167444" y="5308193"/>
                    <a:pt x="169242" y="5304915"/>
                    <a:pt x="167539" y="5196582"/>
                  </a:cubicBezTo>
                  <a:cubicBezTo>
                    <a:pt x="166537" y="5131398"/>
                    <a:pt x="124251" y="5149822"/>
                    <a:pt x="417161" y="5151111"/>
                  </a:cubicBezTo>
                  <a:cubicBezTo>
                    <a:pt x="418481" y="5300396"/>
                    <a:pt x="422285" y="5301049"/>
                    <a:pt x="423892" y="5439229"/>
                  </a:cubicBezTo>
                  <a:cubicBezTo>
                    <a:pt x="136713" y="5434074"/>
                    <a:pt x="169783" y="5457606"/>
                    <a:pt x="169099" y="5413853"/>
                  </a:cubicBezTo>
                  <a:close/>
                  <a:moveTo>
                    <a:pt x="174001" y="5739408"/>
                  </a:moveTo>
                  <a:cubicBezTo>
                    <a:pt x="172377" y="5661782"/>
                    <a:pt x="171391" y="5603917"/>
                    <a:pt x="170547" y="5522424"/>
                  </a:cubicBezTo>
                  <a:cubicBezTo>
                    <a:pt x="169656" y="5436716"/>
                    <a:pt x="151991" y="5456301"/>
                    <a:pt x="257473" y="5454312"/>
                  </a:cubicBezTo>
                  <a:cubicBezTo>
                    <a:pt x="326065" y="5453103"/>
                    <a:pt x="383772" y="5453278"/>
                    <a:pt x="424052" y="5454026"/>
                  </a:cubicBezTo>
                  <a:cubicBezTo>
                    <a:pt x="424768" y="5536632"/>
                    <a:pt x="422094" y="5577028"/>
                    <a:pt x="427330" y="5744515"/>
                  </a:cubicBezTo>
                  <a:cubicBezTo>
                    <a:pt x="151402" y="5744515"/>
                    <a:pt x="174064" y="5742192"/>
                    <a:pt x="174001" y="5739408"/>
                  </a:cubicBezTo>
                  <a:close/>
                  <a:moveTo>
                    <a:pt x="174383" y="5757275"/>
                  </a:moveTo>
                  <a:cubicBezTo>
                    <a:pt x="259271" y="5757450"/>
                    <a:pt x="233108" y="5759280"/>
                    <a:pt x="427791" y="5759280"/>
                  </a:cubicBezTo>
                  <a:cubicBezTo>
                    <a:pt x="432057" y="5898256"/>
                    <a:pt x="429622" y="5952255"/>
                    <a:pt x="430863" y="6046890"/>
                  </a:cubicBezTo>
                  <a:cubicBezTo>
                    <a:pt x="176658" y="6047924"/>
                    <a:pt x="262263" y="6048449"/>
                    <a:pt x="180064" y="6048655"/>
                  </a:cubicBezTo>
                  <a:cubicBezTo>
                    <a:pt x="180048" y="6047033"/>
                    <a:pt x="174414" y="5758500"/>
                    <a:pt x="174383" y="5757275"/>
                  </a:cubicBezTo>
                  <a:close/>
                  <a:moveTo>
                    <a:pt x="180335" y="6065250"/>
                  </a:moveTo>
                  <a:cubicBezTo>
                    <a:pt x="180303" y="6063197"/>
                    <a:pt x="158627" y="6062879"/>
                    <a:pt x="431070" y="6061670"/>
                  </a:cubicBezTo>
                  <a:cubicBezTo>
                    <a:pt x="432789" y="6173122"/>
                    <a:pt x="435558" y="6177926"/>
                    <a:pt x="437659" y="6352812"/>
                  </a:cubicBezTo>
                  <a:cubicBezTo>
                    <a:pt x="325986" y="6352414"/>
                    <a:pt x="265080" y="6352939"/>
                    <a:pt x="184695" y="6353003"/>
                  </a:cubicBezTo>
                  <a:cubicBezTo>
                    <a:pt x="182690" y="6258751"/>
                    <a:pt x="181847" y="6159678"/>
                    <a:pt x="180335" y="6065250"/>
                  </a:cubicBezTo>
                  <a:close/>
                  <a:moveTo>
                    <a:pt x="188865" y="6608474"/>
                  </a:moveTo>
                  <a:cubicBezTo>
                    <a:pt x="187671" y="6318652"/>
                    <a:pt x="162638" y="6368006"/>
                    <a:pt x="257377" y="6367624"/>
                  </a:cubicBezTo>
                  <a:cubicBezTo>
                    <a:pt x="322118" y="6367449"/>
                    <a:pt x="365151" y="6367386"/>
                    <a:pt x="437834" y="6367593"/>
                  </a:cubicBezTo>
                  <a:cubicBezTo>
                    <a:pt x="441303" y="6680643"/>
                    <a:pt x="437881" y="6299370"/>
                    <a:pt x="440507" y="6657032"/>
                  </a:cubicBezTo>
                  <a:cubicBezTo>
                    <a:pt x="138957" y="6658607"/>
                    <a:pt x="189104" y="6664510"/>
                    <a:pt x="188865" y="6608474"/>
                  </a:cubicBezTo>
                  <a:close/>
                  <a:moveTo>
                    <a:pt x="193592" y="6934220"/>
                  </a:moveTo>
                  <a:cubicBezTo>
                    <a:pt x="188610" y="6616413"/>
                    <a:pt x="169385" y="6668471"/>
                    <a:pt x="257202" y="6670762"/>
                  </a:cubicBezTo>
                  <a:cubicBezTo>
                    <a:pt x="311360" y="6672242"/>
                    <a:pt x="357067" y="6672242"/>
                    <a:pt x="440635" y="6671828"/>
                  </a:cubicBezTo>
                  <a:cubicBezTo>
                    <a:pt x="442178" y="6828274"/>
                    <a:pt x="445902" y="6819078"/>
                    <a:pt x="447557" y="6959088"/>
                  </a:cubicBezTo>
                  <a:cubicBezTo>
                    <a:pt x="156447" y="6955556"/>
                    <a:pt x="194260" y="6975109"/>
                    <a:pt x="193592" y="6934220"/>
                  </a:cubicBezTo>
                  <a:close/>
                  <a:moveTo>
                    <a:pt x="198175" y="7265424"/>
                  </a:moveTo>
                  <a:cubicBezTo>
                    <a:pt x="197904" y="7185745"/>
                    <a:pt x="198016" y="7203422"/>
                    <a:pt x="194276" y="6975316"/>
                  </a:cubicBezTo>
                  <a:cubicBezTo>
                    <a:pt x="271430" y="6974839"/>
                    <a:pt x="292549" y="6972007"/>
                    <a:pt x="447717" y="6973900"/>
                  </a:cubicBezTo>
                  <a:cubicBezTo>
                    <a:pt x="448417" y="7053420"/>
                    <a:pt x="449531" y="7232585"/>
                    <a:pt x="449961" y="7265440"/>
                  </a:cubicBezTo>
                  <a:lnTo>
                    <a:pt x="198175" y="7265424"/>
                  </a:lnTo>
                  <a:close/>
                  <a:moveTo>
                    <a:pt x="448162" y="6061591"/>
                  </a:moveTo>
                  <a:cubicBezTo>
                    <a:pt x="716913" y="6060493"/>
                    <a:pt x="696208" y="6063754"/>
                    <a:pt x="696240" y="6065536"/>
                  </a:cubicBezTo>
                  <a:cubicBezTo>
                    <a:pt x="701428" y="6397122"/>
                    <a:pt x="730536" y="6351348"/>
                    <a:pt x="638915" y="6352462"/>
                  </a:cubicBezTo>
                  <a:cubicBezTo>
                    <a:pt x="576944" y="6353130"/>
                    <a:pt x="539592" y="6353114"/>
                    <a:pt x="450724" y="6352860"/>
                  </a:cubicBezTo>
                  <a:cubicBezTo>
                    <a:pt x="446857" y="6038728"/>
                    <a:pt x="438884" y="6061638"/>
                    <a:pt x="448162" y="6061591"/>
                  </a:cubicBezTo>
                  <a:close/>
                  <a:moveTo>
                    <a:pt x="453430" y="6608506"/>
                  </a:moveTo>
                  <a:cubicBezTo>
                    <a:pt x="453430" y="6317618"/>
                    <a:pt x="422906" y="6367783"/>
                    <a:pt x="543523" y="6367783"/>
                  </a:cubicBezTo>
                  <a:cubicBezTo>
                    <a:pt x="633441" y="6367783"/>
                    <a:pt x="629876" y="6366988"/>
                    <a:pt x="702956" y="6366733"/>
                  </a:cubicBezTo>
                  <a:cubicBezTo>
                    <a:pt x="702637" y="6547919"/>
                    <a:pt x="705391" y="6574649"/>
                    <a:pt x="707475" y="6656316"/>
                  </a:cubicBezTo>
                  <a:cubicBezTo>
                    <a:pt x="408487" y="6656634"/>
                    <a:pt x="453430" y="6673197"/>
                    <a:pt x="453430" y="6608506"/>
                  </a:cubicBezTo>
                  <a:close/>
                  <a:moveTo>
                    <a:pt x="460257" y="6934188"/>
                  </a:moveTo>
                  <a:cubicBezTo>
                    <a:pt x="455340" y="6619165"/>
                    <a:pt x="424306" y="6671542"/>
                    <a:pt x="543523" y="6671542"/>
                  </a:cubicBezTo>
                  <a:cubicBezTo>
                    <a:pt x="638597" y="6671542"/>
                    <a:pt x="625499" y="6671208"/>
                    <a:pt x="707826" y="6671112"/>
                  </a:cubicBezTo>
                  <a:cubicBezTo>
                    <a:pt x="710754" y="6801004"/>
                    <a:pt x="708144" y="6817312"/>
                    <a:pt x="710452" y="6959199"/>
                  </a:cubicBezTo>
                  <a:cubicBezTo>
                    <a:pt x="420709" y="6959502"/>
                    <a:pt x="460783" y="6968395"/>
                    <a:pt x="460257" y="6934188"/>
                  </a:cubicBezTo>
                  <a:close/>
                  <a:moveTo>
                    <a:pt x="463011" y="7265455"/>
                  </a:moveTo>
                  <a:cubicBezTo>
                    <a:pt x="462533" y="7229260"/>
                    <a:pt x="461419" y="7049569"/>
                    <a:pt x="460751" y="6974059"/>
                  </a:cubicBezTo>
                  <a:cubicBezTo>
                    <a:pt x="548122" y="6975062"/>
                    <a:pt x="644629" y="6974044"/>
                    <a:pt x="710706" y="6973964"/>
                  </a:cubicBezTo>
                  <a:cubicBezTo>
                    <a:pt x="714653" y="7216373"/>
                    <a:pt x="714176" y="7192746"/>
                    <a:pt x="715831" y="7263212"/>
                  </a:cubicBezTo>
                  <a:cubicBezTo>
                    <a:pt x="626406" y="7263515"/>
                    <a:pt x="665668" y="7265472"/>
                    <a:pt x="463011" y="7265455"/>
                  </a:cubicBezTo>
                  <a:close/>
                  <a:moveTo>
                    <a:pt x="719125" y="6608235"/>
                  </a:moveTo>
                  <a:cubicBezTo>
                    <a:pt x="710070" y="6328835"/>
                    <a:pt x="714319" y="6366686"/>
                    <a:pt x="734419" y="6366686"/>
                  </a:cubicBezTo>
                  <a:cubicBezTo>
                    <a:pt x="1004809" y="6366686"/>
                    <a:pt x="967982" y="6360512"/>
                    <a:pt x="968110" y="6391251"/>
                  </a:cubicBezTo>
                  <a:cubicBezTo>
                    <a:pt x="969431" y="6703458"/>
                    <a:pt x="987780" y="6655155"/>
                    <a:pt x="925204" y="6655155"/>
                  </a:cubicBezTo>
                  <a:cubicBezTo>
                    <a:pt x="686166" y="6655155"/>
                    <a:pt x="721226" y="6673467"/>
                    <a:pt x="719125" y="6608235"/>
                  </a:cubicBezTo>
                  <a:close/>
                  <a:moveTo>
                    <a:pt x="723088" y="6934252"/>
                  </a:moveTo>
                  <a:cubicBezTo>
                    <a:pt x="718425" y="6636046"/>
                    <a:pt x="718552" y="6671096"/>
                    <a:pt x="734419" y="6671096"/>
                  </a:cubicBezTo>
                  <a:cubicBezTo>
                    <a:pt x="1014246" y="6671096"/>
                    <a:pt x="971277" y="6654359"/>
                    <a:pt x="972263" y="6717300"/>
                  </a:cubicBezTo>
                  <a:cubicBezTo>
                    <a:pt x="976704" y="7002284"/>
                    <a:pt x="996454" y="6960551"/>
                    <a:pt x="925188" y="6960551"/>
                  </a:cubicBezTo>
                  <a:cubicBezTo>
                    <a:pt x="690144" y="6960551"/>
                    <a:pt x="723597" y="6966263"/>
                    <a:pt x="723088" y="6934252"/>
                  </a:cubicBezTo>
                  <a:close/>
                  <a:moveTo>
                    <a:pt x="981239" y="7260444"/>
                  </a:moveTo>
                  <a:cubicBezTo>
                    <a:pt x="981223" y="7269019"/>
                    <a:pt x="1002947" y="7263165"/>
                    <a:pt x="734403" y="7263165"/>
                  </a:cubicBezTo>
                  <a:cubicBezTo>
                    <a:pt x="726000" y="7263165"/>
                    <a:pt x="728960" y="7295653"/>
                    <a:pt x="723724" y="6973932"/>
                  </a:cubicBezTo>
                  <a:cubicBezTo>
                    <a:pt x="837100" y="6973868"/>
                    <a:pt x="811032" y="6975523"/>
                    <a:pt x="978343" y="6975269"/>
                  </a:cubicBezTo>
                  <a:cubicBezTo>
                    <a:pt x="978374" y="6977130"/>
                    <a:pt x="981303" y="7207431"/>
                    <a:pt x="981239" y="7260444"/>
                  </a:cubicBezTo>
                  <a:close/>
                  <a:moveTo>
                    <a:pt x="983770" y="6608410"/>
                  </a:moveTo>
                  <a:cubicBezTo>
                    <a:pt x="980237" y="6327515"/>
                    <a:pt x="967553" y="6368022"/>
                    <a:pt x="1020708" y="6367306"/>
                  </a:cubicBezTo>
                  <a:cubicBezTo>
                    <a:pt x="1266652" y="6363981"/>
                    <a:pt x="1233375" y="6362676"/>
                    <a:pt x="1234091" y="6391426"/>
                  </a:cubicBezTo>
                  <a:cubicBezTo>
                    <a:pt x="1241491" y="6699194"/>
                    <a:pt x="1241316" y="6656427"/>
                    <a:pt x="1211540" y="6656093"/>
                  </a:cubicBezTo>
                  <a:cubicBezTo>
                    <a:pt x="943506" y="6653197"/>
                    <a:pt x="984533" y="6670444"/>
                    <a:pt x="983770" y="6608410"/>
                  </a:cubicBezTo>
                  <a:close/>
                  <a:moveTo>
                    <a:pt x="990788" y="6934188"/>
                  </a:moveTo>
                  <a:cubicBezTo>
                    <a:pt x="986029" y="6630159"/>
                    <a:pt x="968094" y="6669951"/>
                    <a:pt x="1020580" y="6670158"/>
                  </a:cubicBezTo>
                  <a:cubicBezTo>
                    <a:pt x="1278159" y="6671192"/>
                    <a:pt x="1237354" y="6658766"/>
                    <a:pt x="1238261" y="6717300"/>
                  </a:cubicBezTo>
                  <a:cubicBezTo>
                    <a:pt x="1239948" y="6824694"/>
                    <a:pt x="1240871" y="6831774"/>
                    <a:pt x="1242478" y="6934443"/>
                  </a:cubicBezTo>
                  <a:cubicBezTo>
                    <a:pt x="1243003" y="6968745"/>
                    <a:pt x="1266350" y="6960154"/>
                    <a:pt x="1116052" y="6960265"/>
                  </a:cubicBezTo>
                  <a:cubicBezTo>
                    <a:pt x="967553" y="6960265"/>
                    <a:pt x="991345" y="6969159"/>
                    <a:pt x="990788" y="6934188"/>
                  </a:cubicBezTo>
                  <a:close/>
                  <a:moveTo>
                    <a:pt x="1211413" y="7264437"/>
                  </a:moveTo>
                  <a:cubicBezTo>
                    <a:pt x="1151749" y="7264915"/>
                    <a:pt x="1142120" y="7264835"/>
                    <a:pt x="994257" y="7264787"/>
                  </a:cubicBezTo>
                  <a:cubicBezTo>
                    <a:pt x="994337" y="7209611"/>
                    <a:pt x="991424" y="6977194"/>
                    <a:pt x="991393" y="6975269"/>
                  </a:cubicBezTo>
                  <a:cubicBezTo>
                    <a:pt x="1110784" y="6975030"/>
                    <a:pt x="970210" y="6975142"/>
                    <a:pt x="1243003" y="6974950"/>
                  </a:cubicBezTo>
                  <a:cubicBezTo>
                    <a:pt x="1246298" y="7318564"/>
                    <a:pt x="1259539" y="7264040"/>
                    <a:pt x="1211413" y="7264437"/>
                  </a:cubicBezTo>
                  <a:close/>
                  <a:moveTo>
                    <a:pt x="1244929" y="6282489"/>
                  </a:moveTo>
                  <a:cubicBezTo>
                    <a:pt x="1243274" y="6176749"/>
                    <a:pt x="1243847" y="6178595"/>
                    <a:pt x="1242064" y="6065218"/>
                  </a:cubicBezTo>
                  <a:cubicBezTo>
                    <a:pt x="1242032" y="6062625"/>
                    <a:pt x="1220866" y="6062673"/>
                    <a:pt x="1494391" y="6062625"/>
                  </a:cubicBezTo>
                  <a:cubicBezTo>
                    <a:pt x="1494407" y="6063802"/>
                    <a:pt x="1495298" y="6109258"/>
                    <a:pt x="1497494" y="6351666"/>
                  </a:cubicBezTo>
                  <a:cubicBezTo>
                    <a:pt x="1196246" y="6351666"/>
                    <a:pt x="1246409" y="6377027"/>
                    <a:pt x="1244929" y="6282489"/>
                  </a:cubicBezTo>
                  <a:close/>
                  <a:moveTo>
                    <a:pt x="1306885" y="6368101"/>
                  </a:moveTo>
                  <a:cubicBezTo>
                    <a:pt x="1402357" y="6368101"/>
                    <a:pt x="1402659" y="6366431"/>
                    <a:pt x="1497606" y="6366431"/>
                  </a:cubicBezTo>
                  <a:cubicBezTo>
                    <a:pt x="1499022" y="6555222"/>
                    <a:pt x="1500566" y="6574633"/>
                    <a:pt x="1502269" y="6655584"/>
                  </a:cubicBezTo>
                  <a:cubicBezTo>
                    <a:pt x="1398155" y="6655584"/>
                    <a:pt x="1362490" y="6657175"/>
                    <a:pt x="1250531" y="6656443"/>
                  </a:cubicBezTo>
                  <a:cubicBezTo>
                    <a:pt x="1247730" y="6318207"/>
                    <a:pt x="1226786" y="6368101"/>
                    <a:pt x="1306885" y="6368101"/>
                  </a:cubicBezTo>
                  <a:close/>
                  <a:moveTo>
                    <a:pt x="1255512" y="6934188"/>
                  </a:moveTo>
                  <a:cubicBezTo>
                    <a:pt x="1250658" y="6623064"/>
                    <a:pt x="1233391" y="6671383"/>
                    <a:pt x="1306885" y="6671383"/>
                  </a:cubicBezTo>
                  <a:cubicBezTo>
                    <a:pt x="1541435" y="6671383"/>
                    <a:pt x="1502348" y="6650731"/>
                    <a:pt x="1503383" y="6717300"/>
                  </a:cubicBezTo>
                  <a:cubicBezTo>
                    <a:pt x="1507186" y="6957879"/>
                    <a:pt x="1506900" y="6940330"/>
                    <a:pt x="1507234" y="6960631"/>
                  </a:cubicBezTo>
                  <a:cubicBezTo>
                    <a:pt x="1215121" y="6961029"/>
                    <a:pt x="1256053" y="6968555"/>
                    <a:pt x="1255512" y="6934188"/>
                  </a:cubicBezTo>
                  <a:close/>
                  <a:moveTo>
                    <a:pt x="1497765" y="7264310"/>
                  </a:moveTo>
                  <a:cubicBezTo>
                    <a:pt x="1230781" y="7264310"/>
                    <a:pt x="1258616" y="7265472"/>
                    <a:pt x="1258552" y="7260428"/>
                  </a:cubicBezTo>
                  <a:cubicBezTo>
                    <a:pt x="1253905" y="6916448"/>
                    <a:pt x="1242064" y="6974966"/>
                    <a:pt x="1306901" y="6974919"/>
                  </a:cubicBezTo>
                  <a:cubicBezTo>
                    <a:pt x="1402627" y="6974919"/>
                    <a:pt x="1402261" y="6975427"/>
                    <a:pt x="1497765" y="6975427"/>
                  </a:cubicBezTo>
                  <a:cubicBezTo>
                    <a:pt x="1510910" y="6975427"/>
                    <a:pt x="1507107" y="6965038"/>
                    <a:pt x="1508889" y="7043221"/>
                  </a:cubicBezTo>
                  <a:cubicBezTo>
                    <a:pt x="1514746" y="7298199"/>
                    <a:pt x="1516496" y="7264310"/>
                    <a:pt x="1497765" y="7264310"/>
                  </a:cubicBezTo>
                  <a:close/>
                  <a:moveTo>
                    <a:pt x="1510847" y="6391188"/>
                  </a:moveTo>
                  <a:cubicBezTo>
                    <a:pt x="1510608" y="6352828"/>
                    <a:pt x="1474609" y="6370043"/>
                    <a:pt x="1761837" y="6366192"/>
                  </a:cubicBezTo>
                  <a:cubicBezTo>
                    <a:pt x="1764733" y="6543640"/>
                    <a:pt x="1764669" y="6547697"/>
                    <a:pt x="1766516" y="6608760"/>
                  </a:cubicBezTo>
                  <a:cubicBezTo>
                    <a:pt x="1768584" y="6677095"/>
                    <a:pt x="1808514" y="6656300"/>
                    <a:pt x="1515319" y="6655600"/>
                  </a:cubicBezTo>
                  <a:cubicBezTo>
                    <a:pt x="1514077" y="6596653"/>
                    <a:pt x="1511690" y="6527140"/>
                    <a:pt x="1510847" y="6391188"/>
                  </a:cubicBezTo>
                  <a:close/>
                  <a:moveTo>
                    <a:pt x="1515605" y="6670365"/>
                  </a:moveTo>
                  <a:cubicBezTo>
                    <a:pt x="1815596" y="6671112"/>
                    <a:pt x="1768123" y="6659514"/>
                    <a:pt x="1769014" y="6717252"/>
                  </a:cubicBezTo>
                  <a:cubicBezTo>
                    <a:pt x="1770701" y="6826094"/>
                    <a:pt x="1771656" y="6821671"/>
                    <a:pt x="1773486" y="6934427"/>
                  </a:cubicBezTo>
                  <a:cubicBezTo>
                    <a:pt x="1774011" y="6967950"/>
                    <a:pt x="1814594" y="6959406"/>
                    <a:pt x="1520268" y="6960583"/>
                  </a:cubicBezTo>
                  <a:cubicBezTo>
                    <a:pt x="1519536" y="6917228"/>
                    <a:pt x="1516385" y="6710570"/>
                    <a:pt x="1515605" y="6670365"/>
                  </a:cubicBezTo>
                  <a:close/>
                  <a:moveTo>
                    <a:pt x="1525043" y="7264263"/>
                  </a:moveTo>
                  <a:cubicBezTo>
                    <a:pt x="1524677" y="7138746"/>
                    <a:pt x="1521812" y="7046053"/>
                    <a:pt x="1520539" y="6975364"/>
                  </a:cubicBezTo>
                  <a:cubicBezTo>
                    <a:pt x="1608022" y="6974998"/>
                    <a:pt x="1637018" y="6971975"/>
                    <a:pt x="1773979" y="6973916"/>
                  </a:cubicBezTo>
                  <a:cubicBezTo>
                    <a:pt x="1774775" y="7076060"/>
                    <a:pt x="1771688" y="7022554"/>
                    <a:pt x="1776144" y="7260603"/>
                  </a:cubicBezTo>
                  <a:cubicBezTo>
                    <a:pt x="1776208" y="7264167"/>
                    <a:pt x="1798281" y="7263658"/>
                    <a:pt x="1525043" y="7264263"/>
                  </a:cubicBezTo>
                  <a:close/>
                  <a:moveTo>
                    <a:pt x="1779566" y="6608283"/>
                  </a:moveTo>
                  <a:cubicBezTo>
                    <a:pt x="1777513" y="6540489"/>
                    <a:pt x="1777640" y="6535891"/>
                    <a:pt x="1774871" y="6366018"/>
                  </a:cubicBezTo>
                  <a:cubicBezTo>
                    <a:pt x="1949661" y="6363281"/>
                    <a:pt x="1951300" y="6366940"/>
                    <a:pt x="2027309" y="6367974"/>
                  </a:cubicBezTo>
                  <a:cubicBezTo>
                    <a:pt x="2028693" y="6445537"/>
                    <a:pt x="2032274" y="6654995"/>
                    <a:pt x="2032290" y="6656173"/>
                  </a:cubicBezTo>
                  <a:cubicBezTo>
                    <a:pt x="1738028" y="6657461"/>
                    <a:pt x="1781587" y="6675058"/>
                    <a:pt x="1779566" y="6608283"/>
                  </a:cubicBezTo>
                  <a:close/>
                  <a:moveTo>
                    <a:pt x="1781237" y="6672067"/>
                  </a:moveTo>
                  <a:cubicBezTo>
                    <a:pt x="1887419" y="6672115"/>
                    <a:pt x="1916988" y="6672290"/>
                    <a:pt x="1975013" y="6671510"/>
                  </a:cubicBezTo>
                  <a:cubicBezTo>
                    <a:pt x="2047680" y="6670524"/>
                    <a:pt x="2032322" y="6621202"/>
                    <a:pt x="2037239" y="6934475"/>
                  </a:cubicBezTo>
                  <a:cubicBezTo>
                    <a:pt x="2037765" y="6967632"/>
                    <a:pt x="2078013" y="6963622"/>
                    <a:pt x="1786870" y="6959342"/>
                  </a:cubicBezTo>
                  <a:cubicBezTo>
                    <a:pt x="1786584" y="6934379"/>
                    <a:pt x="1781268" y="6673324"/>
                    <a:pt x="1781237" y="6672067"/>
                  </a:cubicBezTo>
                  <a:close/>
                  <a:moveTo>
                    <a:pt x="1789242" y="7263053"/>
                  </a:moveTo>
                  <a:cubicBezTo>
                    <a:pt x="1784610" y="7037271"/>
                    <a:pt x="1787809" y="7074581"/>
                    <a:pt x="1787014" y="6974123"/>
                  </a:cubicBezTo>
                  <a:cubicBezTo>
                    <a:pt x="1860205" y="6975205"/>
                    <a:pt x="1869436" y="6974425"/>
                    <a:pt x="1974902" y="6975142"/>
                  </a:cubicBezTo>
                  <a:cubicBezTo>
                    <a:pt x="2063913" y="6975746"/>
                    <a:pt x="2030683" y="6925851"/>
                    <a:pt x="2042507" y="7261033"/>
                  </a:cubicBezTo>
                  <a:cubicBezTo>
                    <a:pt x="2042794" y="7269274"/>
                    <a:pt x="2050719" y="7261319"/>
                    <a:pt x="1789242" y="7263053"/>
                  </a:cubicBezTo>
                  <a:close/>
                  <a:moveTo>
                    <a:pt x="2044465" y="6608410"/>
                  </a:moveTo>
                  <a:cubicBezTo>
                    <a:pt x="2039531" y="6329345"/>
                    <a:pt x="2030205" y="6368245"/>
                    <a:pt x="2070374" y="6368245"/>
                  </a:cubicBezTo>
                  <a:cubicBezTo>
                    <a:pt x="2327730" y="6368245"/>
                    <a:pt x="2293195" y="6355612"/>
                    <a:pt x="2294325" y="6391522"/>
                  </a:cubicBezTo>
                  <a:cubicBezTo>
                    <a:pt x="2303619" y="6698510"/>
                    <a:pt x="2304637" y="6655170"/>
                    <a:pt x="2261270" y="6655170"/>
                  </a:cubicBezTo>
                  <a:cubicBezTo>
                    <a:pt x="2006381" y="6655155"/>
                    <a:pt x="2045642" y="6670858"/>
                    <a:pt x="2044465" y="6608410"/>
                  </a:cubicBezTo>
                  <a:close/>
                  <a:moveTo>
                    <a:pt x="2050274" y="6934220"/>
                  </a:moveTo>
                  <a:cubicBezTo>
                    <a:pt x="2045515" y="6630287"/>
                    <a:pt x="2035282" y="6670858"/>
                    <a:pt x="2070390" y="6670858"/>
                  </a:cubicBezTo>
                  <a:cubicBezTo>
                    <a:pt x="2340318" y="6670858"/>
                    <a:pt x="2298542" y="6655155"/>
                    <a:pt x="2299513" y="6717252"/>
                  </a:cubicBezTo>
                  <a:cubicBezTo>
                    <a:pt x="2303985" y="7003112"/>
                    <a:pt x="2314680" y="6959024"/>
                    <a:pt x="2261270" y="6959024"/>
                  </a:cubicBezTo>
                  <a:cubicBezTo>
                    <a:pt x="2017235" y="6959040"/>
                    <a:pt x="2050862" y="6971927"/>
                    <a:pt x="2050274" y="6934220"/>
                  </a:cubicBezTo>
                  <a:close/>
                  <a:moveTo>
                    <a:pt x="2055685" y="7264660"/>
                  </a:moveTo>
                  <a:cubicBezTo>
                    <a:pt x="2051419" y="7136981"/>
                    <a:pt x="2052120" y="7070667"/>
                    <a:pt x="2050862" y="6975427"/>
                  </a:cubicBezTo>
                  <a:cubicBezTo>
                    <a:pt x="2178641" y="6975555"/>
                    <a:pt x="2128749" y="6973996"/>
                    <a:pt x="2303301" y="6973773"/>
                  </a:cubicBezTo>
                  <a:lnTo>
                    <a:pt x="2307948" y="7264724"/>
                  </a:lnTo>
                  <a:cubicBezTo>
                    <a:pt x="2267349" y="7264947"/>
                    <a:pt x="2056942" y="7264676"/>
                    <a:pt x="2055685" y="7264660"/>
                  </a:cubicBezTo>
                  <a:close/>
                  <a:moveTo>
                    <a:pt x="2311226" y="6609174"/>
                  </a:moveTo>
                  <a:cubicBezTo>
                    <a:pt x="2308871" y="6324603"/>
                    <a:pt x="2290219" y="6366876"/>
                    <a:pt x="2356742" y="6366686"/>
                  </a:cubicBezTo>
                  <a:cubicBezTo>
                    <a:pt x="2593058" y="6366049"/>
                    <a:pt x="2558572" y="6359701"/>
                    <a:pt x="2559526" y="6391506"/>
                  </a:cubicBezTo>
                  <a:cubicBezTo>
                    <a:pt x="2568709" y="6694930"/>
                    <a:pt x="2563028" y="6656904"/>
                    <a:pt x="2547766" y="6656666"/>
                  </a:cubicBezTo>
                  <a:cubicBezTo>
                    <a:pt x="2270851" y="6651829"/>
                    <a:pt x="2311767" y="6672704"/>
                    <a:pt x="2311226" y="6609174"/>
                  </a:cubicBezTo>
                  <a:close/>
                  <a:moveTo>
                    <a:pt x="2315714" y="6934220"/>
                  </a:moveTo>
                  <a:cubicBezTo>
                    <a:pt x="2310812" y="6621059"/>
                    <a:pt x="2299274" y="6669903"/>
                    <a:pt x="2356694" y="6670285"/>
                  </a:cubicBezTo>
                  <a:cubicBezTo>
                    <a:pt x="2598056" y="6672242"/>
                    <a:pt x="2562296" y="6656841"/>
                    <a:pt x="2563250" y="6717300"/>
                  </a:cubicBezTo>
                  <a:cubicBezTo>
                    <a:pt x="2567563" y="6992913"/>
                    <a:pt x="2580741" y="6959342"/>
                    <a:pt x="2547766" y="6959072"/>
                  </a:cubicBezTo>
                  <a:cubicBezTo>
                    <a:pt x="2280559" y="6956908"/>
                    <a:pt x="2316287" y="6970193"/>
                    <a:pt x="2315714" y="6934220"/>
                  </a:cubicBezTo>
                  <a:close/>
                  <a:moveTo>
                    <a:pt x="2573022" y="7260444"/>
                  </a:moveTo>
                  <a:cubicBezTo>
                    <a:pt x="2573006" y="7269211"/>
                    <a:pt x="2596798" y="7262098"/>
                    <a:pt x="2356694" y="7264358"/>
                  </a:cubicBezTo>
                  <a:cubicBezTo>
                    <a:pt x="2306563" y="7264835"/>
                    <a:pt x="2321682" y="7308636"/>
                    <a:pt x="2316351" y="6973757"/>
                  </a:cubicBezTo>
                  <a:cubicBezTo>
                    <a:pt x="2423058" y="6973550"/>
                    <a:pt x="2420623" y="6973025"/>
                    <a:pt x="2569330" y="6974028"/>
                  </a:cubicBezTo>
                  <a:cubicBezTo>
                    <a:pt x="2572210" y="7151713"/>
                    <a:pt x="2573197" y="7174449"/>
                    <a:pt x="2573022" y="7260444"/>
                  </a:cubicBezTo>
                  <a:close/>
                  <a:moveTo>
                    <a:pt x="2643142" y="6367561"/>
                  </a:moveTo>
                  <a:cubicBezTo>
                    <a:pt x="2739696" y="6367561"/>
                    <a:pt x="2736322" y="6366256"/>
                    <a:pt x="2822771" y="6366129"/>
                  </a:cubicBezTo>
                  <a:cubicBezTo>
                    <a:pt x="2825349" y="6531118"/>
                    <a:pt x="2825333" y="6542510"/>
                    <a:pt x="2827465" y="6609110"/>
                  </a:cubicBezTo>
                  <a:cubicBezTo>
                    <a:pt x="2829248" y="6665957"/>
                    <a:pt x="2879156" y="6660993"/>
                    <a:pt x="2575648" y="6657095"/>
                  </a:cubicBezTo>
                  <a:cubicBezTo>
                    <a:pt x="2574152" y="6313577"/>
                    <a:pt x="2549357" y="6367561"/>
                    <a:pt x="2643142" y="6367561"/>
                  </a:cubicBezTo>
                  <a:close/>
                  <a:moveTo>
                    <a:pt x="2581711" y="6934188"/>
                  </a:moveTo>
                  <a:cubicBezTo>
                    <a:pt x="2576873" y="6624097"/>
                    <a:pt x="2553065" y="6672242"/>
                    <a:pt x="2643142" y="6672242"/>
                  </a:cubicBezTo>
                  <a:cubicBezTo>
                    <a:pt x="2737245" y="6672242"/>
                    <a:pt x="2737293" y="6671256"/>
                    <a:pt x="2829184" y="6671224"/>
                  </a:cubicBezTo>
                  <a:cubicBezTo>
                    <a:pt x="2830473" y="6728564"/>
                    <a:pt x="2831110" y="6796724"/>
                    <a:pt x="2833624" y="6959693"/>
                  </a:cubicBezTo>
                  <a:cubicBezTo>
                    <a:pt x="2542084" y="6959676"/>
                    <a:pt x="2582237" y="6968125"/>
                    <a:pt x="2581711" y="6934188"/>
                  </a:cubicBezTo>
                  <a:close/>
                  <a:moveTo>
                    <a:pt x="2834070" y="7262799"/>
                  </a:moveTo>
                  <a:cubicBezTo>
                    <a:pt x="2712084" y="7262799"/>
                    <a:pt x="2586056" y="7270594"/>
                    <a:pt x="2586072" y="7260492"/>
                  </a:cubicBezTo>
                  <a:cubicBezTo>
                    <a:pt x="2586772" y="6923751"/>
                    <a:pt x="2557282" y="6974266"/>
                    <a:pt x="2643142" y="6974266"/>
                  </a:cubicBezTo>
                  <a:cubicBezTo>
                    <a:pt x="2725803" y="6974266"/>
                    <a:pt x="2743834" y="6974457"/>
                    <a:pt x="2833863" y="6974457"/>
                  </a:cubicBezTo>
                  <a:cubicBezTo>
                    <a:pt x="2838542" y="7287189"/>
                    <a:pt x="2839115" y="7262799"/>
                    <a:pt x="2834070" y="7262799"/>
                  </a:cubicBezTo>
                  <a:close/>
                  <a:moveTo>
                    <a:pt x="2835805" y="6366113"/>
                  </a:moveTo>
                  <a:cubicBezTo>
                    <a:pt x="2929558" y="6366145"/>
                    <a:pt x="2929876" y="6368165"/>
                    <a:pt x="3024998" y="6368165"/>
                  </a:cubicBezTo>
                  <a:cubicBezTo>
                    <a:pt x="3112624" y="6368165"/>
                    <a:pt x="3082115" y="6326640"/>
                    <a:pt x="3093176" y="6608808"/>
                  </a:cubicBezTo>
                  <a:cubicBezTo>
                    <a:pt x="3095484" y="6667612"/>
                    <a:pt x="3142862" y="6656141"/>
                    <a:pt x="2841916" y="6656427"/>
                  </a:cubicBezTo>
                  <a:cubicBezTo>
                    <a:pt x="2839083" y="6543242"/>
                    <a:pt x="2840324" y="6655536"/>
                    <a:pt x="2835805" y="6366113"/>
                  </a:cubicBezTo>
                  <a:close/>
                  <a:moveTo>
                    <a:pt x="2846277" y="6934220"/>
                  </a:moveTo>
                  <a:cubicBezTo>
                    <a:pt x="2844605" y="6827128"/>
                    <a:pt x="2844796" y="6825330"/>
                    <a:pt x="2843109" y="6717014"/>
                  </a:cubicBezTo>
                  <a:cubicBezTo>
                    <a:pt x="2842218" y="6660612"/>
                    <a:pt x="2792278" y="6668296"/>
                    <a:pt x="3095197" y="6669903"/>
                  </a:cubicBezTo>
                  <a:cubicBezTo>
                    <a:pt x="3096757" y="6732382"/>
                    <a:pt x="3096948" y="6792476"/>
                    <a:pt x="3099383" y="6959931"/>
                  </a:cubicBezTo>
                  <a:cubicBezTo>
                    <a:pt x="2804166" y="6965134"/>
                    <a:pt x="2846754" y="6963877"/>
                    <a:pt x="2846277" y="6934220"/>
                  </a:cubicBezTo>
                  <a:close/>
                  <a:moveTo>
                    <a:pt x="2850462" y="7262799"/>
                  </a:moveTo>
                  <a:cubicBezTo>
                    <a:pt x="2850462" y="7210677"/>
                    <a:pt x="2847693" y="7026802"/>
                    <a:pt x="2846897" y="6974457"/>
                  </a:cubicBezTo>
                  <a:cubicBezTo>
                    <a:pt x="2924020" y="6974521"/>
                    <a:pt x="3017661" y="6976128"/>
                    <a:pt x="3099574" y="6974712"/>
                  </a:cubicBezTo>
                  <a:cubicBezTo>
                    <a:pt x="3100911" y="7071764"/>
                    <a:pt x="3100608" y="7112415"/>
                    <a:pt x="3103680" y="7260635"/>
                  </a:cubicBezTo>
                  <a:cubicBezTo>
                    <a:pt x="3103823" y="7266649"/>
                    <a:pt x="3123987" y="7263196"/>
                    <a:pt x="2850462" y="7262799"/>
                  </a:cubicBezTo>
                  <a:close/>
                  <a:moveTo>
                    <a:pt x="3106179" y="6608172"/>
                  </a:moveTo>
                  <a:cubicBezTo>
                    <a:pt x="3095261" y="6330283"/>
                    <a:pt x="3100688" y="6367974"/>
                    <a:pt x="3120422" y="6367815"/>
                  </a:cubicBezTo>
                  <a:cubicBezTo>
                    <a:pt x="3392356" y="6365985"/>
                    <a:pt x="3355625" y="6357951"/>
                    <a:pt x="3355863" y="6391283"/>
                  </a:cubicBezTo>
                  <a:cubicBezTo>
                    <a:pt x="3356404" y="6465981"/>
                    <a:pt x="3356866" y="6484374"/>
                    <a:pt x="3359619" y="6657414"/>
                  </a:cubicBezTo>
                  <a:cubicBezTo>
                    <a:pt x="3064227" y="6654454"/>
                    <a:pt x="3108645" y="6670985"/>
                    <a:pt x="3106179" y="6608172"/>
                  </a:cubicBezTo>
                  <a:close/>
                  <a:moveTo>
                    <a:pt x="3112019" y="6934188"/>
                  </a:moveTo>
                  <a:cubicBezTo>
                    <a:pt x="3107372" y="6637383"/>
                    <a:pt x="3104237" y="6669951"/>
                    <a:pt x="3120343" y="6670062"/>
                  </a:cubicBezTo>
                  <a:cubicBezTo>
                    <a:pt x="3405199" y="6671971"/>
                    <a:pt x="3359651" y="6659689"/>
                    <a:pt x="3360574" y="6717268"/>
                  </a:cubicBezTo>
                  <a:cubicBezTo>
                    <a:pt x="3362261" y="6824917"/>
                    <a:pt x="3361004" y="6822864"/>
                    <a:pt x="3362754" y="6934475"/>
                  </a:cubicBezTo>
                  <a:cubicBezTo>
                    <a:pt x="3363264" y="6966645"/>
                    <a:pt x="3390271" y="6958595"/>
                    <a:pt x="3215767" y="6958563"/>
                  </a:cubicBezTo>
                  <a:cubicBezTo>
                    <a:pt x="3092683" y="6958563"/>
                    <a:pt x="3112560" y="6968507"/>
                    <a:pt x="3112019" y="6934188"/>
                  </a:cubicBezTo>
                  <a:close/>
                  <a:moveTo>
                    <a:pt x="3116746" y="7260285"/>
                  </a:moveTo>
                  <a:cubicBezTo>
                    <a:pt x="3110078" y="6939789"/>
                    <a:pt x="3111255" y="6974505"/>
                    <a:pt x="3120486" y="6974330"/>
                  </a:cubicBezTo>
                  <a:cubicBezTo>
                    <a:pt x="3186595" y="6972993"/>
                    <a:pt x="3198165" y="6973328"/>
                    <a:pt x="3363375" y="6973360"/>
                  </a:cubicBezTo>
                  <a:cubicBezTo>
                    <a:pt x="3363407" y="6975157"/>
                    <a:pt x="3366892" y="7186700"/>
                    <a:pt x="3368547" y="7263260"/>
                  </a:cubicBezTo>
                  <a:cubicBezTo>
                    <a:pt x="3126883" y="7264214"/>
                    <a:pt x="3116921" y="7267985"/>
                    <a:pt x="3116746" y="7260285"/>
                  </a:cubicBezTo>
                  <a:close/>
                  <a:moveTo>
                    <a:pt x="3367656" y="6282457"/>
                  </a:moveTo>
                  <a:cubicBezTo>
                    <a:pt x="3363534" y="6018745"/>
                    <a:pt x="3345853" y="6062609"/>
                    <a:pt x="3406631" y="6062609"/>
                  </a:cubicBezTo>
                  <a:cubicBezTo>
                    <a:pt x="3407825" y="6062609"/>
                    <a:pt x="3615240" y="6062705"/>
                    <a:pt x="3615288" y="6065505"/>
                  </a:cubicBezTo>
                  <a:cubicBezTo>
                    <a:pt x="3620428" y="6393510"/>
                    <a:pt x="3631378" y="6350378"/>
                    <a:pt x="3597591" y="6350378"/>
                  </a:cubicBezTo>
                  <a:cubicBezTo>
                    <a:pt x="3321631" y="6350378"/>
                    <a:pt x="3369089" y="6373813"/>
                    <a:pt x="3367656" y="6282457"/>
                  </a:cubicBezTo>
                  <a:close/>
                  <a:moveTo>
                    <a:pt x="3368707" y="6366749"/>
                  </a:moveTo>
                  <a:cubicBezTo>
                    <a:pt x="3546473" y="6366224"/>
                    <a:pt x="3514819" y="6364872"/>
                    <a:pt x="3620842" y="6365190"/>
                  </a:cubicBezTo>
                  <a:cubicBezTo>
                    <a:pt x="3621256" y="6411839"/>
                    <a:pt x="3621463" y="6409261"/>
                    <a:pt x="3623293" y="6656618"/>
                  </a:cubicBezTo>
                  <a:cubicBezTo>
                    <a:pt x="3500957" y="6656586"/>
                    <a:pt x="3457033" y="6658113"/>
                    <a:pt x="3372653" y="6657525"/>
                  </a:cubicBezTo>
                  <a:cubicBezTo>
                    <a:pt x="3368611" y="6403072"/>
                    <a:pt x="3369566" y="6467000"/>
                    <a:pt x="3368707" y="6366749"/>
                  </a:cubicBezTo>
                  <a:close/>
                  <a:moveTo>
                    <a:pt x="3375788" y="6934220"/>
                  </a:moveTo>
                  <a:cubicBezTo>
                    <a:pt x="3371014" y="6629428"/>
                    <a:pt x="3365126" y="6672401"/>
                    <a:pt x="3406631" y="6672401"/>
                  </a:cubicBezTo>
                  <a:cubicBezTo>
                    <a:pt x="3662936" y="6672401"/>
                    <a:pt x="3623102" y="6657429"/>
                    <a:pt x="3624025" y="6717300"/>
                  </a:cubicBezTo>
                  <a:cubicBezTo>
                    <a:pt x="3628418" y="6998211"/>
                    <a:pt x="3643505" y="6960011"/>
                    <a:pt x="3597575" y="6960011"/>
                  </a:cubicBezTo>
                  <a:cubicBezTo>
                    <a:pt x="3340506" y="6960011"/>
                    <a:pt x="3376282" y="6964243"/>
                    <a:pt x="3375788" y="6934220"/>
                  </a:cubicBezTo>
                  <a:close/>
                  <a:moveTo>
                    <a:pt x="3597575" y="7264787"/>
                  </a:moveTo>
                  <a:cubicBezTo>
                    <a:pt x="3356500" y="7264787"/>
                    <a:pt x="3381613" y="7263467"/>
                    <a:pt x="3381534" y="7259489"/>
                  </a:cubicBezTo>
                  <a:cubicBezTo>
                    <a:pt x="3373847" y="6927618"/>
                    <a:pt x="3367242" y="6973360"/>
                    <a:pt x="3406631" y="6973360"/>
                  </a:cubicBezTo>
                  <a:cubicBezTo>
                    <a:pt x="3501976" y="6973360"/>
                    <a:pt x="3502023" y="6974775"/>
                    <a:pt x="3597575" y="6974775"/>
                  </a:cubicBezTo>
                  <a:cubicBezTo>
                    <a:pt x="3638046" y="6974775"/>
                    <a:pt x="3630009" y="6961315"/>
                    <a:pt x="3630423" y="7043078"/>
                  </a:cubicBezTo>
                  <a:cubicBezTo>
                    <a:pt x="3631521" y="7307554"/>
                    <a:pt x="3650412" y="7264787"/>
                    <a:pt x="3597575" y="7264787"/>
                  </a:cubicBezTo>
                  <a:close/>
                  <a:moveTo>
                    <a:pt x="3632842" y="6282457"/>
                  </a:moveTo>
                  <a:cubicBezTo>
                    <a:pt x="3631139" y="6173742"/>
                    <a:pt x="3630009" y="6173567"/>
                    <a:pt x="3628306" y="6065250"/>
                  </a:cubicBezTo>
                  <a:cubicBezTo>
                    <a:pt x="3628274" y="6063739"/>
                    <a:pt x="3746536" y="6060811"/>
                    <a:pt x="3879344" y="6062593"/>
                  </a:cubicBezTo>
                  <a:cubicBezTo>
                    <a:pt x="3879360" y="6063898"/>
                    <a:pt x="3883386" y="6313545"/>
                    <a:pt x="3884182" y="6351634"/>
                  </a:cubicBezTo>
                  <a:cubicBezTo>
                    <a:pt x="3581851" y="6351746"/>
                    <a:pt x="3634226" y="6368531"/>
                    <a:pt x="3632842" y="6282457"/>
                  </a:cubicBezTo>
                  <a:close/>
                  <a:moveTo>
                    <a:pt x="3692967" y="6365795"/>
                  </a:moveTo>
                  <a:cubicBezTo>
                    <a:pt x="3749130" y="6366542"/>
                    <a:pt x="3762610" y="6366447"/>
                    <a:pt x="3884500" y="6366399"/>
                  </a:cubicBezTo>
                  <a:cubicBezTo>
                    <a:pt x="3891693" y="6687643"/>
                    <a:pt x="3891359" y="6656189"/>
                    <a:pt x="3883943" y="6656252"/>
                  </a:cubicBezTo>
                  <a:cubicBezTo>
                    <a:pt x="3812391" y="6656825"/>
                    <a:pt x="3808157" y="6656682"/>
                    <a:pt x="3636343" y="6656618"/>
                  </a:cubicBezTo>
                  <a:cubicBezTo>
                    <a:pt x="3633956" y="6314770"/>
                    <a:pt x="3615861" y="6364744"/>
                    <a:pt x="3692967" y="6365795"/>
                  </a:cubicBezTo>
                  <a:close/>
                  <a:moveTo>
                    <a:pt x="3642359" y="6934188"/>
                  </a:moveTo>
                  <a:cubicBezTo>
                    <a:pt x="3640640" y="6824089"/>
                    <a:pt x="3638746" y="6824742"/>
                    <a:pt x="3637059" y="6717045"/>
                  </a:cubicBezTo>
                  <a:cubicBezTo>
                    <a:pt x="3636041" y="6651925"/>
                    <a:pt x="3594519" y="6673308"/>
                    <a:pt x="3889784" y="6671017"/>
                  </a:cubicBezTo>
                  <a:cubicBezTo>
                    <a:pt x="3892266" y="6835624"/>
                    <a:pt x="3891614" y="6862290"/>
                    <a:pt x="3893476" y="6961474"/>
                  </a:cubicBezTo>
                  <a:cubicBezTo>
                    <a:pt x="3602143" y="6961602"/>
                    <a:pt x="3642884" y="6968332"/>
                    <a:pt x="3642359" y="6934188"/>
                  </a:cubicBezTo>
                  <a:close/>
                  <a:moveTo>
                    <a:pt x="3884039" y="7264374"/>
                  </a:moveTo>
                  <a:cubicBezTo>
                    <a:pt x="3625235" y="7262974"/>
                    <a:pt x="3646847" y="7268113"/>
                    <a:pt x="3646672" y="7260333"/>
                  </a:cubicBezTo>
                  <a:cubicBezTo>
                    <a:pt x="3638857" y="6919057"/>
                    <a:pt x="3631203" y="6974569"/>
                    <a:pt x="3692983" y="6975555"/>
                  </a:cubicBezTo>
                  <a:cubicBezTo>
                    <a:pt x="3748032" y="6976446"/>
                    <a:pt x="3762992" y="6976303"/>
                    <a:pt x="3893794" y="6976239"/>
                  </a:cubicBezTo>
                  <a:cubicBezTo>
                    <a:pt x="3900638" y="7298024"/>
                    <a:pt x="3907067" y="7264485"/>
                    <a:pt x="3884039" y="7264374"/>
                  </a:cubicBezTo>
                  <a:close/>
                  <a:moveTo>
                    <a:pt x="3897550" y="6366383"/>
                  </a:moveTo>
                  <a:cubicBezTo>
                    <a:pt x="4188247" y="6366256"/>
                    <a:pt x="4149813" y="6356217"/>
                    <a:pt x="4150656" y="6391442"/>
                  </a:cubicBezTo>
                  <a:cubicBezTo>
                    <a:pt x="4152805" y="6484867"/>
                    <a:pt x="4152551" y="6497277"/>
                    <a:pt x="4154651" y="6607074"/>
                  </a:cubicBezTo>
                  <a:cubicBezTo>
                    <a:pt x="4155925" y="6672671"/>
                    <a:pt x="4200231" y="6653961"/>
                    <a:pt x="3902595" y="6656093"/>
                  </a:cubicBezTo>
                  <a:cubicBezTo>
                    <a:pt x="3899078" y="6423151"/>
                    <a:pt x="3899921" y="6473539"/>
                    <a:pt x="3897550" y="6366383"/>
                  </a:cubicBezTo>
                  <a:close/>
                  <a:moveTo>
                    <a:pt x="3903518" y="6717045"/>
                  </a:moveTo>
                  <a:cubicBezTo>
                    <a:pt x="3902595" y="6656332"/>
                    <a:pt x="3857413" y="6670412"/>
                    <a:pt x="4155813" y="6670237"/>
                  </a:cubicBezTo>
                  <a:cubicBezTo>
                    <a:pt x="4156052" y="6683872"/>
                    <a:pt x="4159982" y="6925263"/>
                    <a:pt x="4160126" y="6934459"/>
                  </a:cubicBezTo>
                  <a:cubicBezTo>
                    <a:pt x="4160603" y="6964657"/>
                    <a:pt x="4201934" y="6961315"/>
                    <a:pt x="3906526" y="6961474"/>
                  </a:cubicBezTo>
                  <a:cubicBezTo>
                    <a:pt x="3904743" y="6869943"/>
                    <a:pt x="3905078" y="6817025"/>
                    <a:pt x="3903518" y="6717045"/>
                  </a:cubicBezTo>
                  <a:close/>
                  <a:moveTo>
                    <a:pt x="3912717" y="7264517"/>
                  </a:moveTo>
                  <a:cubicBezTo>
                    <a:pt x="3910473" y="7044287"/>
                    <a:pt x="3909025" y="7077810"/>
                    <a:pt x="3906812" y="6976223"/>
                  </a:cubicBezTo>
                  <a:cubicBezTo>
                    <a:pt x="4065386" y="6976144"/>
                    <a:pt x="4095481" y="6973471"/>
                    <a:pt x="4160683" y="6973311"/>
                  </a:cubicBezTo>
                  <a:cubicBezTo>
                    <a:pt x="4161988" y="7073769"/>
                    <a:pt x="4159425" y="6899472"/>
                    <a:pt x="4164232" y="7262433"/>
                  </a:cubicBezTo>
                  <a:cubicBezTo>
                    <a:pt x="4164232" y="7263578"/>
                    <a:pt x="3980243" y="7264835"/>
                    <a:pt x="3912717" y="7264517"/>
                  </a:cubicBezTo>
                  <a:close/>
                  <a:moveTo>
                    <a:pt x="4170455" y="6366272"/>
                  </a:moveTo>
                  <a:cubicBezTo>
                    <a:pt x="4452032" y="6366272"/>
                    <a:pt x="4414697" y="6353782"/>
                    <a:pt x="4415158" y="6391315"/>
                  </a:cubicBezTo>
                  <a:cubicBezTo>
                    <a:pt x="4419073" y="6704604"/>
                    <a:pt x="4439460" y="6656761"/>
                    <a:pt x="4361382" y="6656761"/>
                  </a:cubicBezTo>
                  <a:cubicBezTo>
                    <a:pt x="4269380" y="6656761"/>
                    <a:pt x="4266229" y="6655441"/>
                    <a:pt x="4170455" y="6655441"/>
                  </a:cubicBezTo>
                  <a:cubicBezTo>
                    <a:pt x="4168210" y="6655441"/>
                    <a:pt x="4158439" y="6366288"/>
                    <a:pt x="4170455" y="6366272"/>
                  </a:cubicBezTo>
                  <a:close/>
                  <a:moveTo>
                    <a:pt x="4173144" y="6934188"/>
                  </a:moveTo>
                  <a:cubicBezTo>
                    <a:pt x="4167733" y="6602396"/>
                    <a:pt x="4169197" y="6690157"/>
                    <a:pt x="4168847" y="6670221"/>
                  </a:cubicBezTo>
                  <a:cubicBezTo>
                    <a:pt x="4274664" y="6670221"/>
                    <a:pt x="4261916" y="6671924"/>
                    <a:pt x="4420744" y="6671462"/>
                  </a:cubicBezTo>
                  <a:cubicBezTo>
                    <a:pt x="4420776" y="6672704"/>
                    <a:pt x="4425566" y="6932120"/>
                    <a:pt x="4425964" y="6961188"/>
                  </a:cubicBezTo>
                  <a:cubicBezTo>
                    <a:pt x="4349049" y="6962222"/>
                    <a:pt x="4300891" y="6961172"/>
                    <a:pt x="4266070" y="6960027"/>
                  </a:cubicBezTo>
                  <a:cubicBezTo>
                    <a:pt x="4156688" y="6956606"/>
                    <a:pt x="4173669" y="6967950"/>
                    <a:pt x="4173144" y="6934188"/>
                  </a:cubicBezTo>
                  <a:close/>
                  <a:moveTo>
                    <a:pt x="4177298" y="7262989"/>
                  </a:moveTo>
                  <a:cubicBezTo>
                    <a:pt x="4173764" y="7020374"/>
                    <a:pt x="4174704" y="7047724"/>
                    <a:pt x="4173717" y="6973311"/>
                  </a:cubicBezTo>
                  <a:cubicBezTo>
                    <a:pt x="4265704" y="6973391"/>
                    <a:pt x="4266293" y="6976351"/>
                    <a:pt x="4361382" y="6976351"/>
                  </a:cubicBezTo>
                  <a:cubicBezTo>
                    <a:pt x="4447576" y="6976351"/>
                    <a:pt x="4424452" y="6921365"/>
                    <a:pt x="4429625" y="7263642"/>
                  </a:cubicBezTo>
                  <a:cubicBezTo>
                    <a:pt x="4253991" y="7263690"/>
                    <a:pt x="4271337" y="7263021"/>
                    <a:pt x="4177298" y="7262989"/>
                  </a:cubicBezTo>
                  <a:close/>
                  <a:moveTo>
                    <a:pt x="4432187" y="6608283"/>
                  </a:moveTo>
                  <a:cubicBezTo>
                    <a:pt x="4423927" y="6326210"/>
                    <a:pt x="4420792" y="6365381"/>
                    <a:pt x="4456807" y="6365858"/>
                  </a:cubicBezTo>
                  <a:cubicBezTo>
                    <a:pt x="4529489" y="6366940"/>
                    <a:pt x="4551833" y="6366208"/>
                    <a:pt x="4648005" y="6366860"/>
                  </a:cubicBezTo>
                  <a:cubicBezTo>
                    <a:pt x="4694348" y="6367179"/>
                    <a:pt x="4681569" y="6322248"/>
                    <a:pt x="4684895" y="6656793"/>
                  </a:cubicBezTo>
                  <a:cubicBezTo>
                    <a:pt x="4390538" y="6655663"/>
                    <a:pt x="4434081" y="6673531"/>
                    <a:pt x="4432187" y="6608283"/>
                  </a:cubicBezTo>
                  <a:close/>
                  <a:moveTo>
                    <a:pt x="4438616" y="6934188"/>
                  </a:moveTo>
                  <a:cubicBezTo>
                    <a:pt x="4433874" y="6631400"/>
                    <a:pt x="4424198" y="6671494"/>
                    <a:pt x="4456918" y="6671319"/>
                  </a:cubicBezTo>
                  <a:cubicBezTo>
                    <a:pt x="4728326" y="6670237"/>
                    <a:pt x="4684800" y="6660405"/>
                    <a:pt x="4685707" y="6717300"/>
                  </a:cubicBezTo>
                  <a:cubicBezTo>
                    <a:pt x="4690163" y="7001568"/>
                    <a:pt x="4704168" y="6959390"/>
                    <a:pt x="4648005" y="6959613"/>
                  </a:cubicBezTo>
                  <a:cubicBezTo>
                    <a:pt x="4402172" y="6960281"/>
                    <a:pt x="4439158" y="6969270"/>
                    <a:pt x="4438616" y="6934188"/>
                  </a:cubicBezTo>
                  <a:close/>
                  <a:moveTo>
                    <a:pt x="4694397" y="7260444"/>
                  </a:moveTo>
                  <a:cubicBezTo>
                    <a:pt x="4694397" y="7264087"/>
                    <a:pt x="4715786" y="7263530"/>
                    <a:pt x="4442659" y="7263626"/>
                  </a:cubicBezTo>
                  <a:cubicBezTo>
                    <a:pt x="4437757" y="6939359"/>
                    <a:pt x="4432903" y="6975889"/>
                    <a:pt x="4456998" y="6975444"/>
                  </a:cubicBezTo>
                  <a:cubicBezTo>
                    <a:pt x="4529091" y="6974091"/>
                    <a:pt x="4546056" y="6974791"/>
                    <a:pt x="4648053" y="6974378"/>
                  </a:cubicBezTo>
                  <a:cubicBezTo>
                    <a:pt x="4699712" y="6974251"/>
                    <a:pt x="4695447" y="6927618"/>
                    <a:pt x="4694397" y="72604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64;p13">
            <a:extLst>
              <a:ext uri="{FF2B5EF4-FFF2-40B4-BE49-F238E27FC236}">
                <a16:creationId xmlns:a16="http://schemas.microsoft.com/office/drawing/2014/main" xmlns="" id="{EB3926B1-DF65-4DBE-88B8-F2087D5059DB}"/>
              </a:ext>
            </a:extLst>
          </p:cNvPr>
          <p:cNvSpPr/>
          <p:nvPr/>
        </p:nvSpPr>
        <p:spPr>
          <a:xfrm>
            <a:off x="556843" y="2022372"/>
            <a:ext cx="4706997" cy="491636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 </a:t>
            </a: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meneladani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asmaulhusna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Al-</a:t>
            </a:r>
            <a:r>
              <a:rPr lang="en-US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Qawiyyu</a:t>
            </a:r>
            <a:endParaRPr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TextBox 696">
            <a:extLst>
              <a:ext uri="{FF2B5EF4-FFF2-40B4-BE49-F238E27FC236}">
                <a16:creationId xmlns:a16="http://schemas.microsoft.com/office/drawing/2014/main" xmlns="" id="{51F6B190-ECA7-27ED-1016-AD719E3D7B5F}"/>
              </a:ext>
            </a:extLst>
          </p:cNvPr>
          <p:cNvSpPr txBox="1"/>
          <p:nvPr/>
        </p:nvSpPr>
        <p:spPr>
          <a:xfrm>
            <a:off x="455899" y="2675218"/>
            <a:ext cx="4908883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Menggunakan</a:t>
            </a:r>
            <a:r>
              <a:rPr lang="en-US" sz="1600" dirty="0"/>
              <a:t> </a:t>
            </a:r>
            <a:r>
              <a:rPr lang="en-US" sz="1600" dirty="0" err="1"/>
              <a:t>kekuatan</a:t>
            </a:r>
            <a:r>
              <a:rPr lang="en-US" sz="1600" dirty="0"/>
              <a:t> yang </a:t>
            </a:r>
            <a:r>
              <a:rPr lang="en-US" sz="1600" dirty="0" err="1"/>
              <a:t>dimiliki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kebaikan</a:t>
            </a:r>
            <a:r>
              <a:rPr lang="en-US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Sabar</a:t>
            </a:r>
            <a:r>
              <a:rPr lang="en-US" sz="1600" dirty="0"/>
              <a:t> dan </a:t>
            </a:r>
            <a:r>
              <a:rPr lang="en-US" sz="1600" dirty="0" err="1"/>
              <a:t>tabah</a:t>
            </a:r>
            <a:r>
              <a:rPr lang="en-US" sz="1600" dirty="0"/>
              <a:t> </a:t>
            </a:r>
            <a:r>
              <a:rPr lang="en-US" sz="1600" dirty="0" err="1"/>
              <a:t>menghadapi</a:t>
            </a:r>
            <a:r>
              <a:rPr lang="en-US" sz="1600" dirty="0"/>
              <a:t> </a:t>
            </a:r>
            <a:r>
              <a:rPr lang="en-US" sz="1600" dirty="0" err="1"/>
              <a:t>segala</a:t>
            </a:r>
            <a:r>
              <a:rPr lang="en-US" sz="1600" dirty="0"/>
              <a:t> </a:t>
            </a:r>
            <a:r>
              <a:rPr lang="en-US" sz="1600" dirty="0" err="1"/>
              <a:t>cobaan</a:t>
            </a:r>
            <a:r>
              <a:rPr lang="en-US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menindas</a:t>
            </a:r>
            <a:r>
              <a:rPr lang="en-US" sz="1600" dirty="0"/>
              <a:t> orang lain yang </a:t>
            </a:r>
            <a:r>
              <a:rPr lang="en-US" sz="1600" dirty="0" err="1"/>
              <a:t>memusuhi</a:t>
            </a:r>
            <a:r>
              <a:rPr lang="en-US" sz="1600" dirty="0"/>
              <a:t> </a:t>
            </a:r>
            <a:r>
              <a:rPr lang="en-US" sz="1600" dirty="0" err="1"/>
              <a:t>kita</a:t>
            </a:r>
            <a:r>
              <a:rPr lang="en-US" sz="1600" dirty="0"/>
              <a:t>. </a:t>
            </a:r>
            <a:endParaRPr lang="en-ID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EEFA48-31D5-CBE2-11C3-0211A4C43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14"/>
          <p:cNvGrpSpPr/>
          <p:nvPr/>
        </p:nvGrpSpPr>
        <p:grpSpPr>
          <a:xfrm rot="16200000">
            <a:off x="5312930" y="858891"/>
            <a:ext cx="2937824" cy="4495943"/>
            <a:chOff x="3704764" y="2331555"/>
            <a:chExt cx="5234879" cy="7955122"/>
          </a:xfrm>
        </p:grpSpPr>
        <p:sp>
          <p:nvSpPr>
            <p:cNvPr id="698" name="Google Shape;698;p14"/>
            <p:cNvSpPr/>
            <p:nvPr/>
          </p:nvSpPr>
          <p:spPr>
            <a:xfrm>
              <a:off x="3704764" y="2331555"/>
              <a:ext cx="5234879" cy="7955122"/>
            </a:xfrm>
            <a:custGeom>
              <a:avLst/>
              <a:gdLst/>
              <a:ahLst/>
              <a:cxnLst/>
              <a:rect l="l" t="t" r="r" b="b"/>
              <a:pathLst>
                <a:path w="5234879" h="7955122" extrusionOk="0">
                  <a:moveTo>
                    <a:pt x="5232528" y="7896542"/>
                  </a:moveTo>
                  <a:cubicBezTo>
                    <a:pt x="5234247" y="7925705"/>
                    <a:pt x="5489104" y="7913279"/>
                    <a:pt x="148659" y="7955123"/>
                  </a:cubicBezTo>
                  <a:cubicBezTo>
                    <a:pt x="53203" y="7955123"/>
                    <a:pt x="34471" y="1184914"/>
                    <a:pt x="0" y="150509"/>
                  </a:cubicBezTo>
                  <a:cubicBezTo>
                    <a:pt x="0" y="76208"/>
                    <a:pt x="837301" y="101394"/>
                    <a:pt x="1114821" y="87743"/>
                  </a:cubicBezTo>
                  <a:cubicBezTo>
                    <a:pt x="2991412" y="-4536"/>
                    <a:pt x="3936169" y="-39603"/>
                    <a:pt x="5094644" y="59852"/>
                  </a:cubicBezTo>
                  <a:cubicBezTo>
                    <a:pt x="5176572" y="66885"/>
                    <a:pt x="5012588" y="3011490"/>
                    <a:pt x="5232528" y="7896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3926025" y="2577140"/>
              <a:ext cx="4785565" cy="7463931"/>
            </a:xfrm>
            <a:custGeom>
              <a:avLst/>
              <a:gdLst/>
              <a:ahLst/>
              <a:cxnLst/>
              <a:rect l="l" t="t" r="r" b="b"/>
              <a:pathLst>
                <a:path w="4785565" h="7463931" extrusionOk="0">
                  <a:moveTo>
                    <a:pt x="0" y="105170"/>
                  </a:moveTo>
                  <a:cubicBezTo>
                    <a:pt x="187268" y="88799"/>
                    <a:pt x="379676" y="91631"/>
                    <a:pt x="595096" y="92028"/>
                  </a:cubicBezTo>
                  <a:cubicBezTo>
                    <a:pt x="1332995" y="92028"/>
                    <a:pt x="3057108" y="-77352"/>
                    <a:pt x="4679972" y="43470"/>
                  </a:cubicBezTo>
                  <a:cubicBezTo>
                    <a:pt x="4727302" y="3341777"/>
                    <a:pt x="4590516" y="3147878"/>
                    <a:pt x="4785566" y="7427465"/>
                  </a:cubicBezTo>
                  <a:cubicBezTo>
                    <a:pt x="2617354" y="7444983"/>
                    <a:pt x="2772554" y="7442787"/>
                    <a:pt x="118071" y="7463931"/>
                  </a:cubicBezTo>
                  <a:cubicBezTo>
                    <a:pt x="11681" y="4258144"/>
                    <a:pt x="34153" y="1449364"/>
                    <a:pt x="0" y="10517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3928693" y="2574478"/>
              <a:ext cx="4776128" cy="7466706"/>
            </a:xfrm>
            <a:custGeom>
              <a:avLst/>
              <a:gdLst/>
              <a:ahLst/>
              <a:cxnLst/>
              <a:rect l="l" t="t" r="r" b="b"/>
              <a:pathLst>
                <a:path w="4776128" h="7466706" extrusionOk="0">
                  <a:moveTo>
                    <a:pt x="4743620" y="7277881"/>
                  </a:moveTo>
                  <a:cubicBezTo>
                    <a:pt x="4782405" y="7277881"/>
                    <a:pt x="4776086" y="7281668"/>
                    <a:pt x="4775243" y="7263085"/>
                  </a:cubicBezTo>
                  <a:cubicBezTo>
                    <a:pt x="4747742" y="7263117"/>
                    <a:pt x="4737843" y="7263085"/>
                    <a:pt x="4707447" y="7263133"/>
                  </a:cubicBezTo>
                  <a:cubicBezTo>
                    <a:pt x="4708895" y="6922287"/>
                    <a:pt x="4678816" y="6974059"/>
                    <a:pt x="4761954" y="6974251"/>
                  </a:cubicBezTo>
                  <a:cubicBezTo>
                    <a:pt x="4761127" y="6956335"/>
                    <a:pt x="4765630" y="6959454"/>
                    <a:pt x="4743620" y="6959454"/>
                  </a:cubicBezTo>
                  <a:cubicBezTo>
                    <a:pt x="4692980" y="6959454"/>
                    <a:pt x="4703229" y="7004671"/>
                    <a:pt x="4698725" y="6717029"/>
                  </a:cubicBezTo>
                  <a:cubicBezTo>
                    <a:pt x="4697882" y="6662441"/>
                    <a:pt x="4686407" y="6671653"/>
                    <a:pt x="4743620" y="6671653"/>
                  </a:cubicBezTo>
                  <a:cubicBezTo>
                    <a:pt x="4751482" y="6671653"/>
                    <a:pt x="4749971" y="6674629"/>
                    <a:pt x="4749350" y="6656888"/>
                  </a:cubicBezTo>
                  <a:cubicBezTo>
                    <a:pt x="4680996" y="6656888"/>
                    <a:pt x="4699410" y="6685861"/>
                    <a:pt x="4696481" y="6499695"/>
                  </a:cubicBezTo>
                  <a:cubicBezTo>
                    <a:pt x="4693903" y="6341245"/>
                    <a:pt x="4679134" y="6367147"/>
                    <a:pt x="4739897" y="6367163"/>
                  </a:cubicBezTo>
                  <a:cubicBezTo>
                    <a:pt x="4739292" y="6347418"/>
                    <a:pt x="4747615" y="6352494"/>
                    <a:pt x="4694078" y="6352319"/>
                  </a:cubicBezTo>
                  <a:cubicBezTo>
                    <a:pt x="4690959" y="6161173"/>
                    <a:pt x="4693187" y="6290253"/>
                    <a:pt x="4690306" y="6063532"/>
                  </a:cubicBezTo>
                  <a:cubicBezTo>
                    <a:pt x="4738321" y="6063420"/>
                    <a:pt x="4731112" y="6068400"/>
                    <a:pt x="4730555" y="6048703"/>
                  </a:cubicBezTo>
                  <a:cubicBezTo>
                    <a:pt x="4682445" y="6048720"/>
                    <a:pt x="4685866" y="6097405"/>
                    <a:pt x="4684514" y="5758692"/>
                  </a:cubicBezTo>
                  <a:cubicBezTo>
                    <a:pt x="4730189" y="5759200"/>
                    <a:pt x="4722677" y="5762637"/>
                    <a:pt x="4722184" y="5744165"/>
                  </a:cubicBezTo>
                  <a:cubicBezTo>
                    <a:pt x="4678784" y="5744022"/>
                    <a:pt x="4684466" y="5745215"/>
                    <a:pt x="4684450" y="5739519"/>
                  </a:cubicBezTo>
                  <a:cubicBezTo>
                    <a:pt x="4684243" y="5671360"/>
                    <a:pt x="4683940" y="5663055"/>
                    <a:pt x="4680662" y="5455092"/>
                  </a:cubicBezTo>
                  <a:cubicBezTo>
                    <a:pt x="4721101" y="5455521"/>
                    <a:pt x="4714449" y="5458990"/>
                    <a:pt x="4713940" y="5440550"/>
                  </a:cubicBezTo>
                  <a:cubicBezTo>
                    <a:pt x="4666991" y="5440359"/>
                    <a:pt x="4680996" y="5477207"/>
                    <a:pt x="4676588" y="5196551"/>
                  </a:cubicBezTo>
                  <a:cubicBezTo>
                    <a:pt x="4675729" y="5142010"/>
                    <a:pt x="4668153" y="5151461"/>
                    <a:pt x="4705855" y="5151874"/>
                  </a:cubicBezTo>
                  <a:cubicBezTo>
                    <a:pt x="4705314" y="5133005"/>
                    <a:pt x="4711377" y="5137444"/>
                    <a:pt x="4675681" y="5136553"/>
                  </a:cubicBezTo>
                  <a:cubicBezTo>
                    <a:pt x="4671957" y="4883723"/>
                    <a:pt x="4673071" y="4946743"/>
                    <a:pt x="4669299" y="4846000"/>
                  </a:cubicBezTo>
                  <a:cubicBezTo>
                    <a:pt x="4702099" y="4845809"/>
                    <a:pt x="4696720" y="4849770"/>
                    <a:pt x="4696115" y="4831108"/>
                  </a:cubicBezTo>
                  <a:cubicBezTo>
                    <a:pt x="4662328" y="4831219"/>
                    <a:pt x="4668487" y="4845077"/>
                    <a:pt x="4667183" y="4762185"/>
                  </a:cubicBezTo>
                  <a:cubicBezTo>
                    <a:pt x="4663076" y="4499140"/>
                    <a:pt x="4655788" y="4542098"/>
                    <a:pt x="4686200" y="4541669"/>
                  </a:cubicBezTo>
                  <a:cubicBezTo>
                    <a:pt x="4685516" y="4523149"/>
                    <a:pt x="4689924" y="4526729"/>
                    <a:pt x="4664159" y="4527222"/>
                  </a:cubicBezTo>
                  <a:cubicBezTo>
                    <a:pt x="4658907" y="4202319"/>
                    <a:pt x="4651490" y="4239247"/>
                    <a:pt x="4675872" y="4239183"/>
                  </a:cubicBezTo>
                  <a:cubicBezTo>
                    <a:pt x="4675394" y="4220584"/>
                    <a:pt x="4679150" y="4224371"/>
                    <a:pt x="4658907" y="4224418"/>
                  </a:cubicBezTo>
                  <a:cubicBezTo>
                    <a:pt x="4653639" y="3898019"/>
                    <a:pt x="4648546" y="3934979"/>
                    <a:pt x="4670906" y="3934788"/>
                  </a:cubicBezTo>
                  <a:cubicBezTo>
                    <a:pt x="4670748" y="3917032"/>
                    <a:pt x="4674901" y="3919944"/>
                    <a:pt x="4654530" y="3920151"/>
                  </a:cubicBezTo>
                  <a:cubicBezTo>
                    <a:pt x="4652350" y="3773363"/>
                    <a:pt x="4654848" y="3758279"/>
                    <a:pt x="4651968" y="3631077"/>
                  </a:cubicBezTo>
                  <a:cubicBezTo>
                    <a:pt x="4673994" y="3631077"/>
                    <a:pt x="4670270" y="3634896"/>
                    <a:pt x="4670365" y="3616296"/>
                  </a:cubicBezTo>
                  <a:cubicBezTo>
                    <a:pt x="4645761" y="3616312"/>
                    <a:pt x="4650981" y="3658316"/>
                    <a:pt x="4645522" y="3350611"/>
                  </a:cubicBezTo>
                  <a:cubicBezTo>
                    <a:pt x="4645013" y="3322259"/>
                    <a:pt x="4644138" y="3325982"/>
                    <a:pt x="4647958" y="3326014"/>
                  </a:cubicBezTo>
                  <a:cubicBezTo>
                    <a:pt x="4677941" y="3326300"/>
                    <a:pt x="4672848" y="3330055"/>
                    <a:pt x="4673087" y="3311456"/>
                  </a:cubicBezTo>
                  <a:cubicBezTo>
                    <a:pt x="4638075" y="3311202"/>
                    <a:pt x="4642213" y="3338917"/>
                    <a:pt x="4643088" y="3133309"/>
                  </a:cubicBezTo>
                  <a:cubicBezTo>
                    <a:pt x="4643502" y="3000729"/>
                    <a:pt x="4631979" y="3022542"/>
                    <a:pt x="4677479" y="3021603"/>
                  </a:cubicBezTo>
                  <a:cubicBezTo>
                    <a:pt x="4677782" y="3003084"/>
                    <a:pt x="4683686" y="3006536"/>
                    <a:pt x="4647846" y="3007570"/>
                  </a:cubicBezTo>
                  <a:cubicBezTo>
                    <a:pt x="4639332" y="3007809"/>
                    <a:pt x="4642801" y="3041746"/>
                    <a:pt x="4635910" y="2718163"/>
                  </a:cubicBezTo>
                  <a:cubicBezTo>
                    <a:pt x="4649231" y="2717924"/>
                    <a:pt x="4664764" y="2717622"/>
                    <a:pt x="4682301" y="2717415"/>
                  </a:cubicBezTo>
                  <a:cubicBezTo>
                    <a:pt x="4682572" y="2698911"/>
                    <a:pt x="4689431" y="2702396"/>
                    <a:pt x="4647910" y="2703175"/>
                  </a:cubicBezTo>
                  <a:cubicBezTo>
                    <a:pt x="4633364" y="2703430"/>
                    <a:pt x="4635624" y="2704767"/>
                    <a:pt x="4635512" y="2699166"/>
                  </a:cubicBezTo>
                  <a:cubicBezTo>
                    <a:pt x="4628478" y="2378272"/>
                    <a:pt x="4626170" y="2414516"/>
                    <a:pt x="4647974" y="2414739"/>
                  </a:cubicBezTo>
                  <a:cubicBezTo>
                    <a:pt x="4693617" y="2415295"/>
                    <a:pt x="4685898" y="2418828"/>
                    <a:pt x="4686041" y="2400324"/>
                  </a:cubicBezTo>
                  <a:cubicBezTo>
                    <a:pt x="4664366" y="2400165"/>
                    <a:pt x="4644266" y="2399910"/>
                    <a:pt x="4630897" y="2399767"/>
                  </a:cubicBezTo>
                  <a:cubicBezTo>
                    <a:pt x="4630356" y="2363985"/>
                    <a:pt x="4627046" y="2111410"/>
                    <a:pt x="4627030" y="2110296"/>
                  </a:cubicBezTo>
                  <a:cubicBezTo>
                    <a:pt x="4654100" y="2110200"/>
                    <a:pt x="4667580" y="2110121"/>
                    <a:pt x="4686757" y="2110073"/>
                  </a:cubicBezTo>
                  <a:cubicBezTo>
                    <a:pt x="4686694" y="2091458"/>
                    <a:pt x="4694620" y="2095229"/>
                    <a:pt x="4647989" y="2095420"/>
                  </a:cubicBezTo>
                  <a:cubicBezTo>
                    <a:pt x="4616988" y="2095547"/>
                    <a:pt x="4629847" y="2136261"/>
                    <a:pt x="4623465" y="1830848"/>
                  </a:cubicBezTo>
                  <a:cubicBezTo>
                    <a:pt x="4622844" y="1800937"/>
                    <a:pt x="4616494" y="1805726"/>
                    <a:pt x="4647910" y="1806315"/>
                  </a:cubicBezTo>
                  <a:cubicBezTo>
                    <a:pt x="4690513" y="1807110"/>
                    <a:pt x="4683463" y="1810626"/>
                    <a:pt x="4683097" y="1792107"/>
                  </a:cubicBezTo>
                  <a:cubicBezTo>
                    <a:pt x="4659337" y="1791820"/>
                    <a:pt x="4645443" y="1791438"/>
                    <a:pt x="4622669" y="1791104"/>
                  </a:cubicBezTo>
                  <a:cubicBezTo>
                    <a:pt x="4617481" y="1518832"/>
                    <a:pt x="4617417" y="1507854"/>
                    <a:pt x="4617322" y="1501283"/>
                  </a:cubicBezTo>
                  <a:cubicBezTo>
                    <a:pt x="4638075" y="1501617"/>
                    <a:pt x="4654419" y="1502079"/>
                    <a:pt x="4674981" y="1502413"/>
                  </a:cubicBezTo>
                  <a:cubicBezTo>
                    <a:pt x="4674296" y="1483718"/>
                    <a:pt x="4680280" y="1487775"/>
                    <a:pt x="4648149" y="1487075"/>
                  </a:cubicBezTo>
                  <a:cubicBezTo>
                    <a:pt x="4605242" y="1486153"/>
                    <a:pt x="4618483" y="1531545"/>
                    <a:pt x="4613041" y="1197350"/>
                  </a:cubicBezTo>
                  <a:cubicBezTo>
                    <a:pt x="4635767" y="1197779"/>
                    <a:pt x="4649724" y="1198288"/>
                    <a:pt x="4669172" y="1198750"/>
                  </a:cubicBezTo>
                  <a:cubicBezTo>
                    <a:pt x="4669060" y="1180103"/>
                    <a:pt x="4673278" y="1184097"/>
                    <a:pt x="4648196" y="1183412"/>
                  </a:cubicBezTo>
                  <a:cubicBezTo>
                    <a:pt x="4598336" y="1181980"/>
                    <a:pt x="4613486" y="1226736"/>
                    <a:pt x="4606723" y="893225"/>
                  </a:cubicBezTo>
                  <a:cubicBezTo>
                    <a:pt x="4632138" y="893655"/>
                    <a:pt x="4645125" y="894228"/>
                    <a:pt x="4670158" y="894832"/>
                  </a:cubicBezTo>
                  <a:cubicBezTo>
                    <a:pt x="4670381" y="876169"/>
                    <a:pt x="4674583" y="880227"/>
                    <a:pt x="4648196" y="879431"/>
                  </a:cubicBezTo>
                  <a:cubicBezTo>
                    <a:pt x="4598097" y="877999"/>
                    <a:pt x="4606500" y="884952"/>
                    <a:pt x="4606022" y="854229"/>
                  </a:cubicBezTo>
                  <a:cubicBezTo>
                    <a:pt x="4601105" y="537838"/>
                    <a:pt x="4592336" y="589610"/>
                    <a:pt x="4648053" y="589467"/>
                  </a:cubicBezTo>
                  <a:cubicBezTo>
                    <a:pt x="4680041" y="589371"/>
                    <a:pt x="4674662" y="593238"/>
                    <a:pt x="4674949" y="574623"/>
                  </a:cubicBezTo>
                  <a:cubicBezTo>
                    <a:pt x="4649374" y="574670"/>
                    <a:pt x="4633937" y="574750"/>
                    <a:pt x="4602839" y="574782"/>
                  </a:cubicBezTo>
                  <a:cubicBezTo>
                    <a:pt x="4600548" y="460037"/>
                    <a:pt x="4599243" y="454373"/>
                    <a:pt x="4598749" y="285899"/>
                  </a:cubicBezTo>
                  <a:cubicBezTo>
                    <a:pt x="4633029" y="286090"/>
                    <a:pt x="4645905" y="286424"/>
                    <a:pt x="4678100" y="286711"/>
                  </a:cubicBezTo>
                  <a:cubicBezTo>
                    <a:pt x="4678195" y="268032"/>
                    <a:pt x="4684195" y="272041"/>
                    <a:pt x="4648133" y="271580"/>
                  </a:cubicBezTo>
                  <a:cubicBezTo>
                    <a:pt x="4582882" y="270800"/>
                    <a:pt x="4599720" y="313201"/>
                    <a:pt x="4595185" y="40770"/>
                  </a:cubicBezTo>
                  <a:cubicBezTo>
                    <a:pt x="4574543" y="39338"/>
                    <a:pt x="4584140" y="10731"/>
                    <a:pt x="4585652" y="271039"/>
                  </a:cubicBezTo>
                  <a:cubicBezTo>
                    <a:pt x="4559567" y="270944"/>
                    <a:pt x="4369531" y="270164"/>
                    <a:pt x="4331781" y="270291"/>
                  </a:cubicBezTo>
                  <a:cubicBezTo>
                    <a:pt x="4325670" y="-2538"/>
                    <a:pt x="4339134" y="24860"/>
                    <a:pt x="4316631" y="23698"/>
                  </a:cubicBezTo>
                  <a:cubicBezTo>
                    <a:pt x="4319511" y="315795"/>
                    <a:pt x="4334821" y="269941"/>
                    <a:pt x="4265831" y="270912"/>
                  </a:cubicBezTo>
                  <a:cubicBezTo>
                    <a:pt x="4194470" y="271914"/>
                    <a:pt x="4193037" y="271405"/>
                    <a:pt x="4074998" y="271707"/>
                  </a:cubicBezTo>
                  <a:cubicBezTo>
                    <a:pt x="4065609" y="271723"/>
                    <a:pt x="4067916" y="282113"/>
                    <a:pt x="4066675" y="202816"/>
                  </a:cubicBezTo>
                  <a:cubicBezTo>
                    <a:pt x="4063412" y="-13182"/>
                    <a:pt x="4069269" y="12243"/>
                    <a:pt x="4050745" y="11575"/>
                  </a:cubicBezTo>
                  <a:cubicBezTo>
                    <a:pt x="4053084" y="166572"/>
                    <a:pt x="4053832" y="219760"/>
                    <a:pt x="4054818" y="271755"/>
                  </a:cubicBezTo>
                  <a:cubicBezTo>
                    <a:pt x="3995441" y="271866"/>
                    <a:pt x="3981038" y="271819"/>
                    <a:pt x="3802476" y="271691"/>
                  </a:cubicBezTo>
                  <a:cubicBezTo>
                    <a:pt x="3795983" y="-25480"/>
                    <a:pt x="3806105" y="4749"/>
                    <a:pt x="3785384" y="4320"/>
                  </a:cubicBezTo>
                  <a:cubicBezTo>
                    <a:pt x="3789792" y="293313"/>
                    <a:pt x="3789681" y="271675"/>
                    <a:pt x="3788551" y="271675"/>
                  </a:cubicBezTo>
                  <a:cubicBezTo>
                    <a:pt x="3692203" y="271675"/>
                    <a:pt x="3693254" y="270244"/>
                    <a:pt x="3597607" y="270244"/>
                  </a:cubicBezTo>
                  <a:cubicBezTo>
                    <a:pt x="3517747" y="270244"/>
                    <a:pt x="3538850" y="322175"/>
                    <a:pt x="3533980" y="1185"/>
                  </a:cubicBezTo>
                  <a:cubicBezTo>
                    <a:pt x="3516251" y="1074"/>
                    <a:pt x="3519641" y="-32894"/>
                    <a:pt x="3524559" y="270896"/>
                  </a:cubicBezTo>
                  <a:cubicBezTo>
                    <a:pt x="3390446" y="273632"/>
                    <a:pt x="3401188" y="272535"/>
                    <a:pt x="3272407" y="271532"/>
                  </a:cubicBezTo>
                  <a:cubicBezTo>
                    <a:pt x="3266232" y="-31256"/>
                    <a:pt x="3273426" y="1185"/>
                    <a:pt x="3254217" y="1360"/>
                  </a:cubicBezTo>
                  <a:cubicBezTo>
                    <a:pt x="3259452" y="317417"/>
                    <a:pt x="3275399" y="271341"/>
                    <a:pt x="3215783" y="271341"/>
                  </a:cubicBezTo>
                  <a:cubicBezTo>
                    <a:pt x="2969504" y="271341"/>
                    <a:pt x="3007444" y="293027"/>
                    <a:pt x="3006028" y="202784"/>
                  </a:cubicBezTo>
                  <a:cubicBezTo>
                    <a:pt x="3004372" y="96456"/>
                    <a:pt x="3003784" y="100099"/>
                    <a:pt x="3002208" y="5401"/>
                  </a:cubicBezTo>
                  <a:cubicBezTo>
                    <a:pt x="2983556" y="5815"/>
                    <a:pt x="2988442" y="-27962"/>
                    <a:pt x="2994171" y="272057"/>
                  </a:cubicBezTo>
                  <a:cubicBezTo>
                    <a:pt x="2930099" y="271739"/>
                    <a:pt x="2858483" y="268812"/>
                    <a:pt x="2741972" y="271310"/>
                  </a:cubicBezTo>
                  <a:cubicBezTo>
                    <a:pt x="2741208" y="183437"/>
                    <a:pt x="2738582" y="71127"/>
                    <a:pt x="2737611" y="12354"/>
                  </a:cubicBezTo>
                  <a:cubicBezTo>
                    <a:pt x="2716286" y="13007"/>
                    <a:pt x="2726598" y="-16077"/>
                    <a:pt x="2728938" y="271580"/>
                  </a:cubicBezTo>
                  <a:cubicBezTo>
                    <a:pt x="2615259" y="273935"/>
                    <a:pt x="2558444" y="271087"/>
                    <a:pt x="2475131" y="270800"/>
                  </a:cubicBezTo>
                  <a:cubicBezTo>
                    <a:pt x="2472091" y="135293"/>
                    <a:pt x="2473460" y="112541"/>
                    <a:pt x="2472346" y="21041"/>
                  </a:cubicBezTo>
                  <a:cubicBezTo>
                    <a:pt x="2454697" y="21646"/>
                    <a:pt x="2459551" y="8488"/>
                    <a:pt x="2459821" y="94372"/>
                  </a:cubicBezTo>
                  <a:cubicBezTo>
                    <a:pt x="2460012" y="155531"/>
                    <a:pt x="2460903" y="217008"/>
                    <a:pt x="2462097" y="270784"/>
                  </a:cubicBezTo>
                  <a:cubicBezTo>
                    <a:pt x="2450479" y="270769"/>
                    <a:pt x="2269084" y="270673"/>
                    <a:pt x="2261286" y="270657"/>
                  </a:cubicBezTo>
                  <a:cubicBezTo>
                    <a:pt x="2192885" y="270657"/>
                    <a:pt x="2210837" y="312501"/>
                    <a:pt x="2208306" y="30635"/>
                  </a:cubicBezTo>
                  <a:cubicBezTo>
                    <a:pt x="2190704" y="31303"/>
                    <a:pt x="2195590" y="19753"/>
                    <a:pt x="2195431" y="94324"/>
                  </a:cubicBezTo>
                  <a:cubicBezTo>
                    <a:pt x="2195304" y="154003"/>
                    <a:pt x="2196084" y="212760"/>
                    <a:pt x="2197468" y="270864"/>
                  </a:cubicBezTo>
                  <a:cubicBezTo>
                    <a:pt x="1951571" y="272741"/>
                    <a:pt x="2191882" y="270753"/>
                    <a:pt x="1945985" y="272344"/>
                  </a:cubicBezTo>
                  <a:cubicBezTo>
                    <a:pt x="1945460" y="222067"/>
                    <a:pt x="1944585" y="174066"/>
                    <a:pt x="1942420" y="41152"/>
                  </a:cubicBezTo>
                  <a:cubicBezTo>
                    <a:pt x="1924182" y="41900"/>
                    <a:pt x="1929004" y="17684"/>
                    <a:pt x="1932028" y="203023"/>
                  </a:cubicBezTo>
                  <a:cubicBezTo>
                    <a:pt x="1933428" y="291897"/>
                    <a:pt x="1983178" y="272757"/>
                    <a:pt x="1688597" y="272757"/>
                  </a:cubicBezTo>
                  <a:cubicBezTo>
                    <a:pt x="1677855" y="272757"/>
                    <a:pt x="1683457" y="299105"/>
                    <a:pt x="1676614" y="52416"/>
                  </a:cubicBezTo>
                  <a:cubicBezTo>
                    <a:pt x="1655129" y="53339"/>
                    <a:pt x="1666763" y="20898"/>
                    <a:pt x="1668481" y="272710"/>
                  </a:cubicBezTo>
                  <a:cubicBezTo>
                    <a:pt x="1587332" y="272296"/>
                    <a:pt x="1534321" y="267602"/>
                    <a:pt x="1414706" y="270832"/>
                  </a:cubicBezTo>
                  <a:cubicBezTo>
                    <a:pt x="1413704" y="223897"/>
                    <a:pt x="1413672" y="206905"/>
                    <a:pt x="1411030" y="64301"/>
                  </a:cubicBezTo>
                  <a:cubicBezTo>
                    <a:pt x="1393890" y="65097"/>
                    <a:pt x="1396627" y="32688"/>
                    <a:pt x="1401656" y="271198"/>
                  </a:cubicBezTo>
                  <a:cubicBezTo>
                    <a:pt x="1339494" y="272996"/>
                    <a:pt x="1274562" y="272757"/>
                    <a:pt x="1211524" y="271978"/>
                  </a:cubicBezTo>
                  <a:cubicBezTo>
                    <a:pt x="1131394" y="271071"/>
                    <a:pt x="1148375" y="309033"/>
                    <a:pt x="1147372" y="76632"/>
                  </a:cubicBezTo>
                  <a:cubicBezTo>
                    <a:pt x="1131728" y="77379"/>
                    <a:pt x="1131728" y="47007"/>
                    <a:pt x="1136662" y="271437"/>
                  </a:cubicBezTo>
                  <a:cubicBezTo>
                    <a:pt x="1122736" y="271405"/>
                    <a:pt x="1130821" y="271421"/>
                    <a:pt x="925188" y="271373"/>
                  </a:cubicBezTo>
                  <a:cubicBezTo>
                    <a:pt x="870250" y="271373"/>
                    <a:pt x="883921" y="303751"/>
                    <a:pt x="880881" y="89360"/>
                  </a:cubicBezTo>
                  <a:cubicBezTo>
                    <a:pt x="861927" y="90203"/>
                    <a:pt x="866988" y="62424"/>
                    <a:pt x="870617" y="271230"/>
                  </a:cubicBezTo>
                  <a:cubicBezTo>
                    <a:pt x="802820" y="270832"/>
                    <a:pt x="793192" y="269909"/>
                    <a:pt x="618926" y="270800"/>
                  </a:cubicBezTo>
                  <a:cubicBezTo>
                    <a:pt x="617653" y="226618"/>
                    <a:pt x="616603" y="162324"/>
                    <a:pt x="616667" y="94531"/>
                  </a:cubicBezTo>
                  <a:cubicBezTo>
                    <a:pt x="600163" y="94563"/>
                    <a:pt x="602471" y="78223"/>
                    <a:pt x="604428" y="203039"/>
                  </a:cubicBezTo>
                  <a:cubicBezTo>
                    <a:pt x="605749" y="288286"/>
                    <a:pt x="618958" y="270959"/>
                    <a:pt x="543507" y="270959"/>
                  </a:cubicBezTo>
                  <a:cubicBezTo>
                    <a:pt x="448958" y="270959"/>
                    <a:pt x="448274" y="272391"/>
                    <a:pt x="354616" y="272407"/>
                  </a:cubicBezTo>
                  <a:cubicBezTo>
                    <a:pt x="353104" y="194908"/>
                    <a:pt x="353279" y="176834"/>
                    <a:pt x="351226" y="94483"/>
                  </a:cubicBezTo>
                  <a:cubicBezTo>
                    <a:pt x="333195" y="94563"/>
                    <a:pt x="337699" y="71588"/>
                    <a:pt x="341566" y="272391"/>
                  </a:cubicBezTo>
                  <a:cubicBezTo>
                    <a:pt x="340420" y="272391"/>
                    <a:pt x="89526" y="270594"/>
                    <a:pt x="88380" y="270578"/>
                  </a:cubicBezTo>
                  <a:cubicBezTo>
                    <a:pt x="87107" y="226936"/>
                    <a:pt x="86359" y="170789"/>
                    <a:pt x="85420" y="101611"/>
                  </a:cubicBezTo>
                  <a:cubicBezTo>
                    <a:pt x="68073" y="102613"/>
                    <a:pt x="72067" y="87832"/>
                    <a:pt x="73882" y="203023"/>
                  </a:cubicBezTo>
                  <a:cubicBezTo>
                    <a:pt x="75091" y="280506"/>
                    <a:pt x="78608" y="270450"/>
                    <a:pt x="66609" y="270259"/>
                  </a:cubicBezTo>
                  <a:cubicBezTo>
                    <a:pt x="-11532" y="269098"/>
                    <a:pt x="499" y="265009"/>
                    <a:pt x="881" y="284420"/>
                  </a:cubicBezTo>
                  <a:cubicBezTo>
                    <a:pt x="34604" y="284547"/>
                    <a:pt x="53193" y="284881"/>
                    <a:pt x="75791" y="285199"/>
                  </a:cubicBezTo>
                  <a:cubicBezTo>
                    <a:pt x="81314" y="454755"/>
                    <a:pt x="79913" y="462630"/>
                    <a:pt x="81059" y="575864"/>
                  </a:cubicBezTo>
                  <a:cubicBezTo>
                    <a:pt x="57824" y="576086"/>
                    <a:pt x="39140" y="576325"/>
                    <a:pt x="5576" y="576436"/>
                  </a:cubicBezTo>
                  <a:cubicBezTo>
                    <a:pt x="5815" y="595767"/>
                    <a:pt x="-5517" y="591551"/>
                    <a:pt x="66577" y="590787"/>
                  </a:cubicBezTo>
                  <a:cubicBezTo>
                    <a:pt x="87887" y="590581"/>
                    <a:pt x="79881" y="550487"/>
                    <a:pt x="84704" y="854404"/>
                  </a:cubicBezTo>
                  <a:cubicBezTo>
                    <a:pt x="85213" y="886766"/>
                    <a:pt x="99409" y="878683"/>
                    <a:pt x="8441" y="878636"/>
                  </a:cubicBezTo>
                  <a:cubicBezTo>
                    <a:pt x="8568" y="898333"/>
                    <a:pt x="-5373" y="893400"/>
                    <a:pt x="85356" y="893448"/>
                  </a:cubicBezTo>
                  <a:cubicBezTo>
                    <a:pt x="86645" y="965696"/>
                    <a:pt x="89749" y="1068270"/>
                    <a:pt x="89924" y="1183190"/>
                  </a:cubicBezTo>
                  <a:cubicBezTo>
                    <a:pt x="63362" y="1183301"/>
                    <a:pt x="42800" y="1183476"/>
                    <a:pt x="9968" y="1183556"/>
                  </a:cubicBezTo>
                  <a:cubicBezTo>
                    <a:pt x="10032" y="1202839"/>
                    <a:pt x="-631" y="1198479"/>
                    <a:pt x="66545" y="1198113"/>
                  </a:cubicBezTo>
                  <a:cubicBezTo>
                    <a:pt x="99377" y="1197938"/>
                    <a:pt x="89032" y="1153103"/>
                    <a:pt x="94396" y="1487044"/>
                  </a:cubicBezTo>
                  <a:cubicBezTo>
                    <a:pt x="65622" y="1487187"/>
                    <a:pt x="44646" y="1487409"/>
                    <a:pt x="10891" y="1487521"/>
                  </a:cubicBezTo>
                  <a:cubicBezTo>
                    <a:pt x="10939" y="1507138"/>
                    <a:pt x="865" y="1502461"/>
                    <a:pt x="66545" y="1502031"/>
                  </a:cubicBezTo>
                  <a:cubicBezTo>
                    <a:pt x="106220" y="1501761"/>
                    <a:pt x="94587" y="1467776"/>
                    <a:pt x="98581" y="1722547"/>
                  </a:cubicBezTo>
                  <a:cubicBezTo>
                    <a:pt x="99854" y="1803753"/>
                    <a:pt x="108782" y="1789863"/>
                    <a:pt x="66402" y="1790659"/>
                  </a:cubicBezTo>
                  <a:cubicBezTo>
                    <a:pt x="1916" y="1791868"/>
                    <a:pt x="11862" y="1786331"/>
                    <a:pt x="11958" y="1806219"/>
                  </a:cubicBezTo>
                  <a:cubicBezTo>
                    <a:pt x="51092" y="1805933"/>
                    <a:pt x="67436" y="1805328"/>
                    <a:pt x="100332" y="1804899"/>
                  </a:cubicBezTo>
                  <a:cubicBezTo>
                    <a:pt x="104104" y="1937431"/>
                    <a:pt x="102767" y="1876733"/>
                    <a:pt x="105775" y="2094545"/>
                  </a:cubicBezTo>
                  <a:cubicBezTo>
                    <a:pt x="74184" y="2095006"/>
                    <a:pt x="53018" y="2095945"/>
                    <a:pt x="13963" y="2096358"/>
                  </a:cubicBezTo>
                  <a:cubicBezTo>
                    <a:pt x="14122" y="2114528"/>
                    <a:pt x="3443" y="2111760"/>
                    <a:pt x="66640" y="2110153"/>
                  </a:cubicBezTo>
                  <a:cubicBezTo>
                    <a:pt x="120257" y="2108848"/>
                    <a:pt x="105806" y="2064713"/>
                    <a:pt x="110517" y="2398701"/>
                  </a:cubicBezTo>
                  <a:cubicBezTo>
                    <a:pt x="71383" y="2398510"/>
                    <a:pt x="59765" y="2398192"/>
                    <a:pt x="17814" y="2398033"/>
                  </a:cubicBezTo>
                  <a:cubicBezTo>
                    <a:pt x="18117" y="2417586"/>
                    <a:pt x="9029" y="2412623"/>
                    <a:pt x="66434" y="2413179"/>
                  </a:cubicBezTo>
                  <a:cubicBezTo>
                    <a:pt x="122007" y="2413689"/>
                    <a:pt x="110756" y="2399624"/>
                    <a:pt x="111361" y="2482214"/>
                  </a:cubicBezTo>
                  <a:cubicBezTo>
                    <a:pt x="113302" y="2747756"/>
                    <a:pt x="135376" y="2703382"/>
                    <a:pt x="66497" y="2703557"/>
                  </a:cubicBezTo>
                  <a:cubicBezTo>
                    <a:pt x="16398" y="2703637"/>
                    <a:pt x="23989" y="2698721"/>
                    <a:pt x="24483" y="2718402"/>
                  </a:cubicBezTo>
                  <a:cubicBezTo>
                    <a:pt x="49882" y="2718370"/>
                    <a:pt x="73022" y="2718306"/>
                    <a:pt x="115085" y="2718258"/>
                  </a:cubicBezTo>
                  <a:cubicBezTo>
                    <a:pt x="122628" y="3065611"/>
                    <a:pt x="129551" y="3008318"/>
                    <a:pt x="66561" y="3007729"/>
                  </a:cubicBezTo>
                  <a:cubicBezTo>
                    <a:pt x="25406" y="3007348"/>
                    <a:pt x="32169" y="3003672"/>
                    <a:pt x="32710" y="3022224"/>
                  </a:cubicBezTo>
                  <a:cubicBezTo>
                    <a:pt x="64858" y="3022430"/>
                    <a:pt x="82078" y="3022733"/>
                    <a:pt x="118315" y="3022876"/>
                  </a:cubicBezTo>
                  <a:cubicBezTo>
                    <a:pt x="118331" y="3023481"/>
                    <a:pt x="121785" y="3165161"/>
                    <a:pt x="124697" y="3312570"/>
                  </a:cubicBezTo>
                  <a:cubicBezTo>
                    <a:pt x="86152" y="3312268"/>
                    <a:pt x="69585" y="3311567"/>
                    <a:pt x="39586" y="3311058"/>
                  </a:cubicBezTo>
                  <a:cubicBezTo>
                    <a:pt x="39920" y="3329753"/>
                    <a:pt x="34445" y="3325696"/>
                    <a:pt x="66370" y="3326412"/>
                  </a:cubicBezTo>
                  <a:cubicBezTo>
                    <a:pt x="141216" y="3328130"/>
                    <a:pt x="124649" y="3274131"/>
                    <a:pt x="130060" y="3616837"/>
                  </a:cubicBezTo>
                  <a:cubicBezTo>
                    <a:pt x="93170" y="3616758"/>
                    <a:pt x="78927" y="3616567"/>
                    <a:pt x="43930" y="3616376"/>
                  </a:cubicBezTo>
                  <a:cubicBezTo>
                    <a:pt x="44137" y="3635023"/>
                    <a:pt x="39601" y="3631141"/>
                    <a:pt x="66449" y="3631316"/>
                  </a:cubicBezTo>
                  <a:cubicBezTo>
                    <a:pt x="154951" y="3631920"/>
                    <a:pt x="126686" y="3587149"/>
                    <a:pt x="131620" y="3893612"/>
                  </a:cubicBezTo>
                  <a:cubicBezTo>
                    <a:pt x="132129" y="3926801"/>
                    <a:pt x="147980" y="3918496"/>
                    <a:pt x="46397" y="3918528"/>
                  </a:cubicBezTo>
                  <a:cubicBezTo>
                    <a:pt x="46508" y="3938224"/>
                    <a:pt x="30944" y="3933292"/>
                    <a:pt x="132241" y="3933276"/>
                  </a:cubicBezTo>
                  <a:cubicBezTo>
                    <a:pt x="132272" y="3934820"/>
                    <a:pt x="135678" y="4147731"/>
                    <a:pt x="137508" y="4225166"/>
                  </a:cubicBezTo>
                  <a:cubicBezTo>
                    <a:pt x="94857" y="4224943"/>
                    <a:pt x="72863" y="4224132"/>
                    <a:pt x="47591" y="4223591"/>
                  </a:cubicBezTo>
                  <a:cubicBezTo>
                    <a:pt x="47638" y="4241363"/>
                    <a:pt x="29512" y="4239406"/>
                    <a:pt x="137858" y="4239947"/>
                  </a:cubicBezTo>
                  <a:cubicBezTo>
                    <a:pt x="137890" y="4241363"/>
                    <a:pt x="143540" y="4527047"/>
                    <a:pt x="143556" y="4528208"/>
                  </a:cubicBezTo>
                  <a:cubicBezTo>
                    <a:pt x="96703" y="4528288"/>
                    <a:pt x="75871" y="4528638"/>
                    <a:pt x="48259" y="4528892"/>
                  </a:cubicBezTo>
                  <a:cubicBezTo>
                    <a:pt x="48291" y="4547476"/>
                    <a:pt x="44567" y="4543721"/>
                    <a:pt x="66577" y="4543483"/>
                  </a:cubicBezTo>
                  <a:cubicBezTo>
                    <a:pt x="152261" y="4542560"/>
                    <a:pt x="143795" y="4542321"/>
                    <a:pt x="143842" y="4545121"/>
                  </a:cubicBezTo>
                  <a:cubicBezTo>
                    <a:pt x="145402" y="4644465"/>
                    <a:pt x="148378" y="4745463"/>
                    <a:pt x="148728" y="4831092"/>
                  </a:cubicBezTo>
                  <a:cubicBezTo>
                    <a:pt x="29464" y="4831203"/>
                    <a:pt x="49023" y="4828133"/>
                    <a:pt x="49087" y="4846541"/>
                  </a:cubicBezTo>
                  <a:cubicBezTo>
                    <a:pt x="77574" y="4846286"/>
                    <a:pt x="98199" y="4845920"/>
                    <a:pt x="148776" y="4845856"/>
                  </a:cubicBezTo>
                  <a:cubicBezTo>
                    <a:pt x="149015" y="5027504"/>
                    <a:pt x="151290" y="5049985"/>
                    <a:pt x="153280" y="5134166"/>
                  </a:cubicBezTo>
                  <a:cubicBezTo>
                    <a:pt x="102337" y="5134214"/>
                    <a:pt x="81346" y="5134675"/>
                    <a:pt x="50742" y="5135089"/>
                  </a:cubicBezTo>
                  <a:cubicBezTo>
                    <a:pt x="50885" y="5152845"/>
                    <a:pt x="46859" y="5149933"/>
                    <a:pt x="66593" y="5149647"/>
                  </a:cubicBezTo>
                  <a:cubicBezTo>
                    <a:pt x="180303" y="5147960"/>
                    <a:pt x="151068" y="5095680"/>
                    <a:pt x="156033" y="5414027"/>
                  </a:cubicBezTo>
                  <a:cubicBezTo>
                    <a:pt x="156574" y="5448807"/>
                    <a:pt x="173587" y="5440120"/>
                    <a:pt x="66481" y="5440423"/>
                  </a:cubicBezTo>
                  <a:cubicBezTo>
                    <a:pt x="51346" y="5440454"/>
                    <a:pt x="53941" y="5436652"/>
                    <a:pt x="54211" y="5455251"/>
                  </a:cubicBezTo>
                  <a:cubicBezTo>
                    <a:pt x="80884" y="5455203"/>
                    <a:pt x="99663" y="5455092"/>
                    <a:pt x="156654" y="5455092"/>
                  </a:cubicBezTo>
                  <a:cubicBezTo>
                    <a:pt x="157465" y="5513737"/>
                    <a:pt x="158325" y="5624807"/>
                    <a:pt x="160998" y="5742399"/>
                  </a:cubicBezTo>
                  <a:cubicBezTo>
                    <a:pt x="111042" y="5742415"/>
                    <a:pt x="91292" y="5742892"/>
                    <a:pt x="59638" y="5743529"/>
                  </a:cubicBezTo>
                  <a:cubicBezTo>
                    <a:pt x="60131" y="5764371"/>
                    <a:pt x="44010" y="5757180"/>
                    <a:pt x="161301" y="5757164"/>
                  </a:cubicBezTo>
                  <a:cubicBezTo>
                    <a:pt x="161333" y="5758357"/>
                    <a:pt x="166966" y="6047256"/>
                    <a:pt x="166998" y="6048576"/>
                  </a:cubicBezTo>
                  <a:cubicBezTo>
                    <a:pt x="124681" y="6048624"/>
                    <a:pt x="101000" y="6048242"/>
                    <a:pt x="68296" y="6047494"/>
                  </a:cubicBezTo>
                  <a:cubicBezTo>
                    <a:pt x="68900" y="6065870"/>
                    <a:pt x="52604" y="6063357"/>
                    <a:pt x="161953" y="6063357"/>
                  </a:cubicBezTo>
                  <a:cubicBezTo>
                    <a:pt x="168208" y="6063357"/>
                    <a:pt x="167237" y="6062705"/>
                    <a:pt x="167269" y="6065409"/>
                  </a:cubicBezTo>
                  <a:cubicBezTo>
                    <a:pt x="172234" y="6387560"/>
                    <a:pt x="175194" y="6352907"/>
                    <a:pt x="161953" y="6352907"/>
                  </a:cubicBezTo>
                  <a:cubicBezTo>
                    <a:pt x="64078" y="6352907"/>
                    <a:pt x="78290" y="6348707"/>
                    <a:pt x="78927" y="6367783"/>
                  </a:cubicBezTo>
                  <a:cubicBezTo>
                    <a:pt x="103578" y="6367720"/>
                    <a:pt x="125779" y="6367688"/>
                    <a:pt x="171948" y="6367688"/>
                  </a:cubicBezTo>
                  <a:cubicBezTo>
                    <a:pt x="176611" y="6570162"/>
                    <a:pt x="175306" y="6571960"/>
                    <a:pt x="176085" y="6654677"/>
                  </a:cubicBezTo>
                  <a:cubicBezTo>
                    <a:pt x="138288" y="6654566"/>
                    <a:pt x="110883" y="6654836"/>
                    <a:pt x="88475" y="6655234"/>
                  </a:cubicBezTo>
                  <a:cubicBezTo>
                    <a:pt x="89128" y="6674676"/>
                    <a:pt x="76205" y="6669426"/>
                    <a:pt x="161969" y="6669426"/>
                  </a:cubicBezTo>
                  <a:cubicBezTo>
                    <a:pt x="181576" y="6669426"/>
                    <a:pt x="175879" y="6636094"/>
                    <a:pt x="180542" y="6934395"/>
                  </a:cubicBezTo>
                  <a:cubicBezTo>
                    <a:pt x="181051" y="6965961"/>
                    <a:pt x="185889" y="6960567"/>
                    <a:pt x="161969" y="6960567"/>
                  </a:cubicBezTo>
                  <a:cubicBezTo>
                    <a:pt x="85993" y="6960567"/>
                    <a:pt x="98422" y="6954808"/>
                    <a:pt x="99090" y="6974935"/>
                  </a:cubicBezTo>
                  <a:cubicBezTo>
                    <a:pt x="125986" y="6975332"/>
                    <a:pt x="154060" y="6975396"/>
                    <a:pt x="181226" y="6975316"/>
                  </a:cubicBezTo>
                  <a:cubicBezTo>
                    <a:pt x="186716" y="7310036"/>
                    <a:pt x="194531" y="7265360"/>
                    <a:pt x="161969" y="7265360"/>
                  </a:cubicBezTo>
                  <a:cubicBezTo>
                    <a:pt x="98724" y="7265360"/>
                    <a:pt x="108576" y="7260555"/>
                    <a:pt x="109212" y="7280157"/>
                  </a:cubicBezTo>
                  <a:cubicBezTo>
                    <a:pt x="135996" y="7280109"/>
                    <a:pt x="159471" y="7280125"/>
                    <a:pt x="185157" y="7280125"/>
                  </a:cubicBezTo>
                  <a:cubicBezTo>
                    <a:pt x="185364" y="7332024"/>
                    <a:pt x="186446" y="7395236"/>
                    <a:pt x="187687" y="7465941"/>
                  </a:cubicBezTo>
                  <a:cubicBezTo>
                    <a:pt x="207883" y="7465782"/>
                    <a:pt x="199050" y="7489854"/>
                    <a:pt x="198191" y="7280125"/>
                  </a:cubicBezTo>
                  <a:lnTo>
                    <a:pt x="450120" y="7280141"/>
                  </a:lnTo>
                  <a:cubicBezTo>
                    <a:pt x="451202" y="7357115"/>
                    <a:pt x="451886" y="7409571"/>
                    <a:pt x="453780" y="7463825"/>
                  </a:cubicBezTo>
                  <a:cubicBezTo>
                    <a:pt x="472878" y="7463666"/>
                    <a:pt x="466050" y="7488708"/>
                    <a:pt x="463170" y="7280141"/>
                  </a:cubicBezTo>
                  <a:cubicBezTo>
                    <a:pt x="677747" y="7280157"/>
                    <a:pt x="619483" y="7278248"/>
                    <a:pt x="716149" y="7277898"/>
                  </a:cubicBezTo>
                  <a:cubicBezTo>
                    <a:pt x="717836" y="7347919"/>
                    <a:pt x="718011" y="7386135"/>
                    <a:pt x="719602" y="7461724"/>
                  </a:cubicBezTo>
                  <a:cubicBezTo>
                    <a:pt x="737061" y="7461581"/>
                    <a:pt x="732652" y="7476203"/>
                    <a:pt x="730965" y="7368999"/>
                  </a:cubicBezTo>
                  <a:cubicBezTo>
                    <a:pt x="729358" y="7267126"/>
                    <a:pt x="727162" y="7277865"/>
                    <a:pt x="734371" y="7277865"/>
                  </a:cubicBezTo>
                  <a:cubicBezTo>
                    <a:pt x="827122" y="7277865"/>
                    <a:pt x="828984" y="7279441"/>
                    <a:pt x="925156" y="7279441"/>
                  </a:cubicBezTo>
                  <a:cubicBezTo>
                    <a:pt x="996454" y="7279457"/>
                    <a:pt x="980316" y="7261383"/>
                    <a:pt x="982003" y="7369286"/>
                  </a:cubicBezTo>
                  <a:cubicBezTo>
                    <a:pt x="983626" y="7473387"/>
                    <a:pt x="980491" y="7459704"/>
                    <a:pt x="997202" y="7459561"/>
                  </a:cubicBezTo>
                  <a:cubicBezTo>
                    <a:pt x="995276" y="7403207"/>
                    <a:pt x="994257" y="7331372"/>
                    <a:pt x="994241" y="7279457"/>
                  </a:cubicBezTo>
                  <a:cubicBezTo>
                    <a:pt x="1100488" y="7279489"/>
                    <a:pt x="1150635" y="7279632"/>
                    <a:pt x="1211508" y="7279139"/>
                  </a:cubicBezTo>
                  <a:cubicBezTo>
                    <a:pt x="1254653" y="7278788"/>
                    <a:pt x="1245390" y="7260889"/>
                    <a:pt x="1247077" y="7369270"/>
                  </a:cubicBezTo>
                  <a:cubicBezTo>
                    <a:pt x="1248669" y="7471000"/>
                    <a:pt x="1244276" y="7457620"/>
                    <a:pt x="1261592" y="7457492"/>
                  </a:cubicBezTo>
                  <a:cubicBezTo>
                    <a:pt x="1260478" y="7394631"/>
                    <a:pt x="1259491" y="7331101"/>
                    <a:pt x="1258775" y="7278836"/>
                  </a:cubicBezTo>
                  <a:cubicBezTo>
                    <a:pt x="1334847" y="7278550"/>
                    <a:pt x="1395895" y="7279027"/>
                    <a:pt x="1512024" y="7278979"/>
                  </a:cubicBezTo>
                  <a:cubicBezTo>
                    <a:pt x="1512263" y="7334331"/>
                    <a:pt x="1513457" y="7406245"/>
                    <a:pt x="1514650" y="7455536"/>
                  </a:cubicBezTo>
                  <a:cubicBezTo>
                    <a:pt x="1534957" y="7455392"/>
                    <a:pt x="1525870" y="7478414"/>
                    <a:pt x="1525074" y="7278948"/>
                  </a:cubicBezTo>
                  <a:cubicBezTo>
                    <a:pt x="1526252" y="7278948"/>
                    <a:pt x="1775173" y="7277850"/>
                    <a:pt x="1776446" y="7277834"/>
                  </a:cubicBezTo>
                  <a:cubicBezTo>
                    <a:pt x="1778085" y="7364943"/>
                    <a:pt x="1778197" y="7392197"/>
                    <a:pt x="1779597" y="7453467"/>
                  </a:cubicBezTo>
                  <a:cubicBezTo>
                    <a:pt x="1797756" y="7453340"/>
                    <a:pt x="1793188" y="7478701"/>
                    <a:pt x="1789512" y="7277754"/>
                  </a:cubicBezTo>
                  <a:cubicBezTo>
                    <a:pt x="1967295" y="7276545"/>
                    <a:pt x="1952749" y="7278868"/>
                    <a:pt x="2043128" y="7279297"/>
                  </a:cubicBezTo>
                  <a:cubicBezTo>
                    <a:pt x="2044910" y="7333679"/>
                    <a:pt x="2045897" y="7400327"/>
                    <a:pt x="2046152" y="7451415"/>
                  </a:cubicBezTo>
                  <a:cubicBezTo>
                    <a:pt x="2063101" y="7451288"/>
                    <a:pt x="2059791" y="7464986"/>
                    <a:pt x="2058295" y="7368999"/>
                  </a:cubicBezTo>
                  <a:cubicBezTo>
                    <a:pt x="2056671" y="7265726"/>
                    <a:pt x="2050815" y="7279377"/>
                    <a:pt x="2070390" y="7279377"/>
                  </a:cubicBezTo>
                  <a:cubicBezTo>
                    <a:pt x="2241934" y="7279520"/>
                    <a:pt x="2271137" y="7279600"/>
                    <a:pt x="2308202" y="7279441"/>
                  </a:cubicBezTo>
                  <a:cubicBezTo>
                    <a:pt x="2309348" y="7351530"/>
                    <a:pt x="2310208" y="7399961"/>
                    <a:pt x="2310669" y="7449394"/>
                  </a:cubicBezTo>
                  <a:cubicBezTo>
                    <a:pt x="2327618" y="7449267"/>
                    <a:pt x="2324133" y="7462807"/>
                    <a:pt x="2322669" y="7368999"/>
                  </a:cubicBezTo>
                  <a:cubicBezTo>
                    <a:pt x="2320998" y="7263833"/>
                    <a:pt x="2309380" y="7279536"/>
                    <a:pt x="2356822" y="7279091"/>
                  </a:cubicBezTo>
                  <a:cubicBezTo>
                    <a:pt x="2447965" y="7278232"/>
                    <a:pt x="2500101" y="7278613"/>
                    <a:pt x="2547622" y="7279313"/>
                  </a:cubicBezTo>
                  <a:cubicBezTo>
                    <a:pt x="2580852" y="7279807"/>
                    <a:pt x="2572099" y="7262815"/>
                    <a:pt x="2573770" y="7369286"/>
                  </a:cubicBezTo>
                  <a:cubicBezTo>
                    <a:pt x="2575202" y="7460770"/>
                    <a:pt x="2571669" y="7447389"/>
                    <a:pt x="2588380" y="7447262"/>
                  </a:cubicBezTo>
                  <a:cubicBezTo>
                    <a:pt x="2587202" y="7402077"/>
                    <a:pt x="2586024" y="7333981"/>
                    <a:pt x="2586056" y="7279791"/>
                  </a:cubicBezTo>
                  <a:cubicBezTo>
                    <a:pt x="2733282" y="7281111"/>
                    <a:pt x="2722206" y="7277484"/>
                    <a:pt x="2837476" y="7277484"/>
                  </a:cubicBezTo>
                  <a:cubicBezTo>
                    <a:pt x="2837699" y="7330863"/>
                    <a:pt x="2838812" y="7399674"/>
                    <a:pt x="2839879" y="7445337"/>
                  </a:cubicBezTo>
                  <a:cubicBezTo>
                    <a:pt x="2859836" y="7445178"/>
                    <a:pt x="2851306" y="7468454"/>
                    <a:pt x="2850526" y="7277500"/>
                  </a:cubicBezTo>
                  <a:cubicBezTo>
                    <a:pt x="2875289" y="7277531"/>
                    <a:pt x="2771812" y="7277086"/>
                    <a:pt x="3104078" y="7278693"/>
                  </a:cubicBezTo>
                  <a:cubicBezTo>
                    <a:pt x="3105033" y="7325676"/>
                    <a:pt x="3106226" y="7395379"/>
                    <a:pt x="3106576" y="7443300"/>
                  </a:cubicBezTo>
                  <a:cubicBezTo>
                    <a:pt x="3123621" y="7443173"/>
                    <a:pt x="3120072" y="7456060"/>
                    <a:pt x="3118719" y="7369015"/>
                  </a:cubicBezTo>
                  <a:cubicBezTo>
                    <a:pt x="3117160" y="7268749"/>
                    <a:pt x="3115648" y="7278756"/>
                    <a:pt x="3120359" y="7278772"/>
                  </a:cubicBezTo>
                  <a:cubicBezTo>
                    <a:pt x="3420143" y="7280380"/>
                    <a:pt x="3368691" y="7250914"/>
                    <a:pt x="3370584" y="7369270"/>
                  </a:cubicBezTo>
                  <a:cubicBezTo>
                    <a:pt x="3371889" y="7453292"/>
                    <a:pt x="3367799" y="7441296"/>
                    <a:pt x="3384876" y="7441168"/>
                  </a:cubicBezTo>
                  <a:cubicBezTo>
                    <a:pt x="3383523" y="7371386"/>
                    <a:pt x="3383412" y="7345803"/>
                    <a:pt x="3381948" y="7277914"/>
                  </a:cubicBezTo>
                  <a:cubicBezTo>
                    <a:pt x="3502103" y="7277611"/>
                    <a:pt x="3496199" y="7279759"/>
                    <a:pt x="3634035" y="7279441"/>
                  </a:cubicBezTo>
                  <a:cubicBezTo>
                    <a:pt x="3635595" y="7349923"/>
                    <a:pt x="3635627" y="7375077"/>
                    <a:pt x="3636948" y="7439227"/>
                  </a:cubicBezTo>
                  <a:cubicBezTo>
                    <a:pt x="3654151" y="7439100"/>
                    <a:pt x="3650062" y="7450874"/>
                    <a:pt x="3648741" y="7369015"/>
                  </a:cubicBezTo>
                  <a:cubicBezTo>
                    <a:pt x="3647070" y="7261414"/>
                    <a:pt x="3634895" y="7279552"/>
                    <a:pt x="3693095" y="7279170"/>
                  </a:cubicBezTo>
                  <a:cubicBezTo>
                    <a:pt x="3749560" y="7278788"/>
                    <a:pt x="3795712" y="7278629"/>
                    <a:pt x="3883991" y="7279107"/>
                  </a:cubicBezTo>
                  <a:cubicBezTo>
                    <a:pt x="3905301" y="7279218"/>
                    <a:pt x="3899349" y="7263149"/>
                    <a:pt x="3901035" y="7369286"/>
                  </a:cubicBezTo>
                  <a:cubicBezTo>
                    <a:pt x="3902356" y="7450778"/>
                    <a:pt x="3897789" y="7437238"/>
                    <a:pt x="3915168" y="7437111"/>
                  </a:cubicBezTo>
                  <a:cubicBezTo>
                    <a:pt x="3914260" y="7381394"/>
                    <a:pt x="3913417" y="7332979"/>
                    <a:pt x="3912860" y="7279250"/>
                  </a:cubicBezTo>
                  <a:cubicBezTo>
                    <a:pt x="4096658" y="7279966"/>
                    <a:pt x="4046559" y="7277802"/>
                    <a:pt x="4164423" y="7277707"/>
                  </a:cubicBezTo>
                  <a:cubicBezTo>
                    <a:pt x="4166778" y="7459640"/>
                    <a:pt x="4161845" y="7435202"/>
                    <a:pt x="4179987" y="7435059"/>
                  </a:cubicBezTo>
                  <a:cubicBezTo>
                    <a:pt x="4178985" y="7388474"/>
                    <a:pt x="4178093" y="7324848"/>
                    <a:pt x="4177489" y="7277707"/>
                  </a:cubicBezTo>
                  <a:cubicBezTo>
                    <a:pt x="4260945" y="7277738"/>
                    <a:pt x="4244760" y="7278422"/>
                    <a:pt x="4429847" y="7278359"/>
                  </a:cubicBezTo>
                  <a:cubicBezTo>
                    <a:pt x="4432553" y="7456904"/>
                    <a:pt x="4426823" y="7433054"/>
                    <a:pt x="4445348" y="7432895"/>
                  </a:cubicBezTo>
                  <a:cubicBezTo>
                    <a:pt x="4444441" y="7385148"/>
                    <a:pt x="4443868" y="7344259"/>
                    <a:pt x="4442881" y="7278343"/>
                  </a:cubicBezTo>
                  <a:cubicBezTo>
                    <a:pt x="4567971" y="7278295"/>
                    <a:pt x="4596633" y="7278359"/>
                    <a:pt x="4648053" y="7278088"/>
                  </a:cubicBezTo>
                  <a:cubicBezTo>
                    <a:pt x="4707224" y="7277770"/>
                    <a:pt x="4693362" y="7259616"/>
                    <a:pt x="4695065" y="7369318"/>
                  </a:cubicBezTo>
                  <a:cubicBezTo>
                    <a:pt x="4696195" y="7442059"/>
                    <a:pt x="4692073" y="7430811"/>
                    <a:pt x="4709229" y="7430668"/>
                  </a:cubicBezTo>
                  <a:cubicBezTo>
                    <a:pt x="4705393" y="7253841"/>
                    <a:pt x="4696704" y="7277881"/>
                    <a:pt x="4743620" y="7277881"/>
                  </a:cubicBezTo>
                  <a:close/>
                  <a:moveTo>
                    <a:pt x="4677320" y="6065473"/>
                  </a:moveTo>
                  <a:cubicBezTo>
                    <a:pt x="4682397" y="6397774"/>
                    <a:pt x="4691961" y="6352383"/>
                    <a:pt x="4648069" y="6352080"/>
                  </a:cubicBezTo>
                  <a:cubicBezTo>
                    <a:pt x="4382756" y="6350282"/>
                    <a:pt x="4428033" y="6369693"/>
                    <a:pt x="4426680" y="6282489"/>
                  </a:cubicBezTo>
                  <a:cubicBezTo>
                    <a:pt x="4422559" y="6018649"/>
                    <a:pt x="4410909" y="6062068"/>
                    <a:pt x="4456791" y="6062943"/>
                  </a:cubicBezTo>
                  <a:cubicBezTo>
                    <a:pt x="4619741" y="6066014"/>
                    <a:pt x="4677241" y="6060986"/>
                    <a:pt x="4677320" y="6065473"/>
                  </a:cubicBezTo>
                  <a:close/>
                  <a:moveTo>
                    <a:pt x="4677034" y="6048783"/>
                  </a:moveTo>
                  <a:cubicBezTo>
                    <a:pt x="4459799" y="6049308"/>
                    <a:pt x="4539849" y="6049117"/>
                    <a:pt x="4423529" y="6047622"/>
                  </a:cubicBezTo>
                  <a:cubicBezTo>
                    <a:pt x="4422352" y="5964188"/>
                    <a:pt x="4423211" y="5859101"/>
                    <a:pt x="4419439" y="5757228"/>
                  </a:cubicBezTo>
                  <a:cubicBezTo>
                    <a:pt x="4640207" y="5757339"/>
                    <a:pt x="4575705" y="5757164"/>
                    <a:pt x="4671463" y="5758548"/>
                  </a:cubicBezTo>
                  <a:cubicBezTo>
                    <a:pt x="4672084" y="5897985"/>
                    <a:pt x="4675426" y="5956487"/>
                    <a:pt x="4677034" y="6048783"/>
                  </a:cubicBezTo>
                  <a:close/>
                  <a:moveTo>
                    <a:pt x="4671416" y="5743736"/>
                  </a:moveTo>
                  <a:cubicBezTo>
                    <a:pt x="4408394" y="5739790"/>
                    <a:pt x="4419025" y="5746266"/>
                    <a:pt x="4418771" y="5739233"/>
                  </a:cubicBezTo>
                  <a:cubicBezTo>
                    <a:pt x="4415842" y="5664853"/>
                    <a:pt x="4415047" y="5599175"/>
                    <a:pt x="4414713" y="5522440"/>
                  </a:cubicBezTo>
                  <a:cubicBezTo>
                    <a:pt x="4414362" y="5440343"/>
                    <a:pt x="4402872" y="5454153"/>
                    <a:pt x="4456886" y="5454010"/>
                  </a:cubicBezTo>
                  <a:cubicBezTo>
                    <a:pt x="4533468" y="5453803"/>
                    <a:pt x="4587307" y="5453676"/>
                    <a:pt x="4647942" y="5454646"/>
                  </a:cubicBezTo>
                  <a:cubicBezTo>
                    <a:pt x="4673899" y="5455076"/>
                    <a:pt x="4670079" y="5414362"/>
                    <a:pt x="4671416" y="5743736"/>
                  </a:cubicBezTo>
                  <a:close/>
                  <a:moveTo>
                    <a:pt x="2037892" y="6065218"/>
                  </a:moveTo>
                  <a:cubicBezTo>
                    <a:pt x="2037813" y="6060763"/>
                    <a:pt x="2008625" y="6059761"/>
                    <a:pt x="2289662" y="6061384"/>
                  </a:cubicBezTo>
                  <a:cubicBezTo>
                    <a:pt x="2291587" y="6172803"/>
                    <a:pt x="2289869" y="6222157"/>
                    <a:pt x="2293179" y="6352000"/>
                  </a:cubicBezTo>
                  <a:cubicBezTo>
                    <a:pt x="2151475" y="6352128"/>
                    <a:pt x="2118961" y="6354037"/>
                    <a:pt x="2040088" y="6353321"/>
                  </a:cubicBezTo>
                  <a:cubicBezTo>
                    <a:pt x="2036539" y="6154379"/>
                    <a:pt x="2039786" y="6186709"/>
                    <a:pt x="2037892" y="6065218"/>
                  </a:cubicBezTo>
                  <a:close/>
                  <a:moveTo>
                    <a:pt x="440857" y="5759280"/>
                  </a:moveTo>
                  <a:cubicBezTo>
                    <a:pt x="698850" y="5759280"/>
                    <a:pt x="582148" y="5758548"/>
                    <a:pt x="692325" y="5757752"/>
                  </a:cubicBezTo>
                  <a:cubicBezTo>
                    <a:pt x="692548" y="5819898"/>
                    <a:pt x="693502" y="5848679"/>
                    <a:pt x="694744" y="5956901"/>
                  </a:cubicBezTo>
                  <a:cubicBezTo>
                    <a:pt x="696128" y="6077533"/>
                    <a:pt x="747151" y="6045187"/>
                    <a:pt x="448115" y="6046810"/>
                  </a:cubicBezTo>
                  <a:cubicBezTo>
                    <a:pt x="436942" y="6046873"/>
                    <a:pt x="449213" y="6036946"/>
                    <a:pt x="440857" y="5759280"/>
                  </a:cubicBezTo>
                  <a:close/>
                  <a:moveTo>
                    <a:pt x="427107" y="4846048"/>
                  </a:moveTo>
                  <a:cubicBezTo>
                    <a:pt x="536202" y="4847670"/>
                    <a:pt x="505662" y="4847368"/>
                    <a:pt x="677365" y="4846827"/>
                  </a:cubicBezTo>
                  <a:cubicBezTo>
                    <a:pt x="683588" y="5146926"/>
                    <a:pt x="675503" y="4795548"/>
                    <a:pt x="683588" y="5134612"/>
                  </a:cubicBezTo>
                  <a:cubicBezTo>
                    <a:pt x="593033" y="5135805"/>
                    <a:pt x="648512" y="5137412"/>
                    <a:pt x="430099" y="5136362"/>
                  </a:cubicBezTo>
                  <a:cubicBezTo>
                    <a:pt x="429526" y="5026422"/>
                    <a:pt x="431897" y="5109012"/>
                    <a:pt x="427107" y="4846048"/>
                  </a:cubicBezTo>
                  <a:close/>
                  <a:moveTo>
                    <a:pt x="409235" y="3676278"/>
                  </a:moveTo>
                  <a:cubicBezTo>
                    <a:pt x="408280" y="3614674"/>
                    <a:pt x="367570" y="3632159"/>
                    <a:pt x="638979" y="3630329"/>
                  </a:cubicBezTo>
                  <a:cubicBezTo>
                    <a:pt x="669058" y="3630139"/>
                    <a:pt x="657519" y="3590681"/>
                    <a:pt x="662262" y="3893723"/>
                  </a:cubicBezTo>
                  <a:cubicBezTo>
                    <a:pt x="662771" y="3925257"/>
                    <a:pt x="697529" y="3921408"/>
                    <a:pt x="448178" y="3918735"/>
                  </a:cubicBezTo>
                  <a:cubicBezTo>
                    <a:pt x="395294" y="3918146"/>
                    <a:pt x="413627" y="3957062"/>
                    <a:pt x="409235" y="3676278"/>
                  </a:cubicBezTo>
                  <a:close/>
                  <a:moveTo>
                    <a:pt x="384520" y="2156547"/>
                  </a:moveTo>
                  <a:cubicBezTo>
                    <a:pt x="383612" y="2098506"/>
                    <a:pt x="337126" y="2108434"/>
                    <a:pt x="635812" y="2110821"/>
                  </a:cubicBezTo>
                  <a:cubicBezTo>
                    <a:pt x="641032" y="2421166"/>
                    <a:pt x="640507" y="2400085"/>
                    <a:pt x="639074" y="2400053"/>
                  </a:cubicBezTo>
                  <a:cubicBezTo>
                    <a:pt x="351083" y="2394246"/>
                    <a:pt x="386827" y="2417682"/>
                    <a:pt x="386127" y="2373626"/>
                  </a:cubicBezTo>
                  <a:cubicBezTo>
                    <a:pt x="384456" y="2263289"/>
                    <a:pt x="386238" y="2263909"/>
                    <a:pt x="384520" y="2156547"/>
                  </a:cubicBezTo>
                  <a:close/>
                  <a:moveTo>
                    <a:pt x="627043" y="1501999"/>
                  </a:moveTo>
                  <a:cubicBezTo>
                    <a:pt x="627377" y="1522762"/>
                    <a:pt x="631053" y="1790484"/>
                    <a:pt x="631053" y="1791613"/>
                  </a:cubicBezTo>
                  <a:cubicBezTo>
                    <a:pt x="329678" y="1786156"/>
                    <a:pt x="379825" y="1815733"/>
                    <a:pt x="378377" y="1722372"/>
                  </a:cubicBezTo>
                  <a:cubicBezTo>
                    <a:pt x="376674" y="1613546"/>
                    <a:pt x="374987" y="1613832"/>
                    <a:pt x="373284" y="1505452"/>
                  </a:cubicBezTo>
                  <a:cubicBezTo>
                    <a:pt x="373141" y="1496653"/>
                    <a:pt x="360075" y="1503908"/>
                    <a:pt x="627043" y="1501999"/>
                  </a:cubicBezTo>
                  <a:close/>
                  <a:moveTo>
                    <a:pt x="372981" y="1486471"/>
                  </a:moveTo>
                  <a:cubicBezTo>
                    <a:pt x="370738" y="1345824"/>
                    <a:pt x="368796" y="1273337"/>
                    <a:pt x="368907" y="1198925"/>
                  </a:cubicBezTo>
                  <a:cubicBezTo>
                    <a:pt x="463790" y="1199004"/>
                    <a:pt x="458809" y="1199816"/>
                    <a:pt x="621059" y="1199514"/>
                  </a:cubicBezTo>
                  <a:cubicBezTo>
                    <a:pt x="621298" y="1342610"/>
                    <a:pt x="624926" y="1382370"/>
                    <a:pt x="626804" y="1487203"/>
                  </a:cubicBezTo>
                  <a:cubicBezTo>
                    <a:pt x="490686" y="1488221"/>
                    <a:pt x="458507" y="1486630"/>
                    <a:pt x="372981" y="1486471"/>
                  </a:cubicBezTo>
                  <a:close/>
                  <a:moveTo>
                    <a:pt x="631213" y="1806394"/>
                  </a:moveTo>
                  <a:cubicBezTo>
                    <a:pt x="632772" y="1955951"/>
                    <a:pt x="633727" y="1990189"/>
                    <a:pt x="635557" y="2096056"/>
                  </a:cubicBezTo>
                  <a:cubicBezTo>
                    <a:pt x="572710" y="2095563"/>
                    <a:pt x="510388" y="2095626"/>
                    <a:pt x="448099" y="2095961"/>
                  </a:cubicBezTo>
                  <a:cubicBezTo>
                    <a:pt x="366393" y="2096406"/>
                    <a:pt x="383469" y="2146810"/>
                    <a:pt x="379841" y="1830944"/>
                  </a:cubicBezTo>
                  <a:cubicBezTo>
                    <a:pt x="379459" y="1797373"/>
                    <a:pt x="339147" y="1801303"/>
                    <a:pt x="631213" y="1806394"/>
                  </a:cubicBezTo>
                  <a:close/>
                  <a:moveTo>
                    <a:pt x="2750263" y="1722643"/>
                  </a:moveTo>
                  <a:cubicBezTo>
                    <a:pt x="2751680" y="1813140"/>
                    <a:pt x="2793901" y="1787668"/>
                    <a:pt x="2547638" y="1790627"/>
                  </a:cubicBezTo>
                  <a:cubicBezTo>
                    <a:pt x="2488563" y="1791343"/>
                    <a:pt x="2501342" y="1804628"/>
                    <a:pt x="2500053" y="1722356"/>
                  </a:cubicBezTo>
                  <a:cubicBezTo>
                    <a:pt x="2498350" y="1613721"/>
                    <a:pt x="2496425" y="1613641"/>
                    <a:pt x="2494738" y="1505436"/>
                  </a:cubicBezTo>
                  <a:cubicBezTo>
                    <a:pt x="2494611" y="1497353"/>
                    <a:pt x="2479126" y="1505086"/>
                    <a:pt x="2738646" y="1502286"/>
                  </a:cubicBezTo>
                  <a:cubicBezTo>
                    <a:pt x="2756916" y="1502095"/>
                    <a:pt x="2746428" y="1477609"/>
                    <a:pt x="2750263" y="1722643"/>
                  </a:cubicBezTo>
                  <a:close/>
                  <a:moveTo>
                    <a:pt x="3016563" y="1790754"/>
                  </a:moveTo>
                  <a:cubicBezTo>
                    <a:pt x="2938804" y="1790723"/>
                    <a:pt x="3035120" y="1790643"/>
                    <a:pt x="2764634" y="1790213"/>
                  </a:cubicBezTo>
                  <a:cubicBezTo>
                    <a:pt x="2760815" y="1638875"/>
                    <a:pt x="2764077" y="1626736"/>
                    <a:pt x="2762104" y="1502047"/>
                  </a:cubicBezTo>
                  <a:cubicBezTo>
                    <a:pt x="2912625" y="1500631"/>
                    <a:pt x="3014351" y="1504227"/>
                    <a:pt x="3014367" y="1505627"/>
                  </a:cubicBezTo>
                  <a:cubicBezTo>
                    <a:pt x="3016245" y="1625256"/>
                    <a:pt x="3012441" y="1643696"/>
                    <a:pt x="3016563" y="1790754"/>
                  </a:cubicBezTo>
                  <a:close/>
                  <a:moveTo>
                    <a:pt x="4072850" y="1487457"/>
                  </a:moveTo>
                  <a:cubicBezTo>
                    <a:pt x="3769103" y="1487569"/>
                    <a:pt x="3821749" y="1504497"/>
                    <a:pt x="3820842" y="1396960"/>
                  </a:cubicBezTo>
                  <a:cubicBezTo>
                    <a:pt x="3820364" y="1331998"/>
                    <a:pt x="3819218" y="1258891"/>
                    <a:pt x="3817897" y="1198432"/>
                  </a:cubicBezTo>
                  <a:cubicBezTo>
                    <a:pt x="3886712" y="1198082"/>
                    <a:pt x="3963564" y="1194661"/>
                    <a:pt x="4069635" y="1197811"/>
                  </a:cubicBezTo>
                  <a:cubicBezTo>
                    <a:pt x="4074139" y="1315420"/>
                    <a:pt x="4071816" y="1407206"/>
                    <a:pt x="4072850" y="1487457"/>
                  </a:cubicBezTo>
                  <a:close/>
                  <a:moveTo>
                    <a:pt x="4080362" y="1939722"/>
                  </a:moveTo>
                  <a:cubicBezTo>
                    <a:pt x="4083099" y="2117153"/>
                    <a:pt x="4086027" y="2095404"/>
                    <a:pt x="4074871" y="2095658"/>
                  </a:cubicBezTo>
                  <a:cubicBezTo>
                    <a:pt x="4008332" y="2097090"/>
                    <a:pt x="3951326" y="2097106"/>
                    <a:pt x="3884118" y="2095658"/>
                  </a:cubicBezTo>
                  <a:cubicBezTo>
                    <a:pt x="3810815" y="2094083"/>
                    <a:pt x="3835992" y="2141464"/>
                    <a:pt x="3826905" y="1830801"/>
                  </a:cubicBezTo>
                  <a:cubicBezTo>
                    <a:pt x="3826093" y="1803021"/>
                    <a:pt x="3785463" y="1802591"/>
                    <a:pt x="4074919" y="1806108"/>
                  </a:cubicBezTo>
                  <a:cubicBezTo>
                    <a:pt x="4082908" y="1806203"/>
                    <a:pt x="4078022" y="1790213"/>
                    <a:pt x="4080362" y="1939722"/>
                  </a:cubicBezTo>
                  <a:close/>
                  <a:moveTo>
                    <a:pt x="4361382" y="5135376"/>
                  </a:moveTo>
                  <a:cubicBezTo>
                    <a:pt x="4101337" y="5135376"/>
                    <a:pt x="4142970" y="5147245"/>
                    <a:pt x="4142477" y="5088074"/>
                  </a:cubicBezTo>
                  <a:cubicBezTo>
                    <a:pt x="4140153" y="4809311"/>
                    <a:pt x="4128742" y="4847750"/>
                    <a:pt x="4170455" y="4847750"/>
                  </a:cubicBezTo>
                  <a:cubicBezTo>
                    <a:pt x="4423720" y="4847750"/>
                    <a:pt x="4392050" y="4832492"/>
                    <a:pt x="4392305" y="4870963"/>
                  </a:cubicBezTo>
                  <a:cubicBezTo>
                    <a:pt x="4393880" y="5175231"/>
                    <a:pt x="4412580" y="5135376"/>
                    <a:pt x="4361382" y="5135376"/>
                  </a:cubicBezTo>
                  <a:close/>
                  <a:moveTo>
                    <a:pt x="4396108" y="5150092"/>
                  </a:moveTo>
                  <a:cubicBezTo>
                    <a:pt x="4398495" y="5303340"/>
                    <a:pt x="4399944" y="5363656"/>
                    <a:pt x="4400962" y="5439341"/>
                  </a:cubicBezTo>
                  <a:cubicBezTo>
                    <a:pt x="4241736" y="5439516"/>
                    <a:pt x="4251874" y="5440598"/>
                    <a:pt x="4148604" y="5440359"/>
                  </a:cubicBezTo>
                  <a:cubicBezTo>
                    <a:pt x="4145134" y="5246699"/>
                    <a:pt x="4144705" y="5275927"/>
                    <a:pt x="4143097" y="5149949"/>
                  </a:cubicBezTo>
                  <a:cubicBezTo>
                    <a:pt x="4221509" y="5149774"/>
                    <a:pt x="4322615" y="5150347"/>
                    <a:pt x="4396108" y="5150092"/>
                  </a:cubicBezTo>
                  <a:close/>
                  <a:moveTo>
                    <a:pt x="4361382" y="4830885"/>
                  </a:moveTo>
                  <a:cubicBezTo>
                    <a:pt x="4094526" y="4830885"/>
                    <a:pt x="4140487" y="4856055"/>
                    <a:pt x="4139023" y="4762169"/>
                  </a:cubicBezTo>
                  <a:cubicBezTo>
                    <a:pt x="4134901" y="4498854"/>
                    <a:pt x="4121803" y="4542941"/>
                    <a:pt x="4170455" y="4542941"/>
                  </a:cubicBezTo>
                  <a:cubicBezTo>
                    <a:pt x="4404925" y="4542941"/>
                    <a:pt x="4387005" y="4539186"/>
                    <a:pt x="4387085" y="4545216"/>
                  </a:cubicBezTo>
                  <a:cubicBezTo>
                    <a:pt x="4392209" y="4875497"/>
                    <a:pt x="4404272" y="4830885"/>
                    <a:pt x="4361382" y="4830885"/>
                  </a:cubicBezTo>
                  <a:close/>
                  <a:moveTo>
                    <a:pt x="4133405" y="4436311"/>
                  </a:moveTo>
                  <a:cubicBezTo>
                    <a:pt x="4131814" y="4360117"/>
                    <a:pt x="4130748" y="4289109"/>
                    <a:pt x="4130254" y="4238101"/>
                  </a:cubicBezTo>
                  <a:cubicBezTo>
                    <a:pt x="4183870" y="4238069"/>
                    <a:pt x="4141920" y="4238069"/>
                    <a:pt x="4361382" y="4238149"/>
                  </a:cubicBezTo>
                  <a:cubicBezTo>
                    <a:pt x="4389886" y="4238149"/>
                    <a:pt x="4381228" y="4193393"/>
                    <a:pt x="4386814" y="4527206"/>
                  </a:cubicBezTo>
                  <a:cubicBezTo>
                    <a:pt x="4084961" y="4526283"/>
                    <a:pt x="4135952" y="4557802"/>
                    <a:pt x="4133405" y="4436311"/>
                  </a:cubicBezTo>
                  <a:close/>
                  <a:moveTo>
                    <a:pt x="4361382" y="4223368"/>
                  </a:moveTo>
                  <a:cubicBezTo>
                    <a:pt x="4140248" y="4223289"/>
                    <a:pt x="4183313" y="4223304"/>
                    <a:pt x="4130111" y="4223320"/>
                  </a:cubicBezTo>
                  <a:cubicBezTo>
                    <a:pt x="4128901" y="4077980"/>
                    <a:pt x="4126100" y="3991030"/>
                    <a:pt x="4125034" y="3935217"/>
                  </a:cubicBezTo>
                  <a:cubicBezTo>
                    <a:pt x="4311824" y="3934645"/>
                    <a:pt x="4272022" y="3932656"/>
                    <a:pt x="4376804" y="3932974"/>
                  </a:cubicBezTo>
                  <a:cubicBezTo>
                    <a:pt x="4383424" y="4257941"/>
                    <a:pt x="4391572" y="4223368"/>
                    <a:pt x="4361382" y="4223368"/>
                  </a:cubicBezTo>
                  <a:close/>
                  <a:moveTo>
                    <a:pt x="3344707" y="4846923"/>
                  </a:moveTo>
                  <a:cubicBezTo>
                    <a:pt x="3631648" y="4849023"/>
                    <a:pt x="3594774" y="4831935"/>
                    <a:pt x="3595872" y="4870756"/>
                  </a:cubicBezTo>
                  <a:cubicBezTo>
                    <a:pt x="3598912" y="4978850"/>
                    <a:pt x="3600710" y="5135582"/>
                    <a:pt x="3597575" y="5135582"/>
                  </a:cubicBezTo>
                  <a:cubicBezTo>
                    <a:pt x="3502724" y="5135582"/>
                    <a:pt x="3500257" y="5136935"/>
                    <a:pt x="3406631" y="5136935"/>
                  </a:cubicBezTo>
                  <a:cubicBezTo>
                    <a:pt x="3324289" y="5136951"/>
                    <a:pt x="3351901" y="5189168"/>
                    <a:pt x="3344707" y="4846923"/>
                  </a:cubicBezTo>
                  <a:close/>
                  <a:moveTo>
                    <a:pt x="2283535" y="4845570"/>
                  </a:moveTo>
                  <a:cubicBezTo>
                    <a:pt x="2575441" y="4846795"/>
                    <a:pt x="2534365" y="4839890"/>
                    <a:pt x="2535368" y="4871186"/>
                  </a:cubicBezTo>
                  <a:cubicBezTo>
                    <a:pt x="2537039" y="4924310"/>
                    <a:pt x="2538440" y="4981126"/>
                    <a:pt x="2539108" y="5088170"/>
                  </a:cubicBezTo>
                  <a:cubicBezTo>
                    <a:pt x="2539538" y="5156234"/>
                    <a:pt x="2578624" y="5136298"/>
                    <a:pt x="2287163" y="5134643"/>
                  </a:cubicBezTo>
                  <a:cubicBezTo>
                    <a:pt x="2286686" y="5049890"/>
                    <a:pt x="2288500" y="5061329"/>
                    <a:pt x="2283535" y="4845570"/>
                  </a:cubicBezTo>
                  <a:close/>
                  <a:moveTo>
                    <a:pt x="687853" y="4544914"/>
                  </a:moveTo>
                  <a:cubicBezTo>
                    <a:pt x="687821" y="4543180"/>
                    <a:pt x="667864" y="4541382"/>
                    <a:pt x="925188" y="4541382"/>
                  </a:cubicBezTo>
                  <a:cubicBezTo>
                    <a:pt x="942328" y="4541382"/>
                    <a:pt x="937792" y="4507478"/>
                    <a:pt x="941787" y="4762439"/>
                  </a:cubicBezTo>
                  <a:cubicBezTo>
                    <a:pt x="943187" y="4853159"/>
                    <a:pt x="986507" y="4831967"/>
                    <a:pt x="734403" y="4831967"/>
                  </a:cubicBezTo>
                  <a:cubicBezTo>
                    <a:pt x="669599" y="4831967"/>
                    <a:pt x="693025" y="4875657"/>
                    <a:pt x="687853" y="4544914"/>
                  </a:cubicBezTo>
                  <a:close/>
                  <a:moveTo>
                    <a:pt x="906711" y="2414086"/>
                  </a:moveTo>
                  <a:cubicBezTo>
                    <a:pt x="907379" y="2493033"/>
                    <a:pt x="908907" y="2699946"/>
                    <a:pt x="908955" y="2703541"/>
                  </a:cubicBezTo>
                  <a:cubicBezTo>
                    <a:pt x="702749" y="2703716"/>
                    <a:pt x="691879" y="2703669"/>
                    <a:pt x="657010" y="2704146"/>
                  </a:cubicBezTo>
                  <a:cubicBezTo>
                    <a:pt x="652729" y="2484521"/>
                    <a:pt x="654687" y="2519285"/>
                    <a:pt x="653461" y="2415120"/>
                  </a:cubicBezTo>
                  <a:cubicBezTo>
                    <a:pt x="762397" y="2417141"/>
                    <a:pt x="836352" y="2414277"/>
                    <a:pt x="906711" y="2414086"/>
                  </a:cubicBezTo>
                  <a:close/>
                  <a:moveTo>
                    <a:pt x="653286" y="2400340"/>
                  </a:moveTo>
                  <a:cubicBezTo>
                    <a:pt x="648655" y="2051126"/>
                    <a:pt x="624115" y="2111251"/>
                    <a:pt x="734419" y="2111251"/>
                  </a:cubicBezTo>
                  <a:cubicBezTo>
                    <a:pt x="824193" y="2111251"/>
                    <a:pt x="827281" y="2110296"/>
                    <a:pt x="900536" y="2110105"/>
                  </a:cubicBezTo>
                  <a:cubicBezTo>
                    <a:pt x="906058" y="2378113"/>
                    <a:pt x="905645" y="2319675"/>
                    <a:pt x="906552" y="2399337"/>
                  </a:cubicBezTo>
                  <a:cubicBezTo>
                    <a:pt x="829207" y="2399512"/>
                    <a:pt x="761347" y="2402360"/>
                    <a:pt x="653286" y="2400340"/>
                  </a:cubicBezTo>
                  <a:close/>
                  <a:moveTo>
                    <a:pt x="909162" y="2718306"/>
                  </a:moveTo>
                  <a:cubicBezTo>
                    <a:pt x="912281" y="2939188"/>
                    <a:pt x="912663" y="2885984"/>
                    <a:pt x="914780" y="3006281"/>
                  </a:cubicBezTo>
                  <a:cubicBezTo>
                    <a:pt x="913650" y="3006281"/>
                    <a:pt x="679752" y="3007507"/>
                    <a:pt x="663153" y="3007745"/>
                  </a:cubicBezTo>
                  <a:cubicBezTo>
                    <a:pt x="661785" y="2926380"/>
                    <a:pt x="663535" y="3042684"/>
                    <a:pt x="657313" y="2718911"/>
                  </a:cubicBezTo>
                  <a:cubicBezTo>
                    <a:pt x="697863" y="2718386"/>
                    <a:pt x="705359" y="2718481"/>
                    <a:pt x="909162" y="2718306"/>
                  </a:cubicBezTo>
                  <a:close/>
                  <a:moveTo>
                    <a:pt x="1434027" y="2373881"/>
                  </a:moveTo>
                  <a:cubicBezTo>
                    <a:pt x="1434472" y="2402647"/>
                    <a:pt x="1470535" y="2406561"/>
                    <a:pt x="1211636" y="2399481"/>
                  </a:cubicBezTo>
                  <a:cubicBezTo>
                    <a:pt x="1174570" y="2398415"/>
                    <a:pt x="1183594" y="2440211"/>
                    <a:pt x="1179154" y="2156579"/>
                  </a:cubicBezTo>
                  <a:cubicBezTo>
                    <a:pt x="1178199" y="2095117"/>
                    <a:pt x="1138699" y="2111712"/>
                    <a:pt x="1402341" y="2110662"/>
                  </a:cubicBezTo>
                  <a:cubicBezTo>
                    <a:pt x="1446711" y="2110535"/>
                    <a:pt x="1429316" y="2072461"/>
                    <a:pt x="1434027" y="2373881"/>
                  </a:cubicBezTo>
                  <a:close/>
                  <a:moveTo>
                    <a:pt x="1971082" y="2704114"/>
                  </a:moveTo>
                  <a:cubicBezTo>
                    <a:pt x="1719981" y="2699389"/>
                    <a:pt x="1719392" y="2711958"/>
                    <a:pt x="1718931" y="2699277"/>
                  </a:cubicBezTo>
                  <a:cubicBezTo>
                    <a:pt x="1716209" y="2626011"/>
                    <a:pt x="1715302" y="2555926"/>
                    <a:pt x="1714904" y="2482230"/>
                  </a:cubicBezTo>
                  <a:cubicBezTo>
                    <a:pt x="1714459" y="2394517"/>
                    <a:pt x="1664455" y="2413307"/>
                    <a:pt x="1967199" y="2413052"/>
                  </a:cubicBezTo>
                  <a:cubicBezTo>
                    <a:pt x="1967915" y="2493621"/>
                    <a:pt x="1965194" y="2563149"/>
                    <a:pt x="1971082" y="2704114"/>
                  </a:cubicBezTo>
                  <a:close/>
                  <a:moveTo>
                    <a:pt x="2235281" y="2705069"/>
                  </a:moveTo>
                  <a:cubicBezTo>
                    <a:pt x="2062305" y="2705132"/>
                    <a:pt x="2038385" y="2705371"/>
                    <a:pt x="1984148" y="2704369"/>
                  </a:cubicBezTo>
                  <a:cubicBezTo>
                    <a:pt x="1978228" y="2563022"/>
                    <a:pt x="1980918" y="2489453"/>
                    <a:pt x="1980233" y="2413052"/>
                  </a:cubicBezTo>
                  <a:cubicBezTo>
                    <a:pt x="2285094" y="2412798"/>
                    <a:pt x="2233244" y="2398431"/>
                    <a:pt x="2232799" y="2482214"/>
                  </a:cubicBezTo>
                  <a:cubicBezTo>
                    <a:pt x="2232512" y="2537263"/>
                    <a:pt x="2232671" y="2554430"/>
                    <a:pt x="2235281" y="2705069"/>
                  </a:cubicBezTo>
                  <a:close/>
                  <a:moveTo>
                    <a:pt x="4074951" y="3920707"/>
                  </a:moveTo>
                  <a:cubicBezTo>
                    <a:pt x="3824852" y="3922394"/>
                    <a:pt x="3858941" y="3927946"/>
                    <a:pt x="3858400" y="3893437"/>
                  </a:cubicBezTo>
                  <a:cubicBezTo>
                    <a:pt x="3853642" y="3589742"/>
                    <a:pt x="3845064" y="3631220"/>
                    <a:pt x="3884150" y="3630139"/>
                  </a:cubicBezTo>
                  <a:cubicBezTo>
                    <a:pt x="3942955" y="3628611"/>
                    <a:pt x="3999070" y="3628245"/>
                    <a:pt x="4074839" y="3629979"/>
                  </a:cubicBezTo>
                  <a:cubicBezTo>
                    <a:pt x="4115596" y="3630918"/>
                    <a:pt x="4107512" y="3621324"/>
                    <a:pt x="4108372" y="3676517"/>
                  </a:cubicBezTo>
                  <a:cubicBezTo>
                    <a:pt x="4112844" y="3962774"/>
                    <a:pt x="4123570" y="3920389"/>
                    <a:pt x="4074951" y="3920707"/>
                  </a:cubicBezTo>
                  <a:close/>
                  <a:moveTo>
                    <a:pt x="4112000" y="3935281"/>
                  </a:moveTo>
                  <a:cubicBezTo>
                    <a:pt x="4113639" y="4023806"/>
                    <a:pt x="4115294" y="4043996"/>
                    <a:pt x="4117077" y="4223352"/>
                  </a:cubicBezTo>
                  <a:cubicBezTo>
                    <a:pt x="3835944" y="4223496"/>
                    <a:pt x="3864591" y="4226184"/>
                    <a:pt x="3864511" y="4219248"/>
                  </a:cubicBezTo>
                  <a:cubicBezTo>
                    <a:pt x="3861105" y="3892992"/>
                    <a:pt x="3846512" y="3935170"/>
                    <a:pt x="3883943" y="3935472"/>
                  </a:cubicBezTo>
                  <a:cubicBezTo>
                    <a:pt x="3987866" y="3936284"/>
                    <a:pt x="4073677" y="3935440"/>
                    <a:pt x="4112000" y="3935281"/>
                  </a:cubicBezTo>
                  <a:close/>
                  <a:moveTo>
                    <a:pt x="3329986" y="3934549"/>
                  </a:moveTo>
                  <a:cubicBezTo>
                    <a:pt x="3629993" y="3934295"/>
                    <a:pt x="3581263" y="3916809"/>
                    <a:pt x="3583491" y="4002343"/>
                  </a:cubicBezTo>
                  <a:cubicBezTo>
                    <a:pt x="3585432" y="4079348"/>
                    <a:pt x="3586721" y="4147174"/>
                    <a:pt x="3586180" y="4219486"/>
                  </a:cubicBezTo>
                  <a:cubicBezTo>
                    <a:pt x="3586116" y="4226932"/>
                    <a:pt x="3613490" y="4224673"/>
                    <a:pt x="3332803" y="4224832"/>
                  </a:cubicBezTo>
                  <a:cubicBezTo>
                    <a:pt x="3328140" y="3920787"/>
                    <a:pt x="3331355" y="4065825"/>
                    <a:pt x="3329986" y="3934549"/>
                  </a:cubicBezTo>
                  <a:close/>
                  <a:moveTo>
                    <a:pt x="2534238" y="3934454"/>
                  </a:moveTo>
                  <a:cubicBezTo>
                    <a:pt x="2668414" y="3936347"/>
                    <a:pt x="2722667" y="3934772"/>
                    <a:pt x="2786676" y="3934422"/>
                  </a:cubicBezTo>
                  <a:cubicBezTo>
                    <a:pt x="2790639" y="4207124"/>
                    <a:pt x="2790766" y="4223161"/>
                    <a:pt x="2790782" y="4225102"/>
                  </a:cubicBezTo>
                  <a:cubicBezTo>
                    <a:pt x="2508520" y="4225055"/>
                    <a:pt x="2537532" y="4228014"/>
                    <a:pt x="2537310" y="4219136"/>
                  </a:cubicBezTo>
                  <a:cubicBezTo>
                    <a:pt x="2532933" y="4036932"/>
                    <a:pt x="2535050" y="4018412"/>
                    <a:pt x="2534238" y="3934454"/>
                  </a:cubicBezTo>
                  <a:close/>
                  <a:moveTo>
                    <a:pt x="1213243" y="4239231"/>
                  </a:moveTo>
                  <a:cubicBezTo>
                    <a:pt x="1374410" y="4240965"/>
                    <a:pt x="1382543" y="4238292"/>
                    <a:pt x="1463405" y="4237719"/>
                  </a:cubicBezTo>
                  <a:cubicBezTo>
                    <a:pt x="1468466" y="4509912"/>
                    <a:pt x="1468355" y="4425460"/>
                    <a:pt x="1470201" y="4528765"/>
                  </a:cubicBezTo>
                  <a:cubicBezTo>
                    <a:pt x="1353276" y="4528463"/>
                    <a:pt x="1457787" y="4527731"/>
                    <a:pt x="1215646" y="4527906"/>
                  </a:cubicBezTo>
                  <a:cubicBezTo>
                    <a:pt x="1214150" y="4411220"/>
                    <a:pt x="1217826" y="4429979"/>
                    <a:pt x="1213243" y="4239231"/>
                  </a:cubicBezTo>
                  <a:close/>
                  <a:moveTo>
                    <a:pt x="1447650" y="3242342"/>
                  </a:moveTo>
                  <a:cubicBezTo>
                    <a:pt x="1448971" y="3326587"/>
                    <a:pt x="1461464" y="3312299"/>
                    <a:pt x="1402245" y="3312761"/>
                  </a:cubicBezTo>
                  <a:cubicBezTo>
                    <a:pt x="1317563" y="3313445"/>
                    <a:pt x="1262928" y="3313222"/>
                    <a:pt x="1211524" y="3312665"/>
                  </a:cubicBezTo>
                  <a:cubicBezTo>
                    <a:pt x="1192236" y="3312458"/>
                    <a:pt x="1199429" y="3347143"/>
                    <a:pt x="1194225" y="3024881"/>
                  </a:cubicBezTo>
                  <a:cubicBezTo>
                    <a:pt x="1194209" y="3023751"/>
                    <a:pt x="1173600" y="3017132"/>
                    <a:pt x="1402166" y="3022669"/>
                  </a:cubicBezTo>
                  <a:cubicBezTo>
                    <a:pt x="1465235" y="3024181"/>
                    <a:pt x="1443544" y="2979218"/>
                    <a:pt x="1447650" y="3242342"/>
                  </a:cubicBezTo>
                  <a:close/>
                  <a:moveTo>
                    <a:pt x="1211413" y="3327430"/>
                  </a:moveTo>
                  <a:cubicBezTo>
                    <a:pt x="1486275" y="3330389"/>
                    <a:pt x="1449146" y="3315704"/>
                    <a:pt x="1450291" y="3350707"/>
                  </a:cubicBezTo>
                  <a:cubicBezTo>
                    <a:pt x="1452551" y="3418325"/>
                    <a:pt x="1452440" y="3427442"/>
                    <a:pt x="1455464" y="3616790"/>
                  </a:cubicBezTo>
                  <a:cubicBezTo>
                    <a:pt x="1237942" y="3616440"/>
                    <a:pt x="1253236" y="3616265"/>
                    <a:pt x="1202835" y="3615501"/>
                  </a:cubicBezTo>
                  <a:cubicBezTo>
                    <a:pt x="1199142" y="3291282"/>
                    <a:pt x="1192777" y="3327239"/>
                    <a:pt x="1211413" y="3327430"/>
                  </a:cubicBezTo>
                  <a:close/>
                  <a:moveTo>
                    <a:pt x="1211381" y="3630457"/>
                  </a:moveTo>
                  <a:cubicBezTo>
                    <a:pt x="1498640" y="3635086"/>
                    <a:pt x="1455368" y="3611826"/>
                    <a:pt x="1456403" y="3676533"/>
                  </a:cubicBezTo>
                  <a:cubicBezTo>
                    <a:pt x="1460970" y="3968327"/>
                    <a:pt x="1473320" y="3918814"/>
                    <a:pt x="1402309" y="3918719"/>
                  </a:cubicBezTo>
                  <a:cubicBezTo>
                    <a:pt x="1167122" y="3918066"/>
                    <a:pt x="1206431" y="3932131"/>
                    <a:pt x="1205811" y="3893453"/>
                  </a:cubicBezTo>
                  <a:cubicBezTo>
                    <a:pt x="1201180" y="3597666"/>
                    <a:pt x="1200814" y="3630282"/>
                    <a:pt x="1211381" y="3630457"/>
                  </a:cubicBezTo>
                  <a:close/>
                  <a:moveTo>
                    <a:pt x="1211620" y="3934613"/>
                  </a:moveTo>
                  <a:cubicBezTo>
                    <a:pt x="1269294" y="3933133"/>
                    <a:pt x="1286944" y="3933340"/>
                    <a:pt x="1402309" y="3933483"/>
                  </a:cubicBezTo>
                  <a:cubicBezTo>
                    <a:pt x="1477522" y="3933690"/>
                    <a:pt x="1456657" y="3878720"/>
                    <a:pt x="1463055" y="4219470"/>
                  </a:cubicBezTo>
                  <a:cubicBezTo>
                    <a:pt x="1463071" y="4220647"/>
                    <a:pt x="1492083" y="4227457"/>
                    <a:pt x="1212877" y="4224434"/>
                  </a:cubicBezTo>
                  <a:cubicBezTo>
                    <a:pt x="1212861" y="4223320"/>
                    <a:pt x="1205142" y="3934772"/>
                    <a:pt x="1211620" y="3934613"/>
                  </a:cubicBezTo>
                  <a:close/>
                  <a:moveTo>
                    <a:pt x="1688597" y="3311377"/>
                  </a:moveTo>
                  <a:cubicBezTo>
                    <a:pt x="1416234" y="3311377"/>
                    <a:pt x="1462180" y="3333794"/>
                    <a:pt x="1460684" y="3242072"/>
                  </a:cubicBezTo>
                  <a:cubicBezTo>
                    <a:pt x="1459029" y="3136284"/>
                    <a:pt x="1461273" y="3132895"/>
                    <a:pt x="1459586" y="3024865"/>
                  </a:cubicBezTo>
                  <a:cubicBezTo>
                    <a:pt x="1459570" y="3023735"/>
                    <a:pt x="1712151" y="3020537"/>
                    <a:pt x="1712215" y="3025088"/>
                  </a:cubicBezTo>
                  <a:cubicBezTo>
                    <a:pt x="1717419" y="3357198"/>
                    <a:pt x="1723769" y="3311377"/>
                    <a:pt x="1688597" y="3311377"/>
                  </a:cubicBezTo>
                  <a:close/>
                  <a:moveTo>
                    <a:pt x="1715605" y="3326189"/>
                  </a:moveTo>
                  <a:cubicBezTo>
                    <a:pt x="1720872" y="3660129"/>
                    <a:pt x="1730787" y="3615040"/>
                    <a:pt x="1688597" y="3615040"/>
                  </a:cubicBezTo>
                  <a:cubicBezTo>
                    <a:pt x="1592966" y="3615040"/>
                    <a:pt x="1593221" y="3616837"/>
                    <a:pt x="1497765" y="3616837"/>
                  </a:cubicBezTo>
                  <a:cubicBezTo>
                    <a:pt x="1453331" y="3616837"/>
                    <a:pt x="1472858" y="3660813"/>
                    <a:pt x="1462609" y="3327207"/>
                  </a:cubicBezTo>
                  <a:cubicBezTo>
                    <a:pt x="1668513" y="3326603"/>
                    <a:pt x="1606748" y="3325934"/>
                    <a:pt x="1715605" y="3326189"/>
                  </a:cubicBezTo>
                  <a:close/>
                  <a:moveTo>
                    <a:pt x="1497765" y="3631602"/>
                  </a:moveTo>
                  <a:cubicBezTo>
                    <a:pt x="1593380" y="3631602"/>
                    <a:pt x="1593141" y="3629804"/>
                    <a:pt x="1688597" y="3629804"/>
                  </a:cubicBezTo>
                  <a:cubicBezTo>
                    <a:pt x="1729498" y="3629804"/>
                    <a:pt x="1718692" y="3583744"/>
                    <a:pt x="1724421" y="3921058"/>
                  </a:cubicBezTo>
                  <a:cubicBezTo>
                    <a:pt x="1616520" y="3922123"/>
                    <a:pt x="1614658" y="3918893"/>
                    <a:pt x="1472588" y="3918814"/>
                  </a:cubicBezTo>
                  <a:cubicBezTo>
                    <a:pt x="1468116" y="3585733"/>
                    <a:pt x="1459840" y="3631602"/>
                    <a:pt x="1497765" y="3631602"/>
                  </a:cubicBezTo>
                  <a:close/>
                  <a:moveTo>
                    <a:pt x="1497765" y="3933595"/>
                  </a:moveTo>
                  <a:cubicBezTo>
                    <a:pt x="1592553" y="3933595"/>
                    <a:pt x="1591661" y="3935997"/>
                    <a:pt x="1688597" y="3935997"/>
                  </a:cubicBezTo>
                  <a:cubicBezTo>
                    <a:pt x="1735737" y="3935997"/>
                    <a:pt x="1725869" y="3890144"/>
                    <a:pt x="1729641" y="4219390"/>
                  </a:cubicBezTo>
                  <a:cubicBezTo>
                    <a:pt x="1729705" y="4224848"/>
                    <a:pt x="1476201" y="4224657"/>
                    <a:pt x="1476105" y="4219168"/>
                  </a:cubicBezTo>
                  <a:cubicBezTo>
                    <a:pt x="1469851" y="3887948"/>
                    <a:pt x="1465729" y="3933595"/>
                    <a:pt x="1497765" y="3933595"/>
                  </a:cubicBezTo>
                  <a:close/>
                  <a:moveTo>
                    <a:pt x="1725185" y="3021587"/>
                  </a:moveTo>
                  <a:cubicBezTo>
                    <a:pt x="1775698" y="3022017"/>
                    <a:pt x="1864550" y="3025803"/>
                    <a:pt x="1975316" y="3022494"/>
                  </a:cubicBezTo>
                  <a:cubicBezTo>
                    <a:pt x="1977114" y="3134566"/>
                    <a:pt x="1980170" y="3207928"/>
                    <a:pt x="1980663" y="3312140"/>
                  </a:cubicBezTo>
                  <a:cubicBezTo>
                    <a:pt x="1770494" y="3312602"/>
                    <a:pt x="1823808" y="3311742"/>
                    <a:pt x="1728400" y="3311440"/>
                  </a:cubicBezTo>
                  <a:cubicBezTo>
                    <a:pt x="1725599" y="3133468"/>
                    <a:pt x="1726840" y="3123667"/>
                    <a:pt x="1725185" y="3021587"/>
                  </a:cubicBezTo>
                  <a:close/>
                  <a:moveTo>
                    <a:pt x="1728639" y="3326221"/>
                  </a:moveTo>
                  <a:cubicBezTo>
                    <a:pt x="1821087" y="3326555"/>
                    <a:pt x="1779900" y="3327350"/>
                    <a:pt x="1980727" y="3326921"/>
                  </a:cubicBezTo>
                  <a:cubicBezTo>
                    <a:pt x="1981124" y="3526594"/>
                    <a:pt x="1983830" y="3535584"/>
                    <a:pt x="1986042" y="3615978"/>
                  </a:cubicBezTo>
                  <a:cubicBezTo>
                    <a:pt x="1771736" y="3616471"/>
                    <a:pt x="1820673" y="3615565"/>
                    <a:pt x="1732601" y="3615135"/>
                  </a:cubicBezTo>
                  <a:cubicBezTo>
                    <a:pt x="1731121" y="3494408"/>
                    <a:pt x="1733190" y="3614451"/>
                    <a:pt x="1728639" y="3326221"/>
                  </a:cubicBezTo>
                  <a:close/>
                  <a:moveTo>
                    <a:pt x="1987315" y="3676533"/>
                  </a:moveTo>
                  <a:cubicBezTo>
                    <a:pt x="1991596" y="3956728"/>
                    <a:pt x="1997739" y="3919514"/>
                    <a:pt x="1975029" y="3919180"/>
                  </a:cubicBezTo>
                  <a:cubicBezTo>
                    <a:pt x="1702682" y="3914789"/>
                    <a:pt x="1737678" y="3936442"/>
                    <a:pt x="1737010" y="3893421"/>
                  </a:cubicBezTo>
                  <a:cubicBezTo>
                    <a:pt x="1733795" y="3696055"/>
                    <a:pt x="1733318" y="3669516"/>
                    <a:pt x="1732792" y="3629916"/>
                  </a:cubicBezTo>
                  <a:cubicBezTo>
                    <a:pt x="2031208" y="3631411"/>
                    <a:pt x="1986329" y="3614228"/>
                    <a:pt x="1987315" y="3676533"/>
                  </a:cubicBezTo>
                  <a:close/>
                  <a:moveTo>
                    <a:pt x="1988350" y="3022128"/>
                  </a:moveTo>
                  <a:cubicBezTo>
                    <a:pt x="2090983" y="3019392"/>
                    <a:pt x="2240374" y="3023115"/>
                    <a:pt x="2240406" y="3025167"/>
                  </a:cubicBezTo>
                  <a:cubicBezTo>
                    <a:pt x="2241281" y="3081537"/>
                    <a:pt x="2242634" y="3154326"/>
                    <a:pt x="2245196" y="3312761"/>
                  </a:cubicBezTo>
                  <a:cubicBezTo>
                    <a:pt x="2146128" y="3312665"/>
                    <a:pt x="2164477" y="3311790"/>
                    <a:pt x="1993729" y="3312108"/>
                  </a:cubicBezTo>
                  <a:cubicBezTo>
                    <a:pt x="1993092" y="3189918"/>
                    <a:pt x="1989702" y="3122379"/>
                    <a:pt x="1988350" y="3022128"/>
                  </a:cubicBezTo>
                  <a:close/>
                  <a:moveTo>
                    <a:pt x="1784244" y="3934613"/>
                  </a:moveTo>
                  <a:cubicBezTo>
                    <a:pt x="1849160" y="3932656"/>
                    <a:pt x="1909970" y="3932974"/>
                    <a:pt x="1974854" y="3933945"/>
                  </a:cubicBezTo>
                  <a:cubicBezTo>
                    <a:pt x="1996530" y="3934295"/>
                    <a:pt x="1992106" y="3921932"/>
                    <a:pt x="1991342" y="4002057"/>
                  </a:cubicBezTo>
                  <a:cubicBezTo>
                    <a:pt x="1988636" y="4256970"/>
                    <a:pt x="2007670" y="4223496"/>
                    <a:pt x="1974997" y="4223177"/>
                  </a:cubicBezTo>
                  <a:cubicBezTo>
                    <a:pt x="1722814" y="4220823"/>
                    <a:pt x="1742739" y="4225596"/>
                    <a:pt x="1742659" y="4219200"/>
                  </a:cubicBezTo>
                  <a:cubicBezTo>
                    <a:pt x="1738840" y="3885625"/>
                    <a:pt x="1720777" y="3936442"/>
                    <a:pt x="1784244" y="3934613"/>
                  </a:cubicBezTo>
                  <a:close/>
                  <a:moveTo>
                    <a:pt x="1993793" y="3350723"/>
                  </a:moveTo>
                  <a:cubicBezTo>
                    <a:pt x="1993793" y="3316436"/>
                    <a:pt x="1955327" y="3327287"/>
                    <a:pt x="2245435" y="3327526"/>
                  </a:cubicBezTo>
                  <a:cubicBezTo>
                    <a:pt x="2248331" y="3507168"/>
                    <a:pt x="2248331" y="3509650"/>
                    <a:pt x="2249605" y="3568025"/>
                  </a:cubicBezTo>
                  <a:cubicBezTo>
                    <a:pt x="2250910" y="3627370"/>
                    <a:pt x="2298224" y="3615294"/>
                    <a:pt x="1999076" y="3615946"/>
                  </a:cubicBezTo>
                  <a:cubicBezTo>
                    <a:pt x="1997580" y="3561358"/>
                    <a:pt x="1993793" y="3499054"/>
                    <a:pt x="1993793" y="3350723"/>
                  </a:cubicBezTo>
                  <a:close/>
                  <a:moveTo>
                    <a:pt x="2070374" y="3630648"/>
                  </a:moveTo>
                  <a:cubicBezTo>
                    <a:pt x="2166833" y="3630648"/>
                    <a:pt x="2163475" y="3629216"/>
                    <a:pt x="2250862" y="3629088"/>
                  </a:cubicBezTo>
                  <a:cubicBezTo>
                    <a:pt x="2251514" y="3664202"/>
                    <a:pt x="2251642" y="3675355"/>
                    <a:pt x="2255032" y="3893676"/>
                  </a:cubicBezTo>
                  <a:cubicBezTo>
                    <a:pt x="2255604" y="3930190"/>
                    <a:pt x="2283535" y="3919737"/>
                    <a:pt x="2070374" y="3919912"/>
                  </a:cubicBezTo>
                  <a:cubicBezTo>
                    <a:pt x="1991023" y="3919912"/>
                    <a:pt x="2004551" y="3925958"/>
                    <a:pt x="2004041" y="3893389"/>
                  </a:cubicBezTo>
                  <a:cubicBezTo>
                    <a:pt x="1999140" y="3577110"/>
                    <a:pt x="1979915" y="3630648"/>
                    <a:pt x="2070374" y="3630648"/>
                  </a:cubicBezTo>
                  <a:close/>
                  <a:moveTo>
                    <a:pt x="2253392" y="3023226"/>
                  </a:moveTo>
                  <a:cubicBezTo>
                    <a:pt x="2526281" y="3023671"/>
                    <a:pt x="2505560" y="3021253"/>
                    <a:pt x="2505623" y="3025167"/>
                  </a:cubicBezTo>
                  <a:cubicBezTo>
                    <a:pt x="2510828" y="3357723"/>
                    <a:pt x="2535527" y="3310963"/>
                    <a:pt x="2452214" y="3310963"/>
                  </a:cubicBezTo>
                  <a:cubicBezTo>
                    <a:pt x="2356758" y="3310963"/>
                    <a:pt x="2356615" y="3312761"/>
                    <a:pt x="2261270" y="3312761"/>
                  </a:cubicBezTo>
                  <a:cubicBezTo>
                    <a:pt x="2257148" y="3312761"/>
                    <a:pt x="2258421" y="3345027"/>
                    <a:pt x="2253392" y="3023226"/>
                  </a:cubicBezTo>
                  <a:close/>
                  <a:moveTo>
                    <a:pt x="2004360" y="4002247"/>
                  </a:moveTo>
                  <a:cubicBezTo>
                    <a:pt x="2005299" y="3913532"/>
                    <a:pt x="1951078" y="3934788"/>
                    <a:pt x="2255748" y="3934533"/>
                  </a:cubicBezTo>
                  <a:cubicBezTo>
                    <a:pt x="2257180" y="4009677"/>
                    <a:pt x="2260745" y="4100000"/>
                    <a:pt x="2260251" y="4219263"/>
                  </a:cubicBezTo>
                  <a:cubicBezTo>
                    <a:pt x="2260251" y="4220393"/>
                    <a:pt x="2290107" y="4225341"/>
                    <a:pt x="2007209" y="4223448"/>
                  </a:cubicBezTo>
                  <a:cubicBezTo>
                    <a:pt x="2005044" y="4149417"/>
                    <a:pt x="2003644" y="4076628"/>
                    <a:pt x="2004360" y="4002247"/>
                  </a:cubicBezTo>
                  <a:close/>
                  <a:moveTo>
                    <a:pt x="2258469" y="3327526"/>
                  </a:moveTo>
                  <a:cubicBezTo>
                    <a:pt x="2323958" y="3327526"/>
                    <a:pt x="2349198" y="3325903"/>
                    <a:pt x="2511830" y="3325696"/>
                  </a:cubicBezTo>
                  <a:cubicBezTo>
                    <a:pt x="2511353" y="3514932"/>
                    <a:pt x="2514345" y="3533738"/>
                    <a:pt x="2516477" y="3616074"/>
                  </a:cubicBezTo>
                  <a:cubicBezTo>
                    <a:pt x="2215691" y="3615215"/>
                    <a:pt x="2263976" y="3627434"/>
                    <a:pt x="2262655" y="3567659"/>
                  </a:cubicBezTo>
                  <a:cubicBezTo>
                    <a:pt x="2261111" y="3496874"/>
                    <a:pt x="2261270" y="3501393"/>
                    <a:pt x="2258469" y="3327526"/>
                  </a:cubicBezTo>
                  <a:close/>
                  <a:moveTo>
                    <a:pt x="2516843" y="3630854"/>
                  </a:moveTo>
                  <a:cubicBezTo>
                    <a:pt x="2517830" y="3674019"/>
                    <a:pt x="2521029" y="3918257"/>
                    <a:pt x="2521045" y="3919482"/>
                  </a:cubicBezTo>
                  <a:cubicBezTo>
                    <a:pt x="2231541" y="3916205"/>
                    <a:pt x="2268734" y="3934676"/>
                    <a:pt x="2268081" y="3893421"/>
                  </a:cubicBezTo>
                  <a:cubicBezTo>
                    <a:pt x="2265026" y="3696468"/>
                    <a:pt x="2264596" y="3666891"/>
                    <a:pt x="2263912" y="3629073"/>
                  </a:cubicBezTo>
                  <a:cubicBezTo>
                    <a:pt x="2353591" y="3629104"/>
                    <a:pt x="2300452" y="3630266"/>
                    <a:pt x="2516843" y="3630854"/>
                  </a:cubicBezTo>
                  <a:close/>
                  <a:moveTo>
                    <a:pt x="2521188" y="3934279"/>
                  </a:moveTo>
                  <a:cubicBezTo>
                    <a:pt x="2521968" y="4016344"/>
                    <a:pt x="2519851" y="4041609"/>
                    <a:pt x="2524403" y="4225198"/>
                  </a:cubicBezTo>
                  <a:cubicBezTo>
                    <a:pt x="2410454" y="4225373"/>
                    <a:pt x="2273254" y="4223416"/>
                    <a:pt x="2273270" y="4219343"/>
                  </a:cubicBezTo>
                  <a:cubicBezTo>
                    <a:pt x="2273763" y="4100859"/>
                    <a:pt x="2270310" y="4013528"/>
                    <a:pt x="2268782" y="3934502"/>
                  </a:cubicBezTo>
                  <a:cubicBezTo>
                    <a:pt x="2361230" y="3934486"/>
                    <a:pt x="2441360" y="3933308"/>
                    <a:pt x="2521188" y="3934279"/>
                  </a:cubicBezTo>
                  <a:close/>
                  <a:moveTo>
                    <a:pt x="2273222" y="4236892"/>
                  </a:moveTo>
                  <a:cubicBezTo>
                    <a:pt x="2372306" y="4237226"/>
                    <a:pt x="2326138" y="4240328"/>
                    <a:pt x="2524769" y="4239994"/>
                  </a:cubicBezTo>
                  <a:cubicBezTo>
                    <a:pt x="2524928" y="4247138"/>
                    <a:pt x="2530228" y="4526745"/>
                    <a:pt x="2530259" y="4528638"/>
                  </a:cubicBezTo>
                  <a:cubicBezTo>
                    <a:pt x="2352397" y="4529481"/>
                    <a:pt x="2378816" y="4527190"/>
                    <a:pt x="2278681" y="4526936"/>
                  </a:cubicBezTo>
                  <a:cubicBezTo>
                    <a:pt x="2277057" y="4434545"/>
                    <a:pt x="2272920" y="4356696"/>
                    <a:pt x="2273222" y="4236892"/>
                  </a:cubicBezTo>
                  <a:close/>
                  <a:moveTo>
                    <a:pt x="2529877" y="3630902"/>
                  </a:moveTo>
                  <a:cubicBezTo>
                    <a:pt x="2733617" y="3631602"/>
                    <a:pt x="2700833" y="3630663"/>
                    <a:pt x="2780517" y="3630059"/>
                  </a:cubicBezTo>
                  <a:cubicBezTo>
                    <a:pt x="2781870" y="3762289"/>
                    <a:pt x="2784368" y="3779297"/>
                    <a:pt x="2786453" y="3919641"/>
                  </a:cubicBezTo>
                  <a:cubicBezTo>
                    <a:pt x="2711575" y="3920023"/>
                    <a:pt x="2674637" y="3921582"/>
                    <a:pt x="2534063" y="3919657"/>
                  </a:cubicBezTo>
                  <a:cubicBezTo>
                    <a:pt x="2534047" y="3918400"/>
                    <a:pt x="2530960" y="3679078"/>
                    <a:pt x="2529877" y="3630902"/>
                  </a:cubicBezTo>
                  <a:close/>
                  <a:moveTo>
                    <a:pt x="2789652" y="3350468"/>
                  </a:moveTo>
                  <a:cubicBezTo>
                    <a:pt x="2788458" y="3314638"/>
                    <a:pt x="2752730" y="3326539"/>
                    <a:pt x="3024982" y="3326539"/>
                  </a:cubicBezTo>
                  <a:cubicBezTo>
                    <a:pt x="3052275" y="3326539"/>
                    <a:pt x="3036488" y="3291457"/>
                    <a:pt x="3044859" y="3568088"/>
                  </a:cubicBezTo>
                  <a:cubicBezTo>
                    <a:pt x="3046546" y="3623949"/>
                    <a:pt x="3089564" y="3615103"/>
                    <a:pt x="2834054" y="3615103"/>
                  </a:cubicBezTo>
                  <a:cubicBezTo>
                    <a:pt x="2774979" y="3615103"/>
                    <a:pt x="2799981" y="3659891"/>
                    <a:pt x="2789652" y="3350468"/>
                  </a:cubicBezTo>
                  <a:close/>
                  <a:moveTo>
                    <a:pt x="2834070" y="3629868"/>
                  </a:moveTo>
                  <a:cubicBezTo>
                    <a:pt x="3084471" y="3629868"/>
                    <a:pt x="3046403" y="3614769"/>
                    <a:pt x="3047374" y="3676533"/>
                  </a:cubicBezTo>
                  <a:cubicBezTo>
                    <a:pt x="3051766" y="3956537"/>
                    <a:pt x="3057702" y="3918464"/>
                    <a:pt x="3024998" y="3918464"/>
                  </a:cubicBezTo>
                  <a:cubicBezTo>
                    <a:pt x="2764252" y="3918464"/>
                    <a:pt x="2799678" y="3929458"/>
                    <a:pt x="2799105" y="3893421"/>
                  </a:cubicBezTo>
                  <a:cubicBezTo>
                    <a:pt x="2794251" y="3586194"/>
                    <a:pt x="2777700" y="3629868"/>
                    <a:pt x="2834070" y="3629868"/>
                  </a:cubicBezTo>
                  <a:close/>
                  <a:moveTo>
                    <a:pt x="2834070" y="3934295"/>
                  </a:moveTo>
                  <a:cubicBezTo>
                    <a:pt x="2928842" y="3934295"/>
                    <a:pt x="2933887" y="3933229"/>
                    <a:pt x="3024998" y="3933229"/>
                  </a:cubicBezTo>
                  <a:cubicBezTo>
                    <a:pt x="3060504" y="3933229"/>
                    <a:pt x="3049825" y="3892308"/>
                    <a:pt x="3054695" y="4222652"/>
                  </a:cubicBezTo>
                  <a:cubicBezTo>
                    <a:pt x="2949992" y="4222000"/>
                    <a:pt x="2932661" y="4225118"/>
                    <a:pt x="2803848" y="4225102"/>
                  </a:cubicBezTo>
                  <a:cubicBezTo>
                    <a:pt x="2799296" y="3893739"/>
                    <a:pt x="2785880" y="3934295"/>
                    <a:pt x="2834070" y="3934295"/>
                  </a:cubicBezTo>
                  <a:close/>
                  <a:moveTo>
                    <a:pt x="3049459" y="3024865"/>
                  </a:moveTo>
                  <a:cubicBezTo>
                    <a:pt x="3049411" y="3021412"/>
                    <a:pt x="3302915" y="3020919"/>
                    <a:pt x="3302979" y="3025119"/>
                  </a:cubicBezTo>
                  <a:cubicBezTo>
                    <a:pt x="3304873" y="3146181"/>
                    <a:pt x="3302772" y="3103127"/>
                    <a:pt x="3306210" y="3311122"/>
                  </a:cubicBezTo>
                  <a:cubicBezTo>
                    <a:pt x="3189301" y="3309261"/>
                    <a:pt x="3123048" y="3311424"/>
                    <a:pt x="3055092" y="3311695"/>
                  </a:cubicBezTo>
                  <a:cubicBezTo>
                    <a:pt x="3054981" y="3204062"/>
                    <a:pt x="3051066" y="3127565"/>
                    <a:pt x="3049459" y="3024865"/>
                  </a:cubicBezTo>
                  <a:close/>
                  <a:moveTo>
                    <a:pt x="3054917" y="3350786"/>
                  </a:moveTo>
                  <a:cubicBezTo>
                    <a:pt x="3055124" y="3323325"/>
                    <a:pt x="3017120" y="3321257"/>
                    <a:pt x="3306432" y="3325950"/>
                  </a:cubicBezTo>
                  <a:cubicBezTo>
                    <a:pt x="3310984" y="3593784"/>
                    <a:pt x="3309122" y="3505275"/>
                    <a:pt x="3310427" y="3615867"/>
                  </a:cubicBezTo>
                  <a:cubicBezTo>
                    <a:pt x="3018584" y="3610728"/>
                    <a:pt x="3059899" y="3634371"/>
                    <a:pt x="3057878" y="3567611"/>
                  </a:cubicBezTo>
                  <a:cubicBezTo>
                    <a:pt x="3055061" y="3474202"/>
                    <a:pt x="3054551" y="3409511"/>
                    <a:pt x="3054917" y="3350786"/>
                  </a:cubicBezTo>
                  <a:close/>
                  <a:moveTo>
                    <a:pt x="3310618" y="3630632"/>
                  </a:moveTo>
                  <a:cubicBezTo>
                    <a:pt x="3312560" y="3778995"/>
                    <a:pt x="3315281" y="3798214"/>
                    <a:pt x="3316777" y="3919800"/>
                  </a:cubicBezTo>
                  <a:cubicBezTo>
                    <a:pt x="3216467" y="3919880"/>
                    <a:pt x="3184638" y="3920134"/>
                    <a:pt x="3120454" y="3919180"/>
                  </a:cubicBezTo>
                  <a:cubicBezTo>
                    <a:pt x="3046499" y="3918082"/>
                    <a:pt x="3064864" y="3963283"/>
                    <a:pt x="3060376" y="3676278"/>
                  </a:cubicBezTo>
                  <a:cubicBezTo>
                    <a:pt x="3059453" y="3616678"/>
                    <a:pt x="3011789" y="3625795"/>
                    <a:pt x="3310618" y="3630632"/>
                  </a:cubicBezTo>
                  <a:close/>
                  <a:moveTo>
                    <a:pt x="3316952" y="3934565"/>
                  </a:moveTo>
                  <a:cubicBezTo>
                    <a:pt x="3318639" y="4101161"/>
                    <a:pt x="3314820" y="3902760"/>
                    <a:pt x="3319785" y="4224832"/>
                  </a:cubicBezTo>
                  <a:cubicBezTo>
                    <a:pt x="3047040" y="4224975"/>
                    <a:pt x="3195141" y="4224037"/>
                    <a:pt x="3067745" y="4222763"/>
                  </a:cubicBezTo>
                  <a:cubicBezTo>
                    <a:pt x="3066965" y="4160236"/>
                    <a:pt x="3067363" y="4190386"/>
                    <a:pt x="3063416" y="3933324"/>
                  </a:cubicBezTo>
                  <a:cubicBezTo>
                    <a:pt x="3170442" y="3933897"/>
                    <a:pt x="3071548" y="3934772"/>
                    <a:pt x="3316952" y="3934565"/>
                  </a:cubicBezTo>
                  <a:close/>
                  <a:moveTo>
                    <a:pt x="3319498" y="3326157"/>
                  </a:moveTo>
                  <a:cubicBezTo>
                    <a:pt x="3606789" y="3330708"/>
                    <a:pt x="3571173" y="3310501"/>
                    <a:pt x="3571937" y="3350882"/>
                  </a:cubicBezTo>
                  <a:cubicBezTo>
                    <a:pt x="3573432" y="3430083"/>
                    <a:pt x="3574483" y="3491369"/>
                    <a:pt x="3575199" y="3567961"/>
                  </a:cubicBezTo>
                  <a:cubicBezTo>
                    <a:pt x="3575692" y="3621420"/>
                    <a:pt x="3627081" y="3620815"/>
                    <a:pt x="3323493" y="3616074"/>
                  </a:cubicBezTo>
                  <a:cubicBezTo>
                    <a:pt x="3322475" y="3528838"/>
                    <a:pt x="3323573" y="3560245"/>
                    <a:pt x="3319498" y="3326157"/>
                  </a:cubicBezTo>
                  <a:close/>
                  <a:moveTo>
                    <a:pt x="3320024" y="4239597"/>
                  </a:moveTo>
                  <a:cubicBezTo>
                    <a:pt x="3321583" y="4340722"/>
                    <a:pt x="3322029" y="4374770"/>
                    <a:pt x="3323445" y="4436693"/>
                  </a:cubicBezTo>
                  <a:cubicBezTo>
                    <a:pt x="3326135" y="4558947"/>
                    <a:pt x="3370059" y="4522688"/>
                    <a:pt x="3120263" y="4528050"/>
                  </a:cubicBezTo>
                  <a:cubicBezTo>
                    <a:pt x="3060726" y="4529259"/>
                    <a:pt x="3072424" y="4584037"/>
                    <a:pt x="3067936" y="4237528"/>
                  </a:cubicBezTo>
                  <a:cubicBezTo>
                    <a:pt x="3166161" y="4238530"/>
                    <a:pt x="3072217" y="4239724"/>
                    <a:pt x="3320024" y="4239597"/>
                  </a:cubicBezTo>
                  <a:close/>
                  <a:moveTo>
                    <a:pt x="3324321" y="3676310"/>
                  </a:moveTo>
                  <a:cubicBezTo>
                    <a:pt x="3323413" y="3618206"/>
                    <a:pt x="3274731" y="3630648"/>
                    <a:pt x="3575899" y="3629407"/>
                  </a:cubicBezTo>
                  <a:cubicBezTo>
                    <a:pt x="3577920" y="3778661"/>
                    <a:pt x="3578637" y="3744851"/>
                    <a:pt x="3581724" y="3920930"/>
                  </a:cubicBezTo>
                  <a:cubicBezTo>
                    <a:pt x="3289579" y="3920437"/>
                    <a:pt x="3330018" y="3929474"/>
                    <a:pt x="3329461" y="3893421"/>
                  </a:cubicBezTo>
                  <a:cubicBezTo>
                    <a:pt x="3327758" y="3784834"/>
                    <a:pt x="3325992" y="3782177"/>
                    <a:pt x="3324321" y="3676310"/>
                  </a:cubicBezTo>
                  <a:close/>
                  <a:moveTo>
                    <a:pt x="3597575" y="3310995"/>
                  </a:moveTo>
                  <a:cubicBezTo>
                    <a:pt x="3579894" y="3310995"/>
                    <a:pt x="3584350" y="3321496"/>
                    <a:pt x="3583109" y="3242055"/>
                  </a:cubicBezTo>
                  <a:cubicBezTo>
                    <a:pt x="3579098" y="2989719"/>
                    <a:pt x="3572446" y="3022924"/>
                    <a:pt x="3597575" y="3022924"/>
                  </a:cubicBezTo>
                  <a:cubicBezTo>
                    <a:pt x="3693222" y="3022924"/>
                    <a:pt x="3692665" y="3022415"/>
                    <a:pt x="3788519" y="3022415"/>
                  </a:cubicBezTo>
                  <a:cubicBezTo>
                    <a:pt x="3852114" y="3022415"/>
                    <a:pt x="3832746" y="2979107"/>
                    <a:pt x="3836867" y="3242294"/>
                  </a:cubicBezTo>
                  <a:cubicBezTo>
                    <a:pt x="3838316" y="3334860"/>
                    <a:pt x="3885980" y="3310995"/>
                    <a:pt x="3597575" y="3310995"/>
                  </a:cubicBezTo>
                  <a:close/>
                  <a:moveTo>
                    <a:pt x="3837711" y="3327000"/>
                  </a:moveTo>
                  <a:cubicBezTo>
                    <a:pt x="3838061" y="3480725"/>
                    <a:pt x="3839748" y="3516300"/>
                    <a:pt x="3841722" y="3616312"/>
                  </a:cubicBezTo>
                  <a:cubicBezTo>
                    <a:pt x="3739343" y="3617856"/>
                    <a:pt x="3694495" y="3614515"/>
                    <a:pt x="3588758" y="3614594"/>
                  </a:cubicBezTo>
                  <a:cubicBezTo>
                    <a:pt x="3587931" y="3546037"/>
                    <a:pt x="3588265" y="3524526"/>
                    <a:pt x="3584541" y="3325775"/>
                  </a:cubicBezTo>
                  <a:cubicBezTo>
                    <a:pt x="3696341" y="3325664"/>
                    <a:pt x="3664544" y="3327080"/>
                    <a:pt x="3837711" y="3327000"/>
                  </a:cubicBezTo>
                  <a:close/>
                  <a:moveTo>
                    <a:pt x="3586069" y="4239469"/>
                  </a:moveTo>
                  <a:cubicBezTo>
                    <a:pt x="3585464" y="4366226"/>
                    <a:pt x="3590175" y="4430997"/>
                    <a:pt x="3591925" y="4526108"/>
                  </a:cubicBezTo>
                  <a:cubicBezTo>
                    <a:pt x="3479106" y="4526204"/>
                    <a:pt x="3489753" y="4529195"/>
                    <a:pt x="3338262" y="4527858"/>
                  </a:cubicBezTo>
                  <a:cubicBezTo>
                    <a:pt x="3336463" y="4418157"/>
                    <a:pt x="3336607" y="4470820"/>
                    <a:pt x="3333042" y="4239597"/>
                  </a:cubicBezTo>
                  <a:lnTo>
                    <a:pt x="3586069" y="4239469"/>
                  </a:lnTo>
                  <a:close/>
                  <a:moveTo>
                    <a:pt x="3589618" y="3676310"/>
                  </a:moveTo>
                  <a:cubicBezTo>
                    <a:pt x="3588583" y="3610346"/>
                    <a:pt x="3549195" y="3631443"/>
                    <a:pt x="3788519" y="3631443"/>
                  </a:cubicBezTo>
                  <a:cubicBezTo>
                    <a:pt x="3858384" y="3631443"/>
                    <a:pt x="3840496" y="3582551"/>
                    <a:pt x="3845366" y="3893707"/>
                  </a:cubicBezTo>
                  <a:cubicBezTo>
                    <a:pt x="3845923" y="3929219"/>
                    <a:pt x="3885407" y="3920946"/>
                    <a:pt x="3597575" y="3920946"/>
                  </a:cubicBezTo>
                  <a:cubicBezTo>
                    <a:pt x="3595188" y="3920946"/>
                    <a:pt x="3593883" y="3949251"/>
                    <a:pt x="3589618" y="3676310"/>
                  </a:cubicBezTo>
                  <a:close/>
                  <a:moveTo>
                    <a:pt x="3597575" y="3935711"/>
                  </a:moveTo>
                  <a:cubicBezTo>
                    <a:pt x="3894844" y="3935711"/>
                    <a:pt x="3845239" y="3914359"/>
                    <a:pt x="3847721" y="4002375"/>
                  </a:cubicBezTo>
                  <a:cubicBezTo>
                    <a:pt x="3849854" y="4080844"/>
                    <a:pt x="3850634" y="4140428"/>
                    <a:pt x="3851461" y="4219390"/>
                  </a:cubicBezTo>
                  <a:cubicBezTo>
                    <a:pt x="3851541" y="4226518"/>
                    <a:pt x="3875635" y="4224689"/>
                    <a:pt x="3599214" y="4224689"/>
                  </a:cubicBezTo>
                  <a:cubicBezTo>
                    <a:pt x="3600885" y="4009184"/>
                    <a:pt x="3590700" y="3935711"/>
                    <a:pt x="3597575" y="3935711"/>
                  </a:cubicBezTo>
                  <a:close/>
                  <a:moveTo>
                    <a:pt x="3599119" y="4239469"/>
                  </a:moveTo>
                  <a:cubicBezTo>
                    <a:pt x="3607951" y="4239469"/>
                    <a:pt x="3817054" y="4239263"/>
                    <a:pt x="3851668" y="4239008"/>
                  </a:cubicBezTo>
                  <a:cubicBezTo>
                    <a:pt x="3853339" y="4392637"/>
                    <a:pt x="3855186" y="4428292"/>
                    <a:pt x="3856840" y="4527572"/>
                  </a:cubicBezTo>
                  <a:cubicBezTo>
                    <a:pt x="3709312" y="4528718"/>
                    <a:pt x="3710983" y="4526220"/>
                    <a:pt x="3604959" y="4526124"/>
                  </a:cubicBezTo>
                  <a:cubicBezTo>
                    <a:pt x="3603113" y="4425174"/>
                    <a:pt x="3598514" y="4364126"/>
                    <a:pt x="3599119" y="4239469"/>
                  </a:cubicBezTo>
                  <a:close/>
                  <a:moveTo>
                    <a:pt x="4075126" y="3615199"/>
                  </a:moveTo>
                  <a:cubicBezTo>
                    <a:pt x="3818454" y="3609344"/>
                    <a:pt x="3855329" y="3637250"/>
                    <a:pt x="3853737" y="3567643"/>
                  </a:cubicBezTo>
                  <a:cubicBezTo>
                    <a:pt x="3852066" y="3495060"/>
                    <a:pt x="3850793" y="3422732"/>
                    <a:pt x="3850793" y="3350723"/>
                  </a:cubicBezTo>
                  <a:cubicBezTo>
                    <a:pt x="3850793" y="3315116"/>
                    <a:pt x="3813489" y="3329466"/>
                    <a:pt x="4102722" y="3325648"/>
                  </a:cubicBezTo>
                  <a:cubicBezTo>
                    <a:pt x="4106907" y="3661418"/>
                    <a:pt x="4120482" y="3616233"/>
                    <a:pt x="4075126" y="3615199"/>
                  </a:cubicBezTo>
                  <a:close/>
                  <a:moveTo>
                    <a:pt x="4074903" y="3311313"/>
                  </a:moveTo>
                  <a:cubicBezTo>
                    <a:pt x="4017213" y="3312331"/>
                    <a:pt x="4010862" y="3312140"/>
                    <a:pt x="3850697" y="3312220"/>
                  </a:cubicBezTo>
                  <a:cubicBezTo>
                    <a:pt x="3850570" y="3289086"/>
                    <a:pt x="3847498" y="3053424"/>
                    <a:pt x="3847037" y="3022351"/>
                  </a:cubicBezTo>
                  <a:cubicBezTo>
                    <a:pt x="3848660" y="3022351"/>
                    <a:pt x="4029148" y="3021985"/>
                    <a:pt x="4097979" y="3021667"/>
                  </a:cubicBezTo>
                  <a:cubicBezTo>
                    <a:pt x="4103215" y="3355830"/>
                    <a:pt x="4113353" y="3310645"/>
                    <a:pt x="4074903" y="3311313"/>
                  </a:cubicBezTo>
                  <a:close/>
                  <a:moveTo>
                    <a:pt x="4074951" y="3007013"/>
                  </a:moveTo>
                  <a:cubicBezTo>
                    <a:pt x="3987245" y="3007491"/>
                    <a:pt x="3969596" y="3007093"/>
                    <a:pt x="3883975" y="3007427"/>
                  </a:cubicBezTo>
                  <a:cubicBezTo>
                    <a:pt x="3833048" y="3007634"/>
                    <a:pt x="3847355" y="3053805"/>
                    <a:pt x="3841467" y="2718306"/>
                  </a:cubicBezTo>
                  <a:cubicBezTo>
                    <a:pt x="3918780" y="2718608"/>
                    <a:pt x="3904696" y="2719117"/>
                    <a:pt x="4092218" y="2718720"/>
                  </a:cubicBezTo>
                  <a:cubicBezTo>
                    <a:pt x="4093937" y="3046566"/>
                    <a:pt x="4111825" y="3006807"/>
                    <a:pt x="4074951" y="3007013"/>
                  </a:cubicBezTo>
                  <a:close/>
                  <a:moveTo>
                    <a:pt x="4074982" y="2703971"/>
                  </a:moveTo>
                  <a:cubicBezTo>
                    <a:pt x="3813680" y="2704687"/>
                    <a:pt x="3841212" y="2704496"/>
                    <a:pt x="3841117" y="2699182"/>
                  </a:cubicBezTo>
                  <a:cubicBezTo>
                    <a:pt x="3835117" y="2361471"/>
                    <a:pt x="3820523" y="2412368"/>
                    <a:pt x="3883879" y="2413482"/>
                  </a:cubicBezTo>
                  <a:cubicBezTo>
                    <a:pt x="4123713" y="2417666"/>
                    <a:pt x="4089608" y="2390810"/>
                    <a:pt x="4089974" y="2482723"/>
                  </a:cubicBezTo>
                  <a:cubicBezTo>
                    <a:pt x="4090786" y="2737748"/>
                    <a:pt x="4101863" y="2703891"/>
                    <a:pt x="4074982" y="2703971"/>
                  </a:cubicBezTo>
                  <a:close/>
                  <a:moveTo>
                    <a:pt x="4075030" y="2400021"/>
                  </a:moveTo>
                  <a:cubicBezTo>
                    <a:pt x="3798784" y="2397046"/>
                    <a:pt x="3835849" y="2408327"/>
                    <a:pt x="3835308" y="2373595"/>
                  </a:cubicBezTo>
                  <a:cubicBezTo>
                    <a:pt x="3830454" y="2061690"/>
                    <a:pt x="3815033" y="2108975"/>
                    <a:pt x="3883879" y="2110471"/>
                  </a:cubicBezTo>
                  <a:cubicBezTo>
                    <a:pt x="4123236" y="2115610"/>
                    <a:pt x="4082654" y="2089024"/>
                    <a:pt x="4083688" y="2156833"/>
                  </a:cubicBezTo>
                  <a:cubicBezTo>
                    <a:pt x="4087953" y="2428708"/>
                    <a:pt x="4097915" y="2400244"/>
                    <a:pt x="4075030" y="2400021"/>
                  </a:cubicBezTo>
                  <a:close/>
                  <a:moveTo>
                    <a:pt x="3788535" y="3007634"/>
                  </a:moveTo>
                  <a:cubicBezTo>
                    <a:pt x="3692888" y="3007634"/>
                    <a:pt x="3693445" y="3008143"/>
                    <a:pt x="3597591" y="3008143"/>
                  </a:cubicBezTo>
                  <a:cubicBezTo>
                    <a:pt x="3572096" y="3008143"/>
                    <a:pt x="3579878" y="3038436"/>
                    <a:pt x="3576202" y="2807817"/>
                  </a:cubicBezTo>
                  <a:cubicBezTo>
                    <a:pt x="3574546" y="2702157"/>
                    <a:pt x="3567767" y="2718322"/>
                    <a:pt x="3597591" y="2718322"/>
                  </a:cubicBezTo>
                  <a:cubicBezTo>
                    <a:pt x="3792243" y="2718226"/>
                    <a:pt x="3797256" y="2718195"/>
                    <a:pt x="3828417" y="2718274"/>
                  </a:cubicBezTo>
                  <a:cubicBezTo>
                    <a:pt x="3834464" y="3057688"/>
                    <a:pt x="3849010" y="3007634"/>
                    <a:pt x="3788535" y="3007634"/>
                  </a:cubicBezTo>
                  <a:close/>
                  <a:moveTo>
                    <a:pt x="3788535" y="2703462"/>
                  </a:moveTo>
                  <a:cubicBezTo>
                    <a:pt x="3573910" y="2703573"/>
                    <a:pt x="3597066" y="2703573"/>
                    <a:pt x="3574881" y="2703541"/>
                  </a:cubicBezTo>
                  <a:cubicBezTo>
                    <a:pt x="3574339" y="2652533"/>
                    <a:pt x="3571061" y="2414229"/>
                    <a:pt x="3571045" y="2413084"/>
                  </a:cubicBezTo>
                  <a:cubicBezTo>
                    <a:pt x="3572207" y="2413084"/>
                    <a:pt x="3785877" y="2412543"/>
                    <a:pt x="3822926" y="2412734"/>
                  </a:cubicBezTo>
                  <a:cubicBezTo>
                    <a:pt x="3828767" y="2750047"/>
                    <a:pt x="3845175" y="2703462"/>
                    <a:pt x="3788535" y="2703462"/>
                  </a:cubicBezTo>
                  <a:close/>
                  <a:moveTo>
                    <a:pt x="3571220" y="3311027"/>
                  </a:moveTo>
                  <a:cubicBezTo>
                    <a:pt x="3502533" y="3311186"/>
                    <a:pt x="3422641" y="3313015"/>
                    <a:pt x="3319260" y="3311345"/>
                  </a:cubicBezTo>
                  <a:cubicBezTo>
                    <a:pt x="3315870" y="3112260"/>
                    <a:pt x="3318002" y="3152290"/>
                    <a:pt x="3316013" y="3024865"/>
                  </a:cubicBezTo>
                  <a:cubicBezTo>
                    <a:pt x="3315933" y="3020314"/>
                    <a:pt x="3297027" y="3022176"/>
                    <a:pt x="3566605" y="3022876"/>
                  </a:cubicBezTo>
                  <a:cubicBezTo>
                    <a:pt x="3570727" y="3283438"/>
                    <a:pt x="3570616" y="3277504"/>
                    <a:pt x="3571220" y="3311027"/>
                  </a:cubicBezTo>
                  <a:close/>
                  <a:moveTo>
                    <a:pt x="3315727" y="3007475"/>
                  </a:moveTo>
                  <a:cubicBezTo>
                    <a:pt x="3310904" y="2701616"/>
                    <a:pt x="3310029" y="2717336"/>
                    <a:pt x="3311159" y="2717336"/>
                  </a:cubicBezTo>
                  <a:cubicBezTo>
                    <a:pt x="3410498" y="2717749"/>
                    <a:pt x="3414763" y="2717240"/>
                    <a:pt x="3502055" y="2717940"/>
                  </a:cubicBezTo>
                  <a:cubicBezTo>
                    <a:pt x="3581358" y="2718577"/>
                    <a:pt x="3560908" y="2665500"/>
                    <a:pt x="3566350" y="3008095"/>
                  </a:cubicBezTo>
                  <a:cubicBezTo>
                    <a:pt x="3507403" y="3007920"/>
                    <a:pt x="3443155" y="3006632"/>
                    <a:pt x="3315727" y="3007475"/>
                  </a:cubicBezTo>
                  <a:close/>
                  <a:moveTo>
                    <a:pt x="3310284" y="2699150"/>
                  </a:moveTo>
                  <a:cubicBezTo>
                    <a:pt x="3303138" y="2388725"/>
                    <a:pt x="3307897" y="2414213"/>
                    <a:pt x="3311159" y="2414213"/>
                  </a:cubicBezTo>
                  <a:cubicBezTo>
                    <a:pt x="3608126" y="2415439"/>
                    <a:pt x="3557757" y="2389775"/>
                    <a:pt x="3558918" y="2482357"/>
                  </a:cubicBezTo>
                  <a:cubicBezTo>
                    <a:pt x="3560064" y="2582385"/>
                    <a:pt x="3560876" y="2603116"/>
                    <a:pt x="3561783" y="2699468"/>
                  </a:cubicBezTo>
                  <a:cubicBezTo>
                    <a:pt x="3561831" y="2705419"/>
                    <a:pt x="3310395" y="2704496"/>
                    <a:pt x="3310284" y="2699150"/>
                  </a:cubicBezTo>
                  <a:close/>
                  <a:moveTo>
                    <a:pt x="3502023" y="2398940"/>
                  </a:moveTo>
                  <a:cubicBezTo>
                    <a:pt x="3270800" y="2402360"/>
                    <a:pt x="3306814" y="2408183"/>
                    <a:pt x="3306258" y="2373579"/>
                  </a:cubicBezTo>
                  <a:cubicBezTo>
                    <a:pt x="3301738" y="2077887"/>
                    <a:pt x="3297504" y="2110105"/>
                    <a:pt x="3311159" y="2110185"/>
                  </a:cubicBezTo>
                  <a:cubicBezTo>
                    <a:pt x="3598848" y="2112110"/>
                    <a:pt x="3554112" y="2095754"/>
                    <a:pt x="3555067" y="2156817"/>
                  </a:cubicBezTo>
                  <a:cubicBezTo>
                    <a:pt x="3556690" y="2260536"/>
                    <a:pt x="3555719" y="2265468"/>
                    <a:pt x="3557422" y="2373865"/>
                  </a:cubicBezTo>
                  <a:cubicBezTo>
                    <a:pt x="3557900" y="2405017"/>
                    <a:pt x="3568929" y="2397937"/>
                    <a:pt x="3502023" y="2398940"/>
                  </a:cubicBezTo>
                  <a:close/>
                  <a:moveTo>
                    <a:pt x="3302692" y="3007554"/>
                  </a:moveTo>
                  <a:cubicBezTo>
                    <a:pt x="3252100" y="3007825"/>
                    <a:pt x="3256174" y="3007777"/>
                    <a:pt x="3049204" y="3007873"/>
                  </a:cubicBezTo>
                  <a:cubicBezTo>
                    <a:pt x="3047501" y="2888864"/>
                    <a:pt x="3049554" y="2928194"/>
                    <a:pt x="3045782" y="2719484"/>
                  </a:cubicBezTo>
                  <a:cubicBezTo>
                    <a:pt x="3148496" y="2719054"/>
                    <a:pt x="3102502" y="2716461"/>
                    <a:pt x="3297663" y="2717288"/>
                  </a:cubicBezTo>
                  <a:cubicBezTo>
                    <a:pt x="3298603" y="2758607"/>
                    <a:pt x="3302549" y="2998406"/>
                    <a:pt x="3302692" y="3007554"/>
                  </a:cubicBezTo>
                  <a:close/>
                  <a:moveTo>
                    <a:pt x="3045512" y="2704687"/>
                  </a:moveTo>
                  <a:cubicBezTo>
                    <a:pt x="3040419" y="2411668"/>
                    <a:pt x="3041501" y="2489135"/>
                    <a:pt x="3040180" y="2414882"/>
                  </a:cubicBezTo>
                  <a:cubicBezTo>
                    <a:pt x="3143212" y="2414770"/>
                    <a:pt x="3136925" y="2413497"/>
                    <a:pt x="3293780" y="2414150"/>
                  </a:cubicBezTo>
                  <a:cubicBezTo>
                    <a:pt x="3294560" y="2484585"/>
                    <a:pt x="3293462" y="2541400"/>
                    <a:pt x="3297266" y="2699548"/>
                  </a:cubicBezTo>
                  <a:cubicBezTo>
                    <a:pt x="3297313" y="2702523"/>
                    <a:pt x="3319466" y="2703509"/>
                    <a:pt x="3045512" y="2704687"/>
                  </a:cubicBezTo>
                  <a:close/>
                  <a:moveTo>
                    <a:pt x="3039910" y="2400117"/>
                  </a:moveTo>
                  <a:cubicBezTo>
                    <a:pt x="3037857" y="2277910"/>
                    <a:pt x="3038955" y="2279883"/>
                    <a:pt x="3036313" y="2110089"/>
                  </a:cubicBezTo>
                  <a:cubicBezTo>
                    <a:pt x="3334029" y="2110041"/>
                    <a:pt x="3288497" y="2094226"/>
                    <a:pt x="3289467" y="2156817"/>
                  </a:cubicBezTo>
                  <a:cubicBezTo>
                    <a:pt x="3290963" y="2253154"/>
                    <a:pt x="3291425" y="2261777"/>
                    <a:pt x="3293207" y="2373833"/>
                  </a:cubicBezTo>
                  <a:cubicBezTo>
                    <a:pt x="3293764" y="2408263"/>
                    <a:pt x="3334204" y="2399799"/>
                    <a:pt x="3039910" y="2400117"/>
                  </a:cubicBezTo>
                  <a:close/>
                  <a:moveTo>
                    <a:pt x="3036393" y="3022637"/>
                  </a:moveTo>
                  <a:cubicBezTo>
                    <a:pt x="3038000" y="3129332"/>
                    <a:pt x="3041963" y="3202535"/>
                    <a:pt x="3042043" y="3311742"/>
                  </a:cubicBezTo>
                  <a:cubicBezTo>
                    <a:pt x="2958379" y="3311901"/>
                    <a:pt x="2925261" y="3310756"/>
                    <a:pt x="2788427" y="3310756"/>
                  </a:cubicBezTo>
                  <a:cubicBezTo>
                    <a:pt x="2785180" y="3191954"/>
                    <a:pt x="2786835" y="3129363"/>
                    <a:pt x="2785085" y="3022574"/>
                  </a:cubicBezTo>
                  <a:cubicBezTo>
                    <a:pt x="2817694" y="3022780"/>
                    <a:pt x="2824585" y="3022733"/>
                    <a:pt x="3036393" y="3022637"/>
                  </a:cubicBezTo>
                  <a:close/>
                  <a:moveTo>
                    <a:pt x="2834070" y="3007952"/>
                  </a:moveTo>
                  <a:cubicBezTo>
                    <a:pt x="2771350" y="3007952"/>
                    <a:pt x="2785976" y="3025899"/>
                    <a:pt x="2782666" y="2916214"/>
                  </a:cubicBezTo>
                  <a:cubicBezTo>
                    <a:pt x="2780708" y="2851523"/>
                    <a:pt x="2779292" y="2778845"/>
                    <a:pt x="2779626" y="2719054"/>
                  </a:cubicBezTo>
                  <a:cubicBezTo>
                    <a:pt x="2788363" y="2719102"/>
                    <a:pt x="3000664" y="2719563"/>
                    <a:pt x="3032732" y="2719515"/>
                  </a:cubicBezTo>
                  <a:cubicBezTo>
                    <a:pt x="3036472" y="2927144"/>
                    <a:pt x="3034531" y="2893717"/>
                    <a:pt x="3036170" y="3007873"/>
                  </a:cubicBezTo>
                  <a:lnTo>
                    <a:pt x="2834070" y="3007952"/>
                  </a:lnTo>
                  <a:close/>
                  <a:moveTo>
                    <a:pt x="2780199" y="3567866"/>
                  </a:moveTo>
                  <a:cubicBezTo>
                    <a:pt x="2780262" y="3626288"/>
                    <a:pt x="2825747" y="3617315"/>
                    <a:pt x="2547734" y="3616201"/>
                  </a:cubicBezTo>
                  <a:cubicBezTo>
                    <a:pt x="2529161" y="3616121"/>
                    <a:pt x="2522795" y="3658363"/>
                    <a:pt x="2524769" y="3351009"/>
                  </a:cubicBezTo>
                  <a:cubicBezTo>
                    <a:pt x="2524976" y="3317136"/>
                    <a:pt x="2484791" y="3325537"/>
                    <a:pt x="2775822" y="3325537"/>
                  </a:cubicBezTo>
                  <a:cubicBezTo>
                    <a:pt x="2778019" y="3398421"/>
                    <a:pt x="2780072" y="3452659"/>
                    <a:pt x="2780199" y="3567866"/>
                  </a:cubicBezTo>
                  <a:close/>
                  <a:moveTo>
                    <a:pt x="2524880" y="3310899"/>
                  </a:moveTo>
                  <a:cubicBezTo>
                    <a:pt x="2524673" y="3175344"/>
                    <a:pt x="2519979" y="3129475"/>
                    <a:pt x="2518626" y="3022780"/>
                  </a:cubicBezTo>
                  <a:cubicBezTo>
                    <a:pt x="2637779" y="3021285"/>
                    <a:pt x="2588030" y="3020919"/>
                    <a:pt x="2772035" y="3022478"/>
                  </a:cubicBezTo>
                  <a:cubicBezTo>
                    <a:pt x="2773897" y="3136618"/>
                    <a:pt x="2772019" y="3187308"/>
                    <a:pt x="2775361" y="3310756"/>
                  </a:cubicBezTo>
                  <a:cubicBezTo>
                    <a:pt x="2549389" y="3310772"/>
                    <a:pt x="2617074" y="3310756"/>
                    <a:pt x="2524880" y="3310899"/>
                  </a:cubicBezTo>
                  <a:close/>
                  <a:moveTo>
                    <a:pt x="2738678" y="3007332"/>
                  </a:moveTo>
                  <a:cubicBezTo>
                    <a:pt x="2677502" y="3006504"/>
                    <a:pt x="2610294" y="3006425"/>
                    <a:pt x="2547622" y="3007523"/>
                  </a:cubicBezTo>
                  <a:cubicBezTo>
                    <a:pt x="2499465" y="3008366"/>
                    <a:pt x="2526042" y="3044785"/>
                    <a:pt x="2515268" y="2718322"/>
                  </a:cubicBezTo>
                  <a:cubicBezTo>
                    <a:pt x="2729527" y="2717829"/>
                    <a:pt x="2667428" y="2718099"/>
                    <a:pt x="2766592" y="2718942"/>
                  </a:cubicBezTo>
                  <a:cubicBezTo>
                    <a:pt x="2764809" y="3044514"/>
                    <a:pt x="2793758" y="3008000"/>
                    <a:pt x="2738678" y="3007332"/>
                  </a:cubicBezTo>
                  <a:close/>
                  <a:moveTo>
                    <a:pt x="2766719" y="2699277"/>
                  </a:moveTo>
                  <a:cubicBezTo>
                    <a:pt x="2766656" y="2707344"/>
                    <a:pt x="2792374" y="2702475"/>
                    <a:pt x="2547670" y="2703446"/>
                  </a:cubicBezTo>
                  <a:cubicBezTo>
                    <a:pt x="2502616" y="2703573"/>
                    <a:pt x="2513772" y="2748185"/>
                    <a:pt x="2510223" y="2480289"/>
                  </a:cubicBezTo>
                  <a:cubicBezTo>
                    <a:pt x="2509220" y="2401135"/>
                    <a:pt x="2499385" y="2414007"/>
                    <a:pt x="2547606" y="2414722"/>
                  </a:cubicBezTo>
                  <a:cubicBezTo>
                    <a:pt x="2607239" y="2415677"/>
                    <a:pt x="2629455" y="2415454"/>
                    <a:pt x="2763536" y="2415486"/>
                  </a:cubicBezTo>
                  <a:cubicBezTo>
                    <a:pt x="2766862" y="2625868"/>
                    <a:pt x="2767276" y="2632486"/>
                    <a:pt x="2766719" y="2699277"/>
                  </a:cubicBezTo>
                  <a:close/>
                  <a:moveTo>
                    <a:pt x="2509093" y="2399449"/>
                  </a:moveTo>
                  <a:cubicBezTo>
                    <a:pt x="2507215" y="2277322"/>
                    <a:pt x="2506721" y="2261252"/>
                    <a:pt x="2504398" y="2109612"/>
                  </a:cubicBezTo>
                  <a:cubicBezTo>
                    <a:pt x="2574932" y="2109150"/>
                    <a:pt x="2597403" y="2107734"/>
                    <a:pt x="2757791" y="2109405"/>
                  </a:cubicBezTo>
                  <a:cubicBezTo>
                    <a:pt x="2761197" y="2331926"/>
                    <a:pt x="2760099" y="2198884"/>
                    <a:pt x="2763298" y="2400722"/>
                  </a:cubicBezTo>
                  <a:cubicBezTo>
                    <a:pt x="2503873" y="2400674"/>
                    <a:pt x="2615275" y="2400435"/>
                    <a:pt x="2509093" y="2399449"/>
                  </a:cubicBezTo>
                  <a:close/>
                  <a:moveTo>
                    <a:pt x="2504955" y="2916452"/>
                  </a:moveTo>
                  <a:cubicBezTo>
                    <a:pt x="2504573" y="3034188"/>
                    <a:pt x="2558524" y="3008923"/>
                    <a:pt x="2253170" y="3008445"/>
                  </a:cubicBezTo>
                  <a:cubicBezTo>
                    <a:pt x="2250066" y="2810665"/>
                    <a:pt x="2249334" y="2762632"/>
                    <a:pt x="2248602" y="2719833"/>
                  </a:cubicBezTo>
                  <a:cubicBezTo>
                    <a:pt x="2366100" y="2719802"/>
                    <a:pt x="2312117" y="2718672"/>
                    <a:pt x="2502186" y="2718354"/>
                  </a:cubicBezTo>
                  <a:cubicBezTo>
                    <a:pt x="2503937" y="2770714"/>
                    <a:pt x="2505194" y="2839813"/>
                    <a:pt x="2504955" y="2916452"/>
                  </a:cubicBezTo>
                  <a:close/>
                  <a:moveTo>
                    <a:pt x="2452214" y="2703621"/>
                  </a:moveTo>
                  <a:cubicBezTo>
                    <a:pt x="2225780" y="2703621"/>
                    <a:pt x="2248427" y="2709714"/>
                    <a:pt x="2248236" y="2699230"/>
                  </a:cubicBezTo>
                  <a:cubicBezTo>
                    <a:pt x="2242523" y="2376761"/>
                    <a:pt x="2242379" y="2415104"/>
                    <a:pt x="2261270" y="2415104"/>
                  </a:cubicBezTo>
                  <a:cubicBezTo>
                    <a:pt x="2544089" y="2415104"/>
                    <a:pt x="2496043" y="2393180"/>
                    <a:pt x="2497173" y="2480543"/>
                  </a:cubicBezTo>
                  <a:cubicBezTo>
                    <a:pt x="2498557" y="2585058"/>
                    <a:pt x="2499258" y="2635318"/>
                    <a:pt x="2501533" y="2699675"/>
                  </a:cubicBezTo>
                  <a:cubicBezTo>
                    <a:pt x="2501724" y="2704878"/>
                    <a:pt x="2509141" y="2703621"/>
                    <a:pt x="2452214" y="2703621"/>
                  </a:cubicBezTo>
                  <a:close/>
                  <a:moveTo>
                    <a:pt x="2452214" y="2399226"/>
                  </a:moveTo>
                  <a:cubicBezTo>
                    <a:pt x="2212396" y="2399226"/>
                    <a:pt x="2245865" y="2410713"/>
                    <a:pt x="2245260" y="2373563"/>
                  </a:cubicBezTo>
                  <a:cubicBezTo>
                    <a:pt x="2240517" y="2070616"/>
                    <a:pt x="2228279" y="2109659"/>
                    <a:pt x="2261254" y="2109659"/>
                  </a:cubicBezTo>
                  <a:cubicBezTo>
                    <a:pt x="2431270" y="2109739"/>
                    <a:pt x="2459551" y="2109819"/>
                    <a:pt x="2491364" y="2109675"/>
                  </a:cubicBezTo>
                  <a:cubicBezTo>
                    <a:pt x="2496520" y="2447243"/>
                    <a:pt x="2514313" y="2399226"/>
                    <a:pt x="2452214" y="2399226"/>
                  </a:cubicBezTo>
                  <a:close/>
                  <a:moveTo>
                    <a:pt x="2240135" y="3008414"/>
                  </a:moveTo>
                  <a:cubicBezTo>
                    <a:pt x="2167915" y="3008127"/>
                    <a:pt x="2091333" y="3004691"/>
                    <a:pt x="1988127" y="3007332"/>
                  </a:cubicBezTo>
                  <a:cubicBezTo>
                    <a:pt x="1986886" y="2913445"/>
                    <a:pt x="1989321" y="2837140"/>
                    <a:pt x="1984737" y="2719181"/>
                  </a:cubicBezTo>
                  <a:cubicBezTo>
                    <a:pt x="2039865" y="2720183"/>
                    <a:pt x="2070008" y="2719897"/>
                    <a:pt x="2235536" y="2719833"/>
                  </a:cubicBezTo>
                  <a:cubicBezTo>
                    <a:pt x="2236539" y="2776840"/>
                    <a:pt x="2237016" y="2809011"/>
                    <a:pt x="2240135" y="3008414"/>
                  </a:cubicBezTo>
                  <a:close/>
                  <a:moveTo>
                    <a:pt x="1980090" y="2398271"/>
                  </a:moveTo>
                  <a:cubicBezTo>
                    <a:pt x="1978817" y="2290384"/>
                    <a:pt x="1976334" y="2255859"/>
                    <a:pt x="1974440" y="2110073"/>
                  </a:cubicBezTo>
                  <a:cubicBezTo>
                    <a:pt x="1992090" y="2110073"/>
                    <a:pt x="2154626" y="2109882"/>
                    <a:pt x="2226385" y="2109691"/>
                  </a:cubicBezTo>
                  <a:cubicBezTo>
                    <a:pt x="2228820" y="2280376"/>
                    <a:pt x="2231160" y="2275158"/>
                    <a:pt x="2232608" y="2400213"/>
                  </a:cubicBezTo>
                  <a:cubicBezTo>
                    <a:pt x="2114075" y="2399560"/>
                    <a:pt x="2228199" y="2398065"/>
                    <a:pt x="1980090" y="2398271"/>
                  </a:cubicBezTo>
                  <a:close/>
                  <a:moveTo>
                    <a:pt x="1974759" y="3007698"/>
                  </a:moveTo>
                  <a:cubicBezTo>
                    <a:pt x="1855908" y="3011118"/>
                    <a:pt x="1792345" y="3007364"/>
                    <a:pt x="1724946" y="3006807"/>
                  </a:cubicBezTo>
                  <a:cubicBezTo>
                    <a:pt x="1719551" y="2664975"/>
                    <a:pt x="1699133" y="2720215"/>
                    <a:pt x="1784149" y="2718847"/>
                  </a:cubicBezTo>
                  <a:cubicBezTo>
                    <a:pt x="1846948" y="2717829"/>
                    <a:pt x="1906851" y="2717733"/>
                    <a:pt x="1971671" y="2718958"/>
                  </a:cubicBezTo>
                  <a:cubicBezTo>
                    <a:pt x="1974631" y="2794834"/>
                    <a:pt x="1975889" y="3007650"/>
                    <a:pt x="1974759" y="3007698"/>
                  </a:cubicBezTo>
                  <a:close/>
                  <a:moveTo>
                    <a:pt x="1879509" y="2398351"/>
                  </a:moveTo>
                  <a:cubicBezTo>
                    <a:pt x="1790801" y="2398351"/>
                    <a:pt x="1788096" y="2399385"/>
                    <a:pt x="1714124" y="2399592"/>
                  </a:cubicBezTo>
                  <a:cubicBezTo>
                    <a:pt x="1711323" y="2197293"/>
                    <a:pt x="1710798" y="2161670"/>
                    <a:pt x="1709907" y="2111426"/>
                  </a:cubicBezTo>
                  <a:cubicBezTo>
                    <a:pt x="2002402" y="2110535"/>
                    <a:pt x="1961040" y="2091442"/>
                    <a:pt x="1962075" y="2156833"/>
                  </a:cubicBezTo>
                  <a:cubicBezTo>
                    <a:pt x="1966658" y="2449407"/>
                    <a:pt x="1991087" y="2398256"/>
                    <a:pt x="1879509" y="2398351"/>
                  </a:cubicBezTo>
                  <a:close/>
                  <a:moveTo>
                    <a:pt x="1711928" y="3006727"/>
                  </a:moveTo>
                  <a:cubicBezTo>
                    <a:pt x="1590452" y="3006122"/>
                    <a:pt x="1582924" y="3009989"/>
                    <a:pt x="1459315" y="3008891"/>
                  </a:cubicBezTo>
                  <a:cubicBezTo>
                    <a:pt x="1453315" y="2672978"/>
                    <a:pt x="1433390" y="2717622"/>
                    <a:pt x="1497765" y="2717622"/>
                  </a:cubicBezTo>
                  <a:cubicBezTo>
                    <a:pt x="1591693" y="2717622"/>
                    <a:pt x="1593635" y="2719611"/>
                    <a:pt x="1688597" y="2719611"/>
                  </a:cubicBezTo>
                  <a:cubicBezTo>
                    <a:pt x="1713997" y="2719611"/>
                    <a:pt x="1706772" y="2680233"/>
                    <a:pt x="1711928" y="3006727"/>
                  </a:cubicBezTo>
                  <a:close/>
                  <a:moveTo>
                    <a:pt x="1688597" y="2704846"/>
                  </a:moveTo>
                  <a:cubicBezTo>
                    <a:pt x="1687181" y="2704846"/>
                    <a:pt x="1452997" y="2704098"/>
                    <a:pt x="1452981" y="2699389"/>
                  </a:cubicBezTo>
                  <a:cubicBezTo>
                    <a:pt x="1452297" y="2371001"/>
                    <a:pt x="1424573" y="2415264"/>
                    <a:pt x="1497765" y="2415264"/>
                  </a:cubicBezTo>
                  <a:cubicBezTo>
                    <a:pt x="1742055" y="2415264"/>
                    <a:pt x="1701393" y="2392337"/>
                    <a:pt x="1701854" y="2482309"/>
                  </a:cubicBezTo>
                  <a:cubicBezTo>
                    <a:pt x="1703191" y="2738703"/>
                    <a:pt x="1716002" y="2704846"/>
                    <a:pt x="1688597" y="2704846"/>
                  </a:cubicBezTo>
                  <a:close/>
                  <a:moveTo>
                    <a:pt x="1688597" y="2399640"/>
                  </a:moveTo>
                  <a:cubicBezTo>
                    <a:pt x="1410409" y="2399640"/>
                    <a:pt x="1447666" y="2411922"/>
                    <a:pt x="1447061" y="2373626"/>
                  </a:cubicBezTo>
                  <a:cubicBezTo>
                    <a:pt x="1445358" y="2265246"/>
                    <a:pt x="1447522" y="2265182"/>
                    <a:pt x="1445819" y="2156547"/>
                  </a:cubicBezTo>
                  <a:cubicBezTo>
                    <a:pt x="1444912" y="2098681"/>
                    <a:pt x="1434425" y="2110503"/>
                    <a:pt x="1497765" y="2110503"/>
                  </a:cubicBezTo>
                  <a:cubicBezTo>
                    <a:pt x="1737105" y="2110503"/>
                    <a:pt x="1696698" y="2096756"/>
                    <a:pt x="1697637" y="2156801"/>
                  </a:cubicBezTo>
                  <a:cubicBezTo>
                    <a:pt x="1702077" y="2437108"/>
                    <a:pt x="1705085" y="2399640"/>
                    <a:pt x="1688597" y="2399640"/>
                  </a:cubicBezTo>
                  <a:close/>
                  <a:moveTo>
                    <a:pt x="1446265" y="3008748"/>
                  </a:moveTo>
                  <a:cubicBezTo>
                    <a:pt x="1351764" y="3007539"/>
                    <a:pt x="1416918" y="3006170"/>
                    <a:pt x="1193938" y="3007029"/>
                  </a:cubicBezTo>
                  <a:cubicBezTo>
                    <a:pt x="1188305" y="2675253"/>
                    <a:pt x="1176910" y="2717622"/>
                    <a:pt x="1211540" y="2717336"/>
                  </a:cubicBezTo>
                  <a:cubicBezTo>
                    <a:pt x="1269199" y="2716874"/>
                    <a:pt x="1316354" y="2716699"/>
                    <a:pt x="1402261" y="2717272"/>
                  </a:cubicBezTo>
                  <a:cubicBezTo>
                    <a:pt x="1449257" y="2717638"/>
                    <a:pt x="1440106" y="2668730"/>
                    <a:pt x="1446265" y="3008748"/>
                  </a:cubicBezTo>
                  <a:close/>
                  <a:moveTo>
                    <a:pt x="1185663" y="3327175"/>
                  </a:moveTo>
                  <a:cubicBezTo>
                    <a:pt x="1189864" y="3550730"/>
                    <a:pt x="1188814" y="3529968"/>
                    <a:pt x="1189769" y="3615310"/>
                  </a:cubicBezTo>
                  <a:cubicBezTo>
                    <a:pt x="1149059" y="3614753"/>
                    <a:pt x="1137553" y="3614881"/>
                    <a:pt x="937267" y="3614833"/>
                  </a:cubicBezTo>
                  <a:cubicBezTo>
                    <a:pt x="935500" y="3535170"/>
                    <a:pt x="933814" y="3513580"/>
                    <a:pt x="932477" y="3325950"/>
                  </a:cubicBezTo>
                  <a:cubicBezTo>
                    <a:pt x="934243" y="3325966"/>
                    <a:pt x="1184342" y="3327175"/>
                    <a:pt x="1185663" y="3327175"/>
                  </a:cubicBezTo>
                  <a:close/>
                  <a:moveTo>
                    <a:pt x="932365" y="3311186"/>
                  </a:moveTo>
                  <a:cubicBezTo>
                    <a:pt x="931999" y="3271251"/>
                    <a:pt x="931601" y="3250440"/>
                    <a:pt x="928132" y="3024865"/>
                  </a:cubicBezTo>
                  <a:cubicBezTo>
                    <a:pt x="928021" y="3017435"/>
                    <a:pt x="914891" y="3022733"/>
                    <a:pt x="1181143" y="3021858"/>
                  </a:cubicBezTo>
                  <a:cubicBezTo>
                    <a:pt x="1182782" y="3120819"/>
                    <a:pt x="1182862" y="3172178"/>
                    <a:pt x="1185392" y="3312411"/>
                  </a:cubicBezTo>
                  <a:cubicBezTo>
                    <a:pt x="1184087" y="3312395"/>
                    <a:pt x="933575" y="3311186"/>
                    <a:pt x="932365" y="3311186"/>
                  </a:cubicBezTo>
                  <a:close/>
                  <a:moveTo>
                    <a:pt x="1116052" y="3629645"/>
                  </a:moveTo>
                  <a:cubicBezTo>
                    <a:pt x="1212845" y="3629645"/>
                    <a:pt x="1187827" y="3577062"/>
                    <a:pt x="1192777" y="3893707"/>
                  </a:cubicBezTo>
                  <a:cubicBezTo>
                    <a:pt x="1193413" y="3934183"/>
                    <a:pt x="1226850" y="3919339"/>
                    <a:pt x="941484" y="3918305"/>
                  </a:cubicBezTo>
                  <a:cubicBezTo>
                    <a:pt x="939606" y="3820536"/>
                    <a:pt x="939925" y="3745679"/>
                    <a:pt x="937585" y="3629613"/>
                  </a:cubicBezTo>
                  <a:lnTo>
                    <a:pt x="1116052" y="3629645"/>
                  </a:lnTo>
                  <a:close/>
                  <a:moveTo>
                    <a:pt x="1402341" y="2702491"/>
                  </a:moveTo>
                  <a:cubicBezTo>
                    <a:pt x="1343918" y="2702030"/>
                    <a:pt x="1278063" y="2701982"/>
                    <a:pt x="1211413" y="2702523"/>
                  </a:cubicBezTo>
                  <a:cubicBezTo>
                    <a:pt x="1177865" y="2702794"/>
                    <a:pt x="1188575" y="2746722"/>
                    <a:pt x="1183705" y="2413545"/>
                  </a:cubicBezTo>
                  <a:cubicBezTo>
                    <a:pt x="1282822" y="2415677"/>
                    <a:pt x="1224017" y="2415916"/>
                    <a:pt x="1434775" y="2415327"/>
                  </a:cubicBezTo>
                  <a:cubicBezTo>
                    <a:pt x="1441491" y="2747963"/>
                    <a:pt x="1454350" y="2702841"/>
                    <a:pt x="1402341" y="2702491"/>
                  </a:cubicBezTo>
                  <a:close/>
                  <a:moveTo>
                    <a:pt x="1180904" y="3007077"/>
                  </a:moveTo>
                  <a:cubicBezTo>
                    <a:pt x="1027742" y="3007634"/>
                    <a:pt x="1039503" y="3006298"/>
                    <a:pt x="927830" y="3006281"/>
                  </a:cubicBezTo>
                  <a:cubicBezTo>
                    <a:pt x="922546" y="2697368"/>
                    <a:pt x="919538" y="2718306"/>
                    <a:pt x="925188" y="2718290"/>
                  </a:cubicBezTo>
                  <a:cubicBezTo>
                    <a:pt x="927066" y="2718290"/>
                    <a:pt x="1173790" y="2717590"/>
                    <a:pt x="1175175" y="2717574"/>
                  </a:cubicBezTo>
                  <a:cubicBezTo>
                    <a:pt x="1177658" y="2870854"/>
                    <a:pt x="1180220" y="2967604"/>
                    <a:pt x="1180904" y="3007077"/>
                  </a:cubicBezTo>
                  <a:close/>
                  <a:moveTo>
                    <a:pt x="921941" y="2699309"/>
                  </a:moveTo>
                  <a:cubicBezTo>
                    <a:pt x="921066" y="2635239"/>
                    <a:pt x="915957" y="2414054"/>
                    <a:pt x="925204" y="2414054"/>
                  </a:cubicBezTo>
                  <a:cubicBezTo>
                    <a:pt x="1219959" y="2414054"/>
                    <a:pt x="1170464" y="2390714"/>
                    <a:pt x="1171610" y="2482357"/>
                  </a:cubicBezTo>
                  <a:cubicBezTo>
                    <a:pt x="1172597" y="2561383"/>
                    <a:pt x="1173202" y="2594477"/>
                    <a:pt x="1174952" y="2702794"/>
                  </a:cubicBezTo>
                  <a:cubicBezTo>
                    <a:pt x="890558" y="2704416"/>
                    <a:pt x="922021" y="2705212"/>
                    <a:pt x="921941" y="2699309"/>
                  </a:cubicBezTo>
                  <a:close/>
                  <a:moveTo>
                    <a:pt x="1116052" y="2398128"/>
                  </a:moveTo>
                  <a:cubicBezTo>
                    <a:pt x="882855" y="2398128"/>
                    <a:pt x="919825" y="2411000"/>
                    <a:pt x="919236" y="2373563"/>
                  </a:cubicBezTo>
                  <a:cubicBezTo>
                    <a:pt x="914620" y="2078253"/>
                    <a:pt x="906393" y="2110041"/>
                    <a:pt x="925188" y="2110041"/>
                  </a:cubicBezTo>
                  <a:cubicBezTo>
                    <a:pt x="1209885" y="2110041"/>
                    <a:pt x="1165165" y="2095754"/>
                    <a:pt x="1166120" y="2156833"/>
                  </a:cubicBezTo>
                  <a:cubicBezTo>
                    <a:pt x="1170623" y="2443775"/>
                    <a:pt x="1185536" y="2398128"/>
                    <a:pt x="1116052" y="2398128"/>
                  </a:cubicBezTo>
                  <a:close/>
                  <a:moveTo>
                    <a:pt x="915034" y="3021062"/>
                  </a:moveTo>
                  <a:cubicBezTo>
                    <a:pt x="915050" y="3022462"/>
                    <a:pt x="918901" y="3265348"/>
                    <a:pt x="919315" y="3311186"/>
                  </a:cubicBezTo>
                  <a:cubicBezTo>
                    <a:pt x="840299" y="3311154"/>
                    <a:pt x="934530" y="3311011"/>
                    <a:pt x="667816" y="3310311"/>
                  </a:cubicBezTo>
                  <a:cubicBezTo>
                    <a:pt x="667243" y="3265889"/>
                    <a:pt x="666591" y="3226655"/>
                    <a:pt x="663424" y="3024881"/>
                  </a:cubicBezTo>
                  <a:cubicBezTo>
                    <a:pt x="663392" y="3021937"/>
                    <a:pt x="641557" y="3021301"/>
                    <a:pt x="915034" y="3021062"/>
                  </a:cubicBezTo>
                  <a:close/>
                  <a:moveTo>
                    <a:pt x="919443" y="3325950"/>
                  </a:moveTo>
                  <a:cubicBezTo>
                    <a:pt x="920875" y="3521742"/>
                    <a:pt x="922482" y="3536268"/>
                    <a:pt x="924217" y="3614833"/>
                  </a:cubicBezTo>
                  <a:cubicBezTo>
                    <a:pt x="922848" y="3614833"/>
                    <a:pt x="674023" y="3615310"/>
                    <a:pt x="672145" y="3615326"/>
                  </a:cubicBezTo>
                  <a:cubicBezTo>
                    <a:pt x="667975" y="3344645"/>
                    <a:pt x="669408" y="3438929"/>
                    <a:pt x="667991" y="3325075"/>
                  </a:cubicBezTo>
                  <a:cubicBezTo>
                    <a:pt x="907936" y="3325632"/>
                    <a:pt x="830655" y="3325919"/>
                    <a:pt x="919443" y="3325950"/>
                  </a:cubicBezTo>
                  <a:close/>
                  <a:moveTo>
                    <a:pt x="924535" y="3629613"/>
                  </a:moveTo>
                  <a:cubicBezTo>
                    <a:pt x="927018" y="3752584"/>
                    <a:pt x="926302" y="3805597"/>
                    <a:pt x="928450" y="3918273"/>
                  </a:cubicBezTo>
                  <a:cubicBezTo>
                    <a:pt x="926859" y="3918273"/>
                    <a:pt x="899390" y="3918162"/>
                    <a:pt x="675710" y="3918814"/>
                  </a:cubicBezTo>
                  <a:cubicBezTo>
                    <a:pt x="673530" y="3784786"/>
                    <a:pt x="675057" y="3804467"/>
                    <a:pt x="672384" y="3630106"/>
                  </a:cubicBezTo>
                  <a:cubicBezTo>
                    <a:pt x="675519" y="3630106"/>
                    <a:pt x="909194" y="3629613"/>
                    <a:pt x="924535" y="3629613"/>
                  </a:cubicBezTo>
                  <a:close/>
                  <a:moveTo>
                    <a:pt x="925188" y="3933038"/>
                  </a:moveTo>
                  <a:cubicBezTo>
                    <a:pt x="930551" y="3933038"/>
                    <a:pt x="928084" y="3925369"/>
                    <a:pt x="930742" y="4002406"/>
                  </a:cubicBezTo>
                  <a:cubicBezTo>
                    <a:pt x="939256" y="4249699"/>
                    <a:pt x="937363" y="4224752"/>
                    <a:pt x="925188" y="4224752"/>
                  </a:cubicBezTo>
                  <a:cubicBezTo>
                    <a:pt x="923612" y="4224752"/>
                    <a:pt x="681407" y="4224800"/>
                    <a:pt x="681248" y="4219072"/>
                  </a:cubicBezTo>
                  <a:cubicBezTo>
                    <a:pt x="679259" y="4148717"/>
                    <a:pt x="679418" y="4145805"/>
                    <a:pt x="675964" y="3933611"/>
                  </a:cubicBezTo>
                  <a:cubicBezTo>
                    <a:pt x="677731" y="3933611"/>
                    <a:pt x="923771" y="3933038"/>
                    <a:pt x="925188" y="3933038"/>
                  </a:cubicBezTo>
                  <a:close/>
                  <a:moveTo>
                    <a:pt x="734419" y="4237735"/>
                  </a:moveTo>
                  <a:cubicBezTo>
                    <a:pt x="829413" y="4237735"/>
                    <a:pt x="829748" y="4239533"/>
                    <a:pt x="925204" y="4239533"/>
                  </a:cubicBezTo>
                  <a:cubicBezTo>
                    <a:pt x="940577" y="4239533"/>
                    <a:pt x="932954" y="4207665"/>
                    <a:pt x="937442" y="4526633"/>
                  </a:cubicBezTo>
                  <a:cubicBezTo>
                    <a:pt x="931235" y="4526618"/>
                    <a:pt x="688760" y="4527986"/>
                    <a:pt x="687582" y="4528002"/>
                  </a:cubicBezTo>
                  <a:cubicBezTo>
                    <a:pt x="681901" y="4186090"/>
                    <a:pt x="663774" y="4237735"/>
                    <a:pt x="734419" y="4237735"/>
                  </a:cubicBezTo>
                  <a:close/>
                  <a:moveTo>
                    <a:pt x="941787" y="3933069"/>
                  </a:moveTo>
                  <a:cubicBezTo>
                    <a:pt x="1026580" y="3933404"/>
                    <a:pt x="1021487" y="3935806"/>
                    <a:pt x="1116052" y="3935806"/>
                  </a:cubicBezTo>
                  <a:cubicBezTo>
                    <a:pt x="1217747" y="3935806"/>
                    <a:pt x="1191090" y="3875522"/>
                    <a:pt x="1199684" y="4219518"/>
                  </a:cubicBezTo>
                  <a:cubicBezTo>
                    <a:pt x="1199843" y="4225930"/>
                    <a:pt x="1231624" y="4224243"/>
                    <a:pt x="947643" y="4224736"/>
                  </a:cubicBezTo>
                  <a:cubicBezTo>
                    <a:pt x="946975" y="4059318"/>
                    <a:pt x="943187" y="3998206"/>
                    <a:pt x="941787" y="3933069"/>
                  </a:cubicBezTo>
                  <a:close/>
                  <a:moveTo>
                    <a:pt x="1200177" y="4239087"/>
                  </a:moveTo>
                  <a:cubicBezTo>
                    <a:pt x="1204394" y="4411825"/>
                    <a:pt x="1201259" y="4423487"/>
                    <a:pt x="1202612" y="4527906"/>
                  </a:cubicBezTo>
                  <a:cubicBezTo>
                    <a:pt x="968587" y="4528065"/>
                    <a:pt x="1059237" y="4526967"/>
                    <a:pt x="950460" y="4526649"/>
                  </a:cubicBezTo>
                  <a:cubicBezTo>
                    <a:pt x="950444" y="4525392"/>
                    <a:pt x="947739" y="4240742"/>
                    <a:pt x="947723" y="4239501"/>
                  </a:cubicBezTo>
                  <a:cubicBezTo>
                    <a:pt x="1019291" y="4239390"/>
                    <a:pt x="1094504" y="4238006"/>
                    <a:pt x="1200177" y="4239087"/>
                  </a:cubicBezTo>
                  <a:close/>
                  <a:moveTo>
                    <a:pt x="1202835" y="4542671"/>
                  </a:moveTo>
                  <a:cubicBezTo>
                    <a:pt x="1202851" y="4543848"/>
                    <a:pt x="1206654" y="4786941"/>
                    <a:pt x="1207784" y="4832110"/>
                  </a:cubicBezTo>
                  <a:cubicBezTo>
                    <a:pt x="1071125" y="4831219"/>
                    <a:pt x="1015360" y="4832619"/>
                    <a:pt x="956062" y="4832794"/>
                  </a:cubicBezTo>
                  <a:cubicBezTo>
                    <a:pt x="956046" y="4831665"/>
                    <a:pt x="950779" y="4546553"/>
                    <a:pt x="950699" y="4541430"/>
                  </a:cubicBezTo>
                  <a:cubicBezTo>
                    <a:pt x="1070393" y="4541812"/>
                    <a:pt x="960837" y="4542846"/>
                    <a:pt x="1202835" y="4542671"/>
                  </a:cubicBezTo>
                  <a:close/>
                  <a:moveTo>
                    <a:pt x="1208150" y="4846907"/>
                  </a:moveTo>
                  <a:cubicBezTo>
                    <a:pt x="1213163" y="5031195"/>
                    <a:pt x="1211842" y="5050606"/>
                    <a:pt x="1212670" y="5135948"/>
                  </a:cubicBezTo>
                  <a:cubicBezTo>
                    <a:pt x="1115431" y="5134850"/>
                    <a:pt x="996135" y="5136028"/>
                    <a:pt x="960264" y="5136123"/>
                  </a:cubicBezTo>
                  <a:cubicBezTo>
                    <a:pt x="959452" y="5054870"/>
                    <a:pt x="960598" y="5058386"/>
                    <a:pt x="956333" y="4847559"/>
                  </a:cubicBezTo>
                  <a:cubicBezTo>
                    <a:pt x="1034712" y="4847368"/>
                    <a:pt x="1063820" y="4845968"/>
                    <a:pt x="1208150" y="4846907"/>
                  </a:cubicBezTo>
                  <a:close/>
                  <a:moveTo>
                    <a:pt x="1211413" y="5150761"/>
                  </a:moveTo>
                  <a:cubicBezTo>
                    <a:pt x="1214643" y="5150777"/>
                    <a:pt x="1211206" y="5133975"/>
                    <a:pt x="1217206" y="5439070"/>
                  </a:cubicBezTo>
                  <a:cubicBezTo>
                    <a:pt x="1072510" y="5438259"/>
                    <a:pt x="1031927" y="5439134"/>
                    <a:pt x="966550" y="5439309"/>
                  </a:cubicBezTo>
                  <a:cubicBezTo>
                    <a:pt x="964290" y="5288814"/>
                    <a:pt x="962078" y="5296101"/>
                    <a:pt x="960407" y="5150920"/>
                  </a:cubicBezTo>
                  <a:cubicBezTo>
                    <a:pt x="1039789" y="5150745"/>
                    <a:pt x="1092753" y="5149631"/>
                    <a:pt x="1211413" y="5150761"/>
                  </a:cubicBezTo>
                  <a:close/>
                  <a:moveTo>
                    <a:pt x="1215885" y="4544978"/>
                  </a:moveTo>
                  <a:cubicBezTo>
                    <a:pt x="1215821" y="4540825"/>
                    <a:pt x="1195753" y="4542926"/>
                    <a:pt x="1470440" y="4543530"/>
                  </a:cubicBezTo>
                  <a:cubicBezTo>
                    <a:pt x="1470821" y="4567125"/>
                    <a:pt x="1473877" y="4824966"/>
                    <a:pt x="1473925" y="4832094"/>
                  </a:cubicBezTo>
                  <a:cubicBezTo>
                    <a:pt x="1398219" y="4832142"/>
                    <a:pt x="1316497" y="4832810"/>
                    <a:pt x="1220786" y="4832190"/>
                  </a:cubicBezTo>
                  <a:cubicBezTo>
                    <a:pt x="1219800" y="4791555"/>
                    <a:pt x="1219577" y="4771015"/>
                    <a:pt x="1215885" y="4544978"/>
                  </a:cubicBezTo>
                  <a:close/>
                  <a:moveTo>
                    <a:pt x="1474020" y="4846875"/>
                  </a:moveTo>
                  <a:cubicBezTo>
                    <a:pt x="1474609" y="5010194"/>
                    <a:pt x="1476360" y="5045610"/>
                    <a:pt x="1478158" y="5136569"/>
                  </a:cubicBezTo>
                  <a:cubicBezTo>
                    <a:pt x="1280880" y="5136410"/>
                    <a:pt x="1269167" y="5136473"/>
                    <a:pt x="1225720" y="5136076"/>
                  </a:cubicBezTo>
                  <a:cubicBezTo>
                    <a:pt x="1224972" y="5055920"/>
                    <a:pt x="1226102" y="5028793"/>
                    <a:pt x="1221200" y="4846986"/>
                  </a:cubicBezTo>
                  <a:cubicBezTo>
                    <a:pt x="1313617" y="4847559"/>
                    <a:pt x="1415566" y="4846923"/>
                    <a:pt x="1474020" y="4846875"/>
                  </a:cubicBezTo>
                  <a:close/>
                  <a:moveTo>
                    <a:pt x="1306885" y="5151206"/>
                  </a:moveTo>
                  <a:cubicBezTo>
                    <a:pt x="1511404" y="5151381"/>
                    <a:pt x="1478254" y="5136219"/>
                    <a:pt x="1479192" y="5196869"/>
                  </a:cubicBezTo>
                  <a:cubicBezTo>
                    <a:pt x="1480689" y="5292521"/>
                    <a:pt x="1480545" y="5306808"/>
                    <a:pt x="1482216" y="5414107"/>
                  </a:cubicBezTo>
                  <a:cubicBezTo>
                    <a:pt x="1482741" y="5447901"/>
                    <a:pt x="1523387" y="5440645"/>
                    <a:pt x="1230224" y="5439134"/>
                  </a:cubicBezTo>
                  <a:cubicBezTo>
                    <a:pt x="1229842" y="5419866"/>
                    <a:pt x="1230096" y="5435650"/>
                    <a:pt x="1226452" y="5196614"/>
                  </a:cubicBezTo>
                  <a:cubicBezTo>
                    <a:pt x="1225577" y="5138637"/>
                    <a:pt x="1209646" y="5151206"/>
                    <a:pt x="1306885" y="5151206"/>
                  </a:cubicBezTo>
                  <a:close/>
                  <a:moveTo>
                    <a:pt x="1476439" y="4237639"/>
                  </a:moveTo>
                  <a:cubicBezTo>
                    <a:pt x="1477569" y="4237639"/>
                    <a:pt x="1677425" y="4237194"/>
                    <a:pt x="1729848" y="4237274"/>
                  </a:cubicBezTo>
                  <a:cubicBezTo>
                    <a:pt x="1733890" y="4579805"/>
                    <a:pt x="1747545" y="4527317"/>
                    <a:pt x="1688597" y="4527317"/>
                  </a:cubicBezTo>
                  <a:cubicBezTo>
                    <a:pt x="1593587" y="4527317"/>
                    <a:pt x="1591502" y="4528797"/>
                    <a:pt x="1497765" y="4528797"/>
                  </a:cubicBezTo>
                  <a:cubicBezTo>
                    <a:pt x="1478779" y="4528797"/>
                    <a:pt x="1482535" y="4567427"/>
                    <a:pt x="1476439" y="4237639"/>
                  </a:cubicBezTo>
                  <a:close/>
                  <a:moveTo>
                    <a:pt x="1497765" y="4543562"/>
                  </a:moveTo>
                  <a:cubicBezTo>
                    <a:pt x="1752606" y="4543562"/>
                    <a:pt x="1733413" y="4538693"/>
                    <a:pt x="1733524" y="4545232"/>
                  </a:cubicBezTo>
                  <a:cubicBezTo>
                    <a:pt x="1738808" y="4881464"/>
                    <a:pt x="1758638" y="4833033"/>
                    <a:pt x="1688597" y="4833081"/>
                  </a:cubicBezTo>
                  <a:cubicBezTo>
                    <a:pt x="1595449" y="4833081"/>
                    <a:pt x="1595513" y="4832094"/>
                    <a:pt x="1497765" y="4832094"/>
                  </a:cubicBezTo>
                  <a:cubicBezTo>
                    <a:pt x="1483139" y="4832094"/>
                    <a:pt x="1487436" y="4842691"/>
                    <a:pt x="1486179" y="4762185"/>
                  </a:cubicBezTo>
                  <a:cubicBezTo>
                    <a:pt x="1482232" y="4509944"/>
                    <a:pt x="1477983" y="4543562"/>
                    <a:pt x="1497765" y="4543562"/>
                  </a:cubicBezTo>
                  <a:close/>
                  <a:moveTo>
                    <a:pt x="1497765" y="4846875"/>
                  </a:moveTo>
                  <a:cubicBezTo>
                    <a:pt x="1777895" y="4846875"/>
                    <a:pt x="1739381" y="4840367"/>
                    <a:pt x="1740145" y="4871122"/>
                  </a:cubicBezTo>
                  <a:cubicBezTo>
                    <a:pt x="1747720" y="5186797"/>
                    <a:pt x="1755630" y="5134930"/>
                    <a:pt x="1688597" y="5134930"/>
                  </a:cubicBezTo>
                  <a:cubicBezTo>
                    <a:pt x="1451103" y="5134930"/>
                    <a:pt x="1491717" y="5156727"/>
                    <a:pt x="1490142" y="5087947"/>
                  </a:cubicBezTo>
                  <a:cubicBezTo>
                    <a:pt x="1483919" y="4817218"/>
                    <a:pt x="1485463" y="4846875"/>
                    <a:pt x="1497765" y="4846875"/>
                  </a:cubicBezTo>
                  <a:close/>
                  <a:moveTo>
                    <a:pt x="1742866" y="4237305"/>
                  </a:moveTo>
                  <a:cubicBezTo>
                    <a:pt x="1999299" y="4237815"/>
                    <a:pt x="1883472" y="4237337"/>
                    <a:pt x="1994572" y="4238165"/>
                  </a:cubicBezTo>
                  <a:cubicBezTo>
                    <a:pt x="2003723" y="4574587"/>
                    <a:pt x="2002991" y="4528161"/>
                    <a:pt x="1975061" y="4527493"/>
                  </a:cubicBezTo>
                  <a:cubicBezTo>
                    <a:pt x="1698082" y="4520779"/>
                    <a:pt x="1746113" y="4559265"/>
                    <a:pt x="1745333" y="4436454"/>
                  </a:cubicBezTo>
                  <a:cubicBezTo>
                    <a:pt x="1744824" y="4353005"/>
                    <a:pt x="1743980" y="4330413"/>
                    <a:pt x="1742866" y="4237305"/>
                  </a:cubicBezTo>
                  <a:close/>
                  <a:moveTo>
                    <a:pt x="1784117" y="4541605"/>
                  </a:moveTo>
                  <a:cubicBezTo>
                    <a:pt x="2021373" y="4539362"/>
                    <a:pt x="1998408" y="4544071"/>
                    <a:pt x="1998440" y="4545232"/>
                  </a:cubicBezTo>
                  <a:cubicBezTo>
                    <a:pt x="2003596" y="4874782"/>
                    <a:pt x="2020640" y="4832078"/>
                    <a:pt x="1974870" y="4832508"/>
                  </a:cubicBezTo>
                  <a:cubicBezTo>
                    <a:pt x="1911402" y="4833017"/>
                    <a:pt x="1920187" y="4832890"/>
                    <a:pt x="1752288" y="4833033"/>
                  </a:cubicBezTo>
                  <a:cubicBezTo>
                    <a:pt x="1744967" y="4495370"/>
                    <a:pt x="1732601" y="4542162"/>
                    <a:pt x="1784117" y="4541605"/>
                  </a:cubicBezTo>
                  <a:close/>
                  <a:moveTo>
                    <a:pt x="2005728" y="4847050"/>
                  </a:moveTo>
                  <a:cubicBezTo>
                    <a:pt x="2009898" y="5068743"/>
                    <a:pt x="2008800" y="5048983"/>
                    <a:pt x="2009834" y="5136712"/>
                  </a:cubicBezTo>
                  <a:cubicBezTo>
                    <a:pt x="1739683" y="5135042"/>
                    <a:pt x="1957587" y="5136855"/>
                    <a:pt x="1756792" y="5135169"/>
                  </a:cubicBezTo>
                  <a:cubicBezTo>
                    <a:pt x="1756060" y="5057479"/>
                    <a:pt x="1756983" y="5035427"/>
                    <a:pt x="1752622" y="4847814"/>
                  </a:cubicBezTo>
                  <a:cubicBezTo>
                    <a:pt x="1995607" y="4847607"/>
                    <a:pt x="1898623" y="4847750"/>
                    <a:pt x="2005728" y="4847050"/>
                  </a:cubicBezTo>
                  <a:close/>
                  <a:moveTo>
                    <a:pt x="2007638" y="4238244"/>
                  </a:moveTo>
                  <a:cubicBezTo>
                    <a:pt x="2157348" y="4239135"/>
                    <a:pt x="2149661" y="4236892"/>
                    <a:pt x="2260204" y="4236860"/>
                  </a:cubicBezTo>
                  <a:cubicBezTo>
                    <a:pt x="2259631" y="4461799"/>
                    <a:pt x="2271869" y="4526904"/>
                    <a:pt x="2261286" y="4526904"/>
                  </a:cubicBezTo>
                  <a:cubicBezTo>
                    <a:pt x="2167819" y="4526904"/>
                    <a:pt x="2111418" y="4529783"/>
                    <a:pt x="2011235" y="4528240"/>
                  </a:cubicBezTo>
                  <a:cubicBezTo>
                    <a:pt x="2009946" y="4437870"/>
                    <a:pt x="2011092" y="4364476"/>
                    <a:pt x="2007638" y="4238244"/>
                  </a:cubicBezTo>
                  <a:close/>
                  <a:moveTo>
                    <a:pt x="2070374" y="4543403"/>
                  </a:moveTo>
                  <a:cubicBezTo>
                    <a:pt x="2281243" y="4543403"/>
                    <a:pt x="2265822" y="4537707"/>
                    <a:pt x="2265933" y="4545201"/>
                  </a:cubicBezTo>
                  <a:cubicBezTo>
                    <a:pt x="2270930" y="4865156"/>
                    <a:pt x="2273238" y="4830742"/>
                    <a:pt x="2261254" y="4830742"/>
                  </a:cubicBezTo>
                  <a:cubicBezTo>
                    <a:pt x="1969204" y="4830742"/>
                    <a:pt x="2018763" y="4854989"/>
                    <a:pt x="2017314" y="4762153"/>
                  </a:cubicBezTo>
                  <a:cubicBezTo>
                    <a:pt x="2013208" y="4498361"/>
                    <a:pt x="1988016" y="4543403"/>
                    <a:pt x="2070374" y="4543403"/>
                  </a:cubicBezTo>
                  <a:close/>
                  <a:moveTo>
                    <a:pt x="2070374" y="4846875"/>
                  </a:moveTo>
                  <a:cubicBezTo>
                    <a:pt x="2304542" y="4846875"/>
                    <a:pt x="2270198" y="4834210"/>
                    <a:pt x="2271089" y="4871727"/>
                  </a:cubicBezTo>
                  <a:cubicBezTo>
                    <a:pt x="2278633" y="5170601"/>
                    <a:pt x="2275498" y="5134564"/>
                    <a:pt x="2261254" y="5134564"/>
                  </a:cubicBezTo>
                  <a:cubicBezTo>
                    <a:pt x="1983289" y="5134564"/>
                    <a:pt x="2022996" y="5158143"/>
                    <a:pt x="2022407" y="5088026"/>
                  </a:cubicBezTo>
                  <a:cubicBezTo>
                    <a:pt x="2020068" y="4803710"/>
                    <a:pt x="2002912" y="4846875"/>
                    <a:pt x="2070374" y="4846875"/>
                  </a:cubicBezTo>
                  <a:close/>
                  <a:moveTo>
                    <a:pt x="2070374" y="5151651"/>
                  </a:moveTo>
                  <a:cubicBezTo>
                    <a:pt x="2309046" y="5151651"/>
                    <a:pt x="2273795" y="5130602"/>
                    <a:pt x="2274829" y="5196869"/>
                  </a:cubicBezTo>
                  <a:cubicBezTo>
                    <a:pt x="2279174" y="5474311"/>
                    <a:pt x="2290744" y="5439930"/>
                    <a:pt x="2261270" y="5439930"/>
                  </a:cubicBezTo>
                  <a:cubicBezTo>
                    <a:pt x="1989591" y="5439930"/>
                    <a:pt x="2026465" y="5448155"/>
                    <a:pt x="2025908" y="5413853"/>
                  </a:cubicBezTo>
                  <a:cubicBezTo>
                    <a:pt x="2021007" y="5100548"/>
                    <a:pt x="2011824" y="5151651"/>
                    <a:pt x="2070374" y="5151651"/>
                  </a:cubicBezTo>
                  <a:close/>
                  <a:moveTo>
                    <a:pt x="2278967" y="4544946"/>
                  </a:moveTo>
                  <a:cubicBezTo>
                    <a:pt x="2278856" y="4537325"/>
                    <a:pt x="2273715" y="4544564"/>
                    <a:pt x="2530498" y="4543419"/>
                  </a:cubicBezTo>
                  <a:cubicBezTo>
                    <a:pt x="2532090" y="4649651"/>
                    <a:pt x="2531517" y="4729919"/>
                    <a:pt x="2534222" y="4832508"/>
                  </a:cubicBezTo>
                  <a:cubicBezTo>
                    <a:pt x="2391993" y="4834099"/>
                    <a:pt x="2365400" y="4831140"/>
                    <a:pt x="2283200" y="4830790"/>
                  </a:cubicBezTo>
                  <a:cubicBezTo>
                    <a:pt x="2281259" y="4740037"/>
                    <a:pt x="2280622" y="4650861"/>
                    <a:pt x="2278967" y="4544946"/>
                  </a:cubicBezTo>
                  <a:close/>
                  <a:moveTo>
                    <a:pt x="2547702" y="4239947"/>
                  </a:moveTo>
                  <a:cubicBezTo>
                    <a:pt x="2633259" y="4239835"/>
                    <a:pt x="2571606" y="4239835"/>
                    <a:pt x="2790989" y="4239867"/>
                  </a:cubicBezTo>
                  <a:cubicBezTo>
                    <a:pt x="2793790" y="4443216"/>
                    <a:pt x="2794713" y="4419526"/>
                    <a:pt x="2796559" y="4528208"/>
                  </a:cubicBezTo>
                  <a:cubicBezTo>
                    <a:pt x="2594650" y="4528336"/>
                    <a:pt x="2587425" y="4528304"/>
                    <a:pt x="2543309" y="4528558"/>
                  </a:cubicBezTo>
                  <a:cubicBezTo>
                    <a:pt x="2538089" y="4206726"/>
                    <a:pt x="2532392" y="4239978"/>
                    <a:pt x="2547702" y="4239947"/>
                  </a:cubicBezTo>
                  <a:close/>
                  <a:moveTo>
                    <a:pt x="2547718" y="4543339"/>
                  </a:moveTo>
                  <a:cubicBezTo>
                    <a:pt x="2602687" y="4543053"/>
                    <a:pt x="2601828" y="4543116"/>
                    <a:pt x="2796782" y="4542973"/>
                  </a:cubicBezTo>
                  <a:cubicBezTo>
                    <a:pt x="2796798" y="4544294"/>
                    <a:pt x="2800586" y="4793353"/>
                    <a:pt x="2800840" y="4830392"/>
                  </a:cubicBezTo>
                  <a:cubicBezTo>
                    <a:pt x="2799631" y="4830392"/>
                    <a:pt x="2548402" y="4832333"/>
                    <a:pt x="2547256" y="4832349"/>
                  </a:cubicBezTo>
                  <a:cubicBezTo>
                    <a:pt x="2547240" y="4831219"/>
                    <a:pt x="2540445" y="4543387"/>
                    <a:pt x="2547718" y="4543339"/>
                  </a:cubicBezTo>
                  <a:close/>
                  <a:moveTo>
                    <a:pt x="2547781" y="4847130"/>
                  </a:moveTo>
                  <a:cubicBezTo>
                    <a:pt x="2841438" y="4843566"/>
                    <a:pt x="2800936" y="4837329"/>
                    <a:pt x="2801015" y="4870931"/>
                  </a:cubicBezTo>
                  <a:cubicBezTo>
                    <a:pt x="2801668" y="5183807"/>
                    <a:pt x="2826112" y="5136982"/>
                    <a:pt x="2738678" y="5135933"/>
                  </a:cubicBezTo>
                  <a:cubicBezTo>
                    <a:pt x="2678202" y="5135121"/>
                    <a:pt x="2612299" y="5135042"/>
                    <a:pt x="2552540" y="5136076"/>
                  </a:cubicBezTo>
                  <a:cubicBezTo>
                    <a:pt x="2552126" y="5096061"/>
                    <a:pt x="2550073" y="4847097"/>
                    <a:pt x="2547781" y="4847130"/>
                  </a:cubicBezTo>
                  <a:close/>
                  <a:moveTo>
                    <a:pt x="2804246" y="5151254"/>
                  </a:moveTo>
                  <a:cubicBezTo>
                    <a:pt x="2805885" y="5268512"/>
                    <a:pt x="2806617" y="5281400"/>
                    <a:pt x="2809195" y="5438848"/>
                  </a:cubicBezTo>
                  <a:cubicBezTo>
                    <a:pt x="2630108" y="5438879"/>
                    <a:pt x="2607604" y="5438593"/>
                    <a:pt x="2556264" y="5439850"/>
                  </a:cubicBezTo>
                  <a:cubicBezTo>
                    <a:pt x="2555627" y="5405770"/>
                    <a:pt x="2552715" y="5152065"/>
                    <a:pt x="2552699" y="5150872"/>
                  </a:cubicBezTo>
                  <a:cubicBezTo>
                    <a:pt x="2663162" y="5148931"/>
                    <a:pt x="2735447" y="5151031"/>
                    <a:pt x="2804246" y="5151254"/>
                  </a:cubicBezTo>
                  <a:close/>
                  <a:moveTo>
                    <a:pt x="2804039" y="4239883"/>
                  </a:moveTo>
                  <a:cubicBezTo>
                    <a:pt x="2951202" y="4239899"/>
                    <a:pt x="2936688" y="4236685"/>
                    <a:pt x="3054886" y="4237449"/>
                  </a:cubicBezTo>
                  <a:cubicBezTo>
                    <a:pt x="3055713" y="4301042"/>
                    <a:pt x="3056795" y="4373163"/>
                    <a:pt x="3058387" y="4436709"/>
                  </a:cubicBezTo>
                  <a:cubicBezTo>
                    <a:pt x="3061267" y="4556147"/>
                    <a:pt x="3108470" y="4528193"/>
                    <a:pt x="2834070" y="4528193"/>
                  </a:cubicBezTo>
                  <a:cubicBezTo>
                    <a:pt x="2801063" y="4528208"/>
                    <a:pt x="2808638" y="4575414"/>
                    <a:pt x="2804039" y="4239883"/>
                  </a:cubicBezTo>
                  <a:close/>
                  <a:moveTo>
                    <a:pt x="2834070" y="4542957"/>
                  </a:moveTo>
                  <a:cubicBezTo>
                    <a:pt x="2835486" y="4542957"/>
                    <a:pt x="3060535" y="4543196"/>
                    <a:pt x="3060567" y="4545201"/>
                  </a:cubicBezTo>
                  <a:cubicBezTo>
                    <a:pt x="3065771" y="4876882"/>
                    <a:pt x="3078805" y="4831649"/>
                    <a:pt x="3024998" y="4831649"/>
                  </a:cubicBezTo>
                  <a:cubicBezTo>
                    <a:pt x="2934300" y="4831649"/>
                    <a:pt x="2928189" y="4830328"/>
                    <a:pt x="2834070" y="4830328"/>
                  </a:cubicBezTo>
                  <a:cubicBezTo>
                    <a:pt x="2808368" y="4830328"/>
                    <a:pt x="2814368" y="4844043"/>
                    <a:pt x="2813078" y="4762153"/>
                  </a:cubicBezTo>
                  <a:cubicBezTo>
                    <a:pt x="2808989" y="4500477"/>
                    <a:pt x="2799710" y="4542989"/>
                    <a:pt x="2834070" y="4542957"/>
                  </a:cubicBezTo>
                  <a:close/>
                  <a:moveTo>
                    <a:pt x="2834070" y="4845109"/>
                  </a:moveTo>
                  <a:cubicBezTo>
                    <a:pt x="3101961" y="4845109"/>
                    <a:pt x="3064800" y="4841561"/>
                    <a:pt x="3065039" y="4871026"/>
                  </a:cubicBezTo>
                  <a:cubicBezTo>
                    <a:pt x="3065628" y="4940889"/>
                    <a:pt x="3065898" y="4952058"/>
                    <a:pt x="3068890" y="5136839"/>
                  </a:cubicBezTo>
                  <a:cubicBezTo>
                    <a:pt x="3015672" y="5137492"/>
                    <a:pt x="2977190" y="5136775"/>
                    <a:pt x="2817089" y="5136521"/>
                  </a:cubicBezTo>
                  <a:cubicBezTo>
                    <a:pt x="2812824" y="4808420"/>
                    <a:pt x="2805503" y="4845109"/>
                    <a:pt x="2834070" y="4845109"/>
                  </a:cubicBezTo>
                  <a:close/>
                  <a:moveTo>
                    <a:pt x="2834070" y="5151301"/>
                  </a:moveTo>
                  <a:cubicBezTo>
                    <a:pt x="2910237" y="5151301"/>
                    <a:pt x="3010484" y="5152320"/>
                    <a:pt x="3069129" y="5151604"/>
                  </a:cubicBezTo>
                  <a:cubicBezTo>
                    <a:pt x="3074683" y="5493595"/>
                    <a:pt x="3087129" y="5440470"/>
                    <a:pt x="3024982" y="5440470"/>
                  </a:cubicBezTo>
                  <a:cubicBezTo>
                    <a:pt x="2787901" y="5440470"/>
                    <a:pt x="2822309" y="5445196"/>
                    <a:pt x="2821832" y="5413853"/>
                  </a:cubicBezTo>
                  <a:cubicBezTo>
                    <a:pt x="2817089" y="5110763"/>
                    <a:pt x="2809943" y="5151301"/>
                    <a:pt x="2834070" y="5151301"/>
                  </a:cubicBezTo>
                  <a:close/>
                  <a:moveTo>
                    <a:pt x="3073585" y="4544946"/>
                  </a:moveTo>
                  <a:cubicBezTo>
                    <a:pt x="3073538" y="4542321"/>
                    <a:pt x="3206170" y="4541239"/>
                    <a:pt x="3311127" y="4542385"/>
                  </a:cubicBezTo>
                  <a:cubicBezTo>
                    <a:pt x="3330416" y="4542592"/>
                    <a:pt x="3326198" y="4509498"/>
                    <a:pt x="3330161" y="4762455"/>
                  </a:cubicBezTo>
                  <a:cubicBezTo>
                    <a:pt x="3331562" y="4851473"/>
                    <a:pt x="3375422" y="4830440"/>
                    <a:pt x="3120343" y="4831458"/>
                  </a:cubicBezTo>
                  <a:cubicBezTo>
                    <a:pt x="3062365" y="4831681"/>
                    <a:pt x="3078821" y="4879077"/>
                    <a:pt x="3073585" y="4544946"/>
                  </a:cubicBezTo>
                  <a:close/>
                  <a:moveTo>
                    <a:pt x="3120406" y="4846255"/>
                  </a:moveTo>
                  <a:cubicBezTo>
                    <a:pt x="3364489" y="4845268"/>
                    <a:pt x="3331514" y="4839731"/>
                    <a:pt x="3332198" y="4871043"/>
                  </a:cubicBezTo>
                  <a:cubicBezTo>
                    <a:pt x="3338930" y="5178317"/>
                    <a:pt x="3340665" y="5136410"/>
                    <a:pt x="3311318" y="5135646"/>
                  </a:cubicBezTo>
                  <a:cubicBezTo>
                    <a:pt x="3248837" y="5133928"/>
                    <a:pt x="3185226" y="5133848"/>
                    <a:pt x="3120199" y="5135710"/>
                  </a:cubicBezTo>
                  <a:cubicBezTo>
                    <a:pt x="3069129" y="5137109"/>
                    <a:pt x="3082338" y="5163330"/>
                    <a:pt x="3079362" y="4979423"/>
                  </a:cubicBezTo>
                  <a:cubicBezTo>
                    <a:pt x="3076864" y="4819430"/>
                    <a:pt x="3068111" y="4846477"/>
                    <a:pt x="3120406" y="4846255"/>
                  </a:cubicBezTo>
                  <a:close/>
                  <a:moveTo>
                    <a:pt x="3120549" y="5150490"/>
                  </a:moveTo>
                  <a:cubicBezTo>
                    <a:pt x="3188887" y="5148613"/>
                    <a:pt x="3246116" y="5148724"/>
                    <a:pt x="3311016" y="5150426"/>
                  </a:cubicBezTo>
                  <a:cubicBezTo>
                    <a:pt x="3341365" y="5151254"/>
                    <a:pt x="3334681" y="5141771"/>
                    <a:pt x="3335540" y="5196853"/>
                  </a:cubicBezTo>
                  <a:cubicBezTo>
                    <a:pt x="3339965" y="5479005"/>
                    <a:pt x="3348813" y="5441186"/>
                    <a:pt x="3311207" y="5441043"/>
                  </a:cubicBezTo>
                  <a:cubicBezTo>
                    <a:pt x="3051018" y="5439993"/>
                    <a:pt x="3086970" y="5449460"/>
                    <a:pt x="3086412" y="5413837"/>
                  </a:cubicBezTo>
                  <a:cubicBezTo>
                    <a:pt x="3081511" y="5111303"/>
                    <a:pt x="3066838" y="5152034"/>
                    <a:pt x="3120549" y="5150490"/>
                  </a:cubicBezTo>
                  <a:close/>
                  <a:moveTo>
                    <a:pt x="3338548" y="4544946"/>
                  </a:moveTo>
                  <a:cubicBezTo>
                    <a:pt x="3338516" y="4542639"/>
                    <a:pt x="3591002" y="4540873"/>
                    <a:pt x="3592180" y="4540873"/>
                  </a:cubicBezTo>
                  <a:cubicBezTo>
                    <a:pt x="3594312" y="4671257"/>
                    <a:pt x="3590923" y="4667455"/>
                    <a:pt x="3594822" y="4831012"/>
                  </a:cubicBezTo>
                  <a:cubicBezTo>
                    <a:pt x="3293876" y="4831076"/>
                    <a:pt x="3344643" y="4855323"/>
                    <a:pt x="3343179" y="4762185"/>
                  </a:cubicBezTo>
                  <a:cubicBezTo>
                    <a:pt x="3341492" y="4653518"/>
                    <a:pt x="3340235" y="4652977"/>
                    <a:pt x="3338548" y="4544946"/>
                  </a:cubicBezTo>
                  <a:close/>
                  <a:moveTo>
                    <a:pt x="3406631" y="5151715"/>
                  </a:moveTo>
                  <a:cubicBezTo>
                    <a:pt x="3638476" y="5151715"/>
                    <a:pt x="3599071" y="5132527"/>
                    <a:pt x="3600074" y="5196901"/>
                  </a:cubicBezTo>
                  <a:cubicBezTo>
                    <a:pt x="3604291" y="5467852"/>
                    <a:pt x="3612646" y="5440502"/>
                    <a:pt x="3597575" y="5440502"/>
                  </a:cubicBezTo>
                  <a:cubicBezTo>
                    <a:pt x="3314215" y="5440502"/>
                    <a:pt x="3352378" y="5452483"/>
                    <a:pt x="3351757" y="5413853"/>
                  </a:cubicBezTo>
                  <a:cubicBezTo>
                    <a:pt x="3346888" y="5101853"/>
                    <a:pt x="3331880" y="5151715"/>
                    <a:pt x="3406631" y="5151715"/>
                  </a:cubicBezTo>
                  <a:close/>
                  <a:moveTo>
                    <a:pt x="3605214" y="4540873"/>
                  </a:moveTo>
                  <a:cubicBezTo>
                    <a:pt x="3606344" y="4540873"/>
                    <a:pt x="3857079" y="4541939"/>
                    <a:pt x="3857127" y="4545201"/>
                  </a:cubicBezTo>
                  <a:cubicBezTo>
                    <a:pt x="3859673" y="4714725"/>
                    <a:pt x="3860453" y="4770044"/>
                    <a:pt x="3861535" y="4833033"/>
                  </a:cubicBezTo>
                  <a:cubicBezTo>
                    <a:pt x="3680888" y="4834353"/>
                    <a:pt x="3723253" y="4831219"/>
                    <a:pt x="3607888" y="4831012"/>
                  </a:cubicBezTo>
                  <a:cubicBezTo>
                    <a:pt x="3603861" y="4664496"/>
                    <a:pt x="3607363" y="4674535"/>
                    <a:pt x="3605214" y="4540873"/>
                  </a:cubicBezTo>
                  <a:close/>
                  <a:moveTo>
                    <a:pt x="3861790" y="4847845"/>
                  </a:moveTo>
                  <a:cubicBezTo>
                    <a:pt x="3865227" y="5042698"/>
                    <a:pt x="3860915" y="4800831"/>
                    <a:pt x="3866723" y="5136076"/>
                  </a:cubicBezTo>
                  <a:cubicBezTo>
                    <a:pt x="3815765" y="5136267"/>
                    <a:pt x="3753093" y="5136282"/>
                    <a:pt x="3693095" y="5135884"/>
                  </a:cubicBezTo>
                  <a:cubicBezTo>
                    <a:pt x="3583952" y="5135169"/>
                    <a:pt x="3617914" y="5189630"/>
                    <a:pt x="3608954" y="4870279"/>
                  </a:cubicBezTo>
                  <a:cubicBezTo>
                    <a:pt x="3607824" y="4831076"/>
                    <a:pt x="3572987" y="4849802"/>
                    <a:pt x="3861790" y="4847845"/>
                  </a:cubicBezTo>
                  <a:close/>
                  <a:moveTo>
                    <a:pt x="3865912" y="4327771"/>
                  </a:moveTo>
                  <a:cubicBezTo>
                    <a:pt x="3864273" y="4222923"/>
                    <a:pt x="3858543" y="4238960"/>
                    <a:pt x="3884071" y="4238690"/>
                  </a:cubicBezTo>
                  <a:cubicBezTo>
                    <a:pt x="3940551" y="4238085"/>
                    <a:pt x="3944610" y="4238196"/>
                    <a:pt x="4117236" y="4238101"/>
                  </a:cubicBezTo>
                  <a:cubicBezTo>
                    <a:pt x="4120594" y="4576639"/>
                    <a:pt x="4140296" y="4528384"/>
                    <a:pt x="4075078" y="4527509"/>
                  </a:cubicBezTo>
                  <a:cubicBezTo>
                    <a:pt x="4024008" y="4526824"/>
                    <a:pt x="3965140" y="4526554"/>
                    <a:pt x="3883959" y="4527317"/>
                  </a:cubicBezTo>
                  <a:cubicBezTo>
                    <a:pt x="3865100" y="4527509"/>
                    <a:pt x="3869461" y="4554635"/>
                    <a:pt x="3865912" y="4327771"/>
                  </a:cubicBezTo>
                  <a:close/>
                  <a:moveTo>
                    <a:pt x="3884055" y="4542130"/>
                  </a:moveTo>
                  <a:cubicBezTo>
                    <a:pt x="4143049" y="4539680"/>
                    <a:pt x="4122312" y="4543880"/>
                    <a:pt x="4122328" y="4545216"/>
                  </a:cubicBezTo>
                  <a:cubicBezTo>
                    <a:pt x="4127581" y="4880970"/>
                    <a:pt x="4145580" y="4833096"/>
                    <a:pt x="4074998" y="4832715"/>
                  </a:cubicBezTo>
                  <a:cubicBezTo>
                    <a:pt x="4021589" y="4832428"/>
                    <a:pt x="3949893" y="4832349"/>
                    <a:pt x="3883943" y="4832874"/>
                  </a:cubicBezTo>
                  <a:cubicBezTo>
                    <a:pt x="3871482" y="4832969"/>
                    <a:pt x="3874681" y="4843693"/>
                    <a:pt x="3873408" y="4762200"/>
                  </a:cubicBezTo>
                  <a:cubicBezTo>
                    <a:pt x="3869667" y="4512346"/>
                    <a:pt x="3864655" y="4542305"/>
                    <a:pt x="3884055" y="4542130"/>
                  </a:cubicBezTo>
                  <a:close/>
                  <a:moveTo>
                    <a:pt x="4361382" y="3918178"/>
                  </a:moveTo>
                  <a:cubicBezTo>
                    <a:pt x="4089672" y="3918178"/>
                    <a:pt x="4124954" y="3934024"/>
                    <a:pt x="4124318" y="3893421"/>
                  </a:cubicBezTo>
                  <a:cubicBezTo>
                    <a:pt x="4119416" y="3580483"/>
                    <a:pt x="4107592" y="3631093"/>
                    <a:pt x="4170455" y="3631093"/>
                  </a:cubicBezTo>
                  <a:cubicBezTo>
                    <a:pt x="4406898" y="3631093"/>
                    <a:pt x="4373430" y="3614117"/>
                    <a:pt x="4374401" y="3676533"/>
                  </a:cubicBezTo>
                  <a:cubicBezTo>
                    <a:pt x="4378761" y="3955631"/>
                    <a:pt x="4379573" y="3918178"/>
                    <a:pt x="4361382" y="3918178"/>
                  </a:cubicBezTo>
                  <a:close/>
                  <a:moveTo>
                    <a:pt x="4361382" y="3615740"/>
                  </a:moveTo>
                  <a:cubicBezTo>
                    <a:pt x="4077736" y="3615740"/>
                    <a:pt x="4120769" y="3631761"/>
                    <a:pt x="4119511" y="3567707"/>
                  </a:cubicBezTo>
                  <a:cubicBezTo>
                    <a:pt x="4113782" y="3279349"/>
                    <a:pt x="4102976" y="3325250"/>
                    <a:pt x="4170455" y="3325250"/>
                  </a:cubicBezTo>
                  <a:cubicBezTo>
                    <a:pt x="4398798" y="3325250"/>
                    <a:pt x="4368719" y="3313795"/>
                    <a:pt x="4368878" y="3350754"/>
                  </a:cubicBezTo>
                  <a:cubicBezTo>
                    <a:pt x="4370136" y="3647353"/>
                    <a:pt x="4381531" y="3615740"/>
                    <a:pt x="4361382" y="3615740"/>
                  </a:cubicBezTo>
                  <a:close/>
                  <a:moveTo>
                    <a:pt x="4361382" y="3310152"/>
                  </a:moveTo>
                  <a:cubicBezTo>
                    <a:pt x="4064893" y="3310152"/>
                    <a:pt x="4115947" y="3331392"/>
                    <a:pt x="4114546" y="3242040"/>
                  </a:cubicBezTo>
                  <a:cubicBezTo>
                    <a:pt x="4109708" y="2940095"/>
                    <a:pt x="4111347" y="3044068"/>
                    <a:pt x="4111013" y="3021619"/>
                  </a:cubicBezTo>
                  <a:cubicBezTo>
                    <a:pt x="4149638" y="3021476"/>
                    <a:pt x="4179748" y="3021524"/>
                    <a:pt x="4361382" y="3021555"/>
                  </a:cubicBezTo>
                  <a:cubicBezTo>
                    <a:pt x="4362496" y="3021555"/>
                    <a:pt x="4374671" y="3310152"/>
                    <a:pt x="4361382" y="3310152"/>
                  </a:cubicBezTo>
                  <a:close/>
                  <a:moveTo>
                    <a:pt x="4361382" y="3006791"/>
                  </a:moveTo>
                  <a:cubicBezTo>
                    <a:pt x="4184444" y="3006759"/>
                    <a:pt x="4149877" y="3006711"/>
                    <a:pt x="4110775" y="3006854"/>
                  </a:cubicBezTo>
                  <a:cubicBezTo>
                    <a:pt x="4109136" y="2911520"/>
                    <a:pt x="4105968" y="2853798"/>
                    <a:pt x="4105236" y="2718704"/>
                  </a:cubicBezTo>
                  <a:cubicBezTo>
                    <a:pt x="4106907" y="2718704"/>
                    <a:pt x="4356051" y="2718290"/>
                    <a:pt x="4358024" y="2718290"/>
                  </a:cubicBezTo>
                  <a:cubicBezTo>
                    <a:pt x="4359521" y="2789743"/>
                    <a:pt x="4362735" y="3006791"/>
                    <a:pt x="4361382" y="3006791"/>
                  </a:cubicBezTo>
                  <a:close/>
                  <a:moveTo>
                    <a:pt x="4105157" y="2703907"/>
                  </a:moveTo>
                  <a:cubicBezTo>
                    <a:pt x="4105157" y="2702475"/>
                    <a:pt x="4102547" y="2416266"/>
                    <a:pt x="4102531" y="2415057"/>
                  </a:cubicBezTo>
                  <a:cubicBezTo>
                    <a:pt x="4259561" y="2416250"/>
                    <a:pt x="4249264" y="2413227"/>
                    <a:pt x="4352232" y="2413036"/>
                  </a:cubicBezTo>
                  <a:cubicBezTo>
                    <a:pt x="4352248" y="2414166"/>
                    <a:pt x="4357611" y="2697893"/>
                    <a:pt x="4357643" y="2699564"/>
                  </a:cubicBezTo>
                  <a:cubicBezTo>
                    <a:pt x="4357754" y="2705514"/>
                    <a:pt x="4384188" y="2703557"/>
                    <a:pt x="4105157" y="2703907"/>
                  </a:cubicBezTo>
                  <a:close/>
                  <a:moveTo>
                    <a:pt x="4102340" y="2400276"/>
                  </a:moveTo>
                  <a:cubicBezTo>
                    <a:pt x="4100589" y="2274903"/>
                    <a:pt x="4098568" y="2275731"/>
                    <a:pt x="4096022" y="2110009"/>
                  </a:cubicBezTo>
                  <a:cubicBezTo>
                    <a:pt x="4139262" y="2109198"/>
                    <a:pt x="4197398" y="2109055"/>
                    <a:pt x="4265799" y="2110248"/>
                  </a:cubicBezTo>
                  <a:cubicBezTo>
                    <a:pt x="4373525" y="2112125"/>
                    <a:pt x="4346471" y="2056153"/>
                    <a:pt x="4351595" y="2373897"/>
                  </a:cubicBezTo>
                  <a:cubicBezTo>
                    <a:pt x="4351993" y="2400562"/>
                    <a:pt x="4394008" y="2402551"/>
                    <a:pt x="4102340" y="2400276"/>
                  </a:cubicBezTo>
                  <a:close/>
                  <a:moveTo>
                    <a:pt x="4095783" y="2095213"/>
                  </a:moveTo>
                  <a:cubicBezTo>
                    <a:pt x="4092855" y="1905101"/>
                    <a:pt x="4092504" y="1897019"/>
                    <a:pt x="4092648" y="1831055"/>
                  </a:cubicBezTo>
                  <a:cubicBezTo>
                    <a:pt x="4092711" y="1799489"/>
                    <a:pt x="4050856" y="1806140"/>
                    <a:pt x="4343813" y="1805694"/>
                  </a:cubicBezTo>
                  <a:cubicBezTo>
                    <a:pt x="4345309" y="1980134"/>
                    <a:pt x="4346821" y="2017078"/>
                    <a:pt x="4348364" y="2096279"/>
                  </a:cubicBezTo>
                  <a:cubicBezTo>
                    <a:pt x="4263364" y="2096136"/>
                    <a:pt x="4200947" y="2093224"/>
                    <a:pt x="4095783" y="2095213"/>
                  </a:cubicBezTo>
                  <a:close/>
                  <a:moveTo>
                    <a:pt x="4092648" y="1791502"/>
                  </a:moveTo>
                  <a:cubicBezTo>
                    <a:pt x="4092091" y="1647801"/>
                    <a:pt x="4087953" y="1622233"/>
                    <a:pt x="4086091" y="1502286"/>
                  </a:cubicBezTo>
                  <a:cubicBezTo>
                    <a:pt x="4368847" y="1502127"/>
                    <a:pt x="4340582" y="1500647"/>
                    <a:pt x="4340677" y="1505627"/>
                  </a:cubicBezTo>
                  <a:cubicBezTo>
                    <a:pt x="4340932" y="1522698"/>
                    <a:pt x="4340184" y="1446504"/>
                    <a:pt x="4343685" y="1790929"/>
                  </a:cubicBezTo>
                  <a:cubicBezTo>
                    <a:pt x="4261773" y="1791041"/>
                    <a:pt x="4196523" y="1792632"/>
                    <a:pt x="4092648" y="1791502"/>
                  </a:cubicBezTo>
                  <a:close/>
                  <a:moveTo>
                    <a:pt x="4085884" y="1487441"/>
                  </a:moveTo>
                  <a:cubicBezTo>
                    <a:pt x="4084865" y="1409322"/>
                    <a:pt x="4087157" y="1315802"/>
                    <a:pt x="4082717" y="1198177"/>
                  </a:cubicBezTo>
                  <a:cubicBezTo>
                    <a:pt x="4200772" y="1201502"/>
                    <a:pt x="4268234" y="1197191"/>
                    <a:pt x="4334439" y="1196761"/>
                  </a:cubicBezTo>
                  <a:cubicBezTo>
                    <a:pt x="4337479" y="1387557"/>
                    <a:pt x="4339309" y="1425280"/>
                    <a:pt x="4340391" y="1487362"/>
                  </a:cubicBezTo>
                  <a:lnTo>
                    <a:pt x="4085884" y="1487441"/>
                  </a:lnTo>
                  <a:close/>
                  <a:moveTo>
                    <a:pt x="4075030" y="1791295"/>
                  </a:moveTo>
                  <a:cubicBezTo>
                    <a:pt x="3776710" y="1787684"/>
                    <a:pt x="3825934" y="1818343"/>
                    <a:pt x="3824438" y="1722388"/>
                  </a:cubicBezTo>
                  <a:cubicBezTo>
                    <a:pt x="3822767" y="1616330"/>
                    <a:pt x="3823802" y="1613116"/>
                    <a:pt x="3822115" y="1505404"/>
                  </a:cubicBezTo>
                  <a:cubicBezTo>
                    <a:pt x="3822003" y="1497974"/>
                    <a:pt x="3797145" y="1502190"/>
                    <a:pt x="4073057" y="1502286"/>
                  </a:cubicBezTo>
                  <a:cubicBezTo>
                    <a:pt x="4074633" y="1612019"/>
                    <a:pt x="4084611" y="1791423"/>
                    <a:pt x="4075030" y="1791295"/>
                  </a:cubicBezTo>
                  <a:close/>
                  <a:moveTo>
                    <a:pt x="3817945" y="2109484"/>
                  </a:moveTo>
                  <a:cubicBezTo>
                    <a:pt x="3818725" y="2175544"/>
                    <a:pt x="3819775" y="2223354"/>
                    <a:pt x="3822672" y="2397953"/>
                  </a:cubicBezTo>
                  <a:cubicBezTo>
                    <a:pt x="3786100" y="2397746"/>
                    <a:pt x="3572000" y="2398287"/>
                    <a:pt x="3570822" y="2398287"/>
                  </a:cubicBezTo>
                  <a:cubicBezTo>
                    <a:pt x="3568435" y="2238437"/>
                    <a:pt x="3570027" y="2263368"/>
                    <a:pt x="3567337" y="2111012"/>
                  </a:cubicBezTo>
                  <a:cubicBezTo>
                    <a:pt x="3702993" y="2111187"/>
                    <a:pt x="3710410" y="2108896"/>
                    <a:pt x="3817945" y="2109484"/>
                  </a:cubicBezTo>
                  <a:close/>
                  <a:moveTo>
                    <a:pt x="3788535" y="2094640"/>
                  </a:moveTo>
                  <a:cubicBezTo>
                    <a:pt x="3527471" y="2094640"/>
                    <a:pt x="3567464" y="2112412"/>
                    <a:pt x="3566112" y="2047944"/>
                  </a:cubicBezTo>
                  <a:cubicBezTo>
                    <a:pt x="3560239" y="1766619"/>
                    <a:pt x="3551661" y="1807221"/>
                    <a:pt x="3597575" y="1807221"/>
                  </a:cubicBezTo>
                  <a:cubicBezTo>
                    <a:pt x="3846671" y="1807221"/>
                    <a:pt x="3812884" y="1798296"/>
                    <a:pt x="3813839" y="1831278"/>
                  </a:cubicBezTo>
                  <a:cubicBezTo>
                    <a:pt x="3822815" y="2137296"/>
                    <a:pt x="3821383" y="2094640"/>
                    <a:pt x="3788535" y="2094640"/>
                  </a:cubicBezTo>
                  <a:close/>
                  <a:moveTo>
                    <a:pt x="3788535" y="1792266"/>
                  </a:moveTo>
                  <a:cubicBezTo>
                    <a:pt x="3515774" y="1792266"/>
                    <a:pt x="3562658" y="1812329"/>
                    <a:pt x="3561242" y="1722356"/>
                  </a:cubicBezTo>
                  <a:cubicBezTo>
                    <a:pt x="3557120" y="1458819"/>
                    <a:pt x="3538834" y="1502906"/>
                    <a:pt x="3597575" y="1502906"/>
                  </a:cubicBezTo>
                  <a:cubicBezTo>
                    <a:pt x="3827160" y="1502906"/>
                    <a:pt x="3808937" y="1496478"/>
                    <a:pt x="3809080" y="1505674"/>
                  </a:cubicBezTo>
                  <a:cubicBezTo>
                    <a:pt x="3814301" y="1838040"/>
                    <a:pt x="3820475" y="1792266"/>
                    <a:pt x="3788535" y="1792266"/>
                  </a:cubicBezTo>
                  <a:close/>
                  <a:moveTo>
                    <a:pt x="3788535" y="1486264"/>
                  </a:moveTo>
                  <a:cubicBezTo>
                    <a:pt x="3692458" y="1486264"/>
                    <a:pt x="3692394" y="1488126"/>
                    <a:pt x="3597591" y="1488126"/>
                  </a:cubicBezTo>
                  <a:cubicBezTo>
                    <a:pt x="3539582" y="1488126"/>
                    <a:pt x="3556849" y="1532372"/>
                    <a:pt x="3551438" y="1196904"/>
                  </a:cubicBezTo>
                  <a:cubicBezTo>
                    <a:pt x="3644109" y="1195568"/>
                    <a:pt x="3704792" y="1198766"/>
                    <a:pt x="3804863" y="1198479"/>
                  </a:cubicBezTo>
                  <a:cubicBezTo>
                    <a:pt x="3812248" y="1533120"/>
                    <a:pt x="3813998" y="1486264"/>
                    <a:pt x="3788535" y="1486264"/>
                  </a:cubicBezTo>
                  <a:close/>
                  <a:moveTo>
                    <a:pt x="3553062" y="2048294"/>
                  </a:moveTo>
                  <a:cubicBezTo>
                    <a:pt x="3554319" y="2108832"/>
                    <a:pt x="3600487" y="2097345"/>
                    <a:pt x="3311223" y="2095404"/>
                  </a:cubicBezTo>
                  <a:cubicBezTo>
                    <a:pt x="3297122" y="2095308"/>
                    <a:pt x="3302374" y="2128020"/>
                    <a:pt x="3296502" y="1830864"/>
                  </a:cubicBezTo>
                  <a:cubicBezTo>
                    <a:pt x="3295849" y="1798328"/>
                    <a:pt x="3260089" y="1806490"/>
                    <a:pt x="3502119" y="1807126"/>
                  </a:cubicBezTo>
                  <a:cubicBezTo>
                    <a:pt x="3563549" y="1807301"/>
                    <a:pt x="3547110" y="1763373"/>
                    <a:pt x="3553062" y="2048294"/>
                  </a:cubicBezTo>
                  <a:close/>
                  <a:moveTo>
                    <a:pt x="3502103" y="1792329"/>
                  </a:moveTo>
                  <a:cubicBezTo>
                    <a:pt x="3252896" y="1791661"/>
                    <a:pt x="3295929" y="1810547"/>
                    <a:pt x="3294560" y="1722388"/>
                  </a:cubicBezTo>
                  <a:cubicBezTo>
                    <a:pt x="3290597" y="1469956"/>
                    <a:pt x="3281144" y="1503542"/>
                    <a:pt x="3311239" y="1503224"/>
                  </a:cubicBezTo>
                  <a:cubicBezTo>
                    <a:pt x="3564472" y="1500488"/>
                    <a:pt x="3543338" y="1503399"/>
                    <a:pt x="3543370" y="1505659"/>
                  </a:cubicBezTo>
                  <a:cubicBezTo>
                    <a:pt x="3548574" y="1839344"/>
                    <a:pt x="3567799" y="1792504"/>
                    <a:pt x="3502103" y="1792329"/>
                  </a:cubicBezTo>
                  <a:close/>
                  <a:moveTo>
                    <a:pt x="3502103" y="1488030"/>
                  </a:moveTo>
                  <a:cubicBezTo>
                    <a:pt x="3441818" y="1487871"/>
                    <a:pt x="3371396" y="1487791"/>
                    <a:pt x="3311127" y="1488444"/>
                  </a:cubicBezTo>
                  <a:cubicBezTo>
                    <a:pt x="3282735" y="1488746"/>
                    <a:pt x="3289674" y="1533756"/>
                    <a:pt x="3285680" y="1198702"/>
                  </a:cubicBezTo>
                  <a:cubicBezTo>
                    <a:pt x="3490438" y="1200627"/>
                    <a:pt x="3457049" y="1198750"/>
                    <a:pt x="3538389" y="1197127"/>
                  </a:cubicBezTo>
                  <a:cubicBezTo>
                    <a:pt x="3543799" y="1532133"/>
                    <a:pt x="3559475" y="1488094"/>
                    <a:pt x="3502103" y="1488030"/>
                  </a:cubicBezTo>
                  <a:close/>
                  <a:moveTo>
                    <a:pt x="3287414" y="2048294"/>
                  </a:moveTo>
                  <a:cubicBezTo>
                    <a:pt x="3288767" y="2110216"/>
                    <a:pt x="3333917" y="2095213"/>
                    <a:pt x="3036090" y="2095308"/>
                  </a:cubicBezTo>
                  <a:cubicBezTo>
                    <a:pt x="3033067" y="1900408"/>
                    <a:pt x="3033210" y="1895428"/>
                    <a:pt x="3030918" y="1830737"/>
                  </a:cubicBezTo>
                  <a:cubicBezTo>
                    <a:pt x="3029661" y="1795337"/>
                    <a:pt x="3001858" y="1805519"/>
                    <a:pt x="3215751" y="1805662"/>
                  </a:cubicBezTo>
                  <a:cubicBezTo>
                    <a:pt x="3301547" y="1805662"/>
                    <a:pt x="3281033" y="1757025"/>
                    <a:pt x="3287414" y="2048294"/>
                  </a:cubicBezTo>
                  <a:close/>
                  <a:moveTo>
                    <a:pt x="3029613" y="1790754"/>
                  </a:moveTo>
                  <a:cubicBezTo>
                    <a:pt x="3025523" y="1648374"/>
                    <a:pt x="3029231" y="1622949"/>
                    <a:pt x="3027385" y="1505372"/>
                  </a:cubicBezTo>
                  <a:cubicBezTo>
                    <a:pt x="3027321" y="1500774"/>
                    <a:pt x="3026542" y="1505372"/>
                    <a:pt x="3277531" y="1503542"/>
                  </a:cubicBezTo>
                  <a:cubicBezTo>
                    <a:pt x="3277563" y="1505149"/>
                    <a:pt x="3277595" y="1515698"/>
                    <a:pt x="3282688" y="1791200"/>
                  </a:cubicBezTo>
                  <a:cubicBezTo>
                    <a:pt x="3246227" y="1790802"/>
                    <a:pt x="3231459" y="1790898"/>
                    <a:pt x="3029613" y="1790754"/>
                  </a:cubicBezTo>
                  <a:close/>
                  <a:moveTo>
                    <a:pt x="3024982" y="2704735"/>
                  </a:moveTo>
                  <a:cubicBezTo>
                    <a:pt x="2750709" y="2704735"/>
                    <a:pt x="2779705" y="2705928"/>
                    <a:pt x="2779769" y="2699436"/>
                  </a:cubicBezTo>
                  <a:cubicBezTo>
                    <a:pt x="2780342" y="2632407"/>
                    <a:pt x="2779817" y="2620856"/>
                    <a:pt x="2776586" y="2415486"/>
                  </a:cubicBezTo>
                  <a:cubicBezTo>
                    <a:pt x="2926709" y="2415518"/>
                    <a:pt x="2948019" y="2414882"/>
                    <a:pt x="3027146" y="2414882"/>
                  </a:cubicBezTo>
                  <a:cubicBezTo>
                    <a:pt x="3032892" y="2739514"/>
                    <a:pt x="3036902" y="2704735"/>
                    <a:pt x="3024982" y="2704735"/>
                  </a:cubicBezTo>
                  <a:close/>
                  <a:moveTo>
                    <a:pt x="3024982" y="2400117"/>
                  </a:moveTo>
                  <a:cubicBezTo>
                    <a:pt x="2732996" y="2400117"/>
                    <a:pt x="2776523" y="2412193"/>
                    <a:pt x="2775918" y="2373563"/>
                  </a:cubicBezTo>
                  <a:cubicBezTo>
                    <a:pt x="2771016" y="2060847"/>
                    <a:pt x="2751330" y="2109755"/>
                    <a:pt x="2834070" y="2109755"/>
                  </a:cubicBezTo>
                  <a:cubicBezTo>
                    <a:pt x="2923462" y="2109755"/>
                    <a:pt x="2931786" y="2110073"/>
                    <a:pt x="3023295" y="2110073"/>
                  </a:cubicBezTo>
                  <a:cubicBezTo>
                    <a:pt x="3028181" y="2424444"/>
                    <a:pt x="3026924" y="2400117"/>
                    <a:pt x="3024982" y="2400117"/>
                  </a:cubicBezTo>
                  <a:close/>
                  <a:moveTo>
                    <a:pt x="2770618" y="2094752"/>
                  </a:moveTo>
                  <a:cubicBezTo>
                    <a:pt x="2767897" y="1916414"/>
                    <a:pt x="2767817" y="1897799"/>
                    <a:pt x="2765780" y="1830801"/>
                  </a:cubicBezTo>
                  <a:cubicBezTo>
                    <a:pt x="2764682" y="1794350"/>
                    <a:pt x="2725691" y="1805439"/>
                    <a:pt x="3017009" y="1805535"/>
                  </a:cubicBezTo>
                  <a:cubicBezTo>
                    <a:pt x="3020430" y="1913613"/>
                    <a:pt x="3019157" y="1842956"/>
                    <a:pt x="3023072" y="2095324"/>
                  </a:cubicBezTo>
                  <a:cubicBezTo>
                    <a:pt x="3003306" y="2095308"/>
                    <a:pt x="2790862" y="2094927"/>
                    <a:pt x="2770618" y="2094752"/>
                  </a:cubicBezTo>
                  <a:close/>
                  <a:moveTo>
                    <a:pt x="2761865" y="1487250"/>
                  </a:moveTo>
                  <a:cubicBezTo>
                    <a:pt x="2758571" y="1278667"/>
                    <a:pt x="2758237" y="1250856"/>
                    <a:pt x="2756995" y="1198145"/>
                  </a:cubicBezTo>
                  <a:cubicBezTo>
                    <a:pt x="2852976" y="1199911"/>
                    <a:pt x="2935478" y="1197604"/>
                    <a:pt x="3008829" y="1197461"/>
                  </a:cubicBezTo>
                  <a:cubicBezTo>
                    <a:pt x="3009975" y="1245908"/>
                    <a:pt x="3014065" y="1487314"/>
                    <a:pt x="3014096" y="1488762"/>
                  </a:cubicBezTo>
                  <a:cubicBezTo>
                    <a:pt x="2908439" y="1488587"/>
                    <a:pt x="2907484" y="1485962"/>
                    <a:pt x="2761865" y="1487250"/>
                  </a:cubicBezTo>
                  <a:close/>
                  <a:moveTo>
                    <a:pt x="2757584" y="2094624"/>
                  </a:moveTo>
                  <a:cubicBezTo>
                    <a:pt x="2598231" y="2092922"/>
                    <a:pt x="2572863" y="2094386"/>
                    <a:pt x="2504191" y="2094831"/>
                  </a:cubicBezTo>
                  <a:cubicBezTo>
                    <a:pt x="2498987" y="1753874"/>
                    <a:pt x="2488436" y="1806140"/>
                    <a:pt x="2547766" y="1805424"/>
                  </a:cubicBezTo>
                  <a:cubicBezTo>
                    <a:pt x="2784703" y="1802576"/>
                    <a:pt x="2751744" y="1798407"/>
                    <a:pt x="2752730" y="1831278"/>
                  </a:cubicBezTo>
                  <a:cubicBezTo>
                    <a:pt x="2754958" y="1905165"/>
                    <a:pt x="2754990" y="1924751"/>
                    <a:pt x="2757584" y="2094624"/>
                  </a:cubicBezTo>
                  <a:close/>
                  <a:moveTo>
                    <a:pt x="2738534" y="1487489"/>
                  </a:moveTo>
                  <a:cubicBezTo>
                    <a:pt x="2670754" y="1488221"/>
                    <a:pt x="2617440" y="1488237"/>
                    <a:pt x="2547749" y="1487489"/>
                  </a:cubicBezTo>
                  <a:cubicBezTo>
                    <a:pt x="2479364" y="1486662"/>
                    <a:pt x="2493608" y="1541663"/>
                    <a:pt x="2489661" y="1197175"/>
                  </a:cubicBezTo>
                  <a:cubicBezTo>
                    <a:pt x="2617217" y="1197000"/>
                    <a:pt x="2655380" y="1196029"/>
                    <a:pt x="2743929" y="1197891"/>
                  </a:cubicBezTo>
                  <a:cubicBezTo>
                    <a:pt x="2751489" y="1519516"/>
                    <a:pt x="2751664" y="1487346"/>
                    <a:pt x="2738534" y="1487489"/>
                  </a:cubicBezTo>
                  <a:close/>
                  <a:moveTo>
                    <a:pt x="2491157" y="2094911"/>
                  </a:moveTo>
                  <a:cubicBezTo>
                    <a:pt x="2194397" y="2096279"/>
                    <a:pt x="2239340" y="2107989"/>
                    <a:pt x="2238592" y="2048039"/>
                  </a:cubicBezTo>
                  <a:cubicBezTo>
                    <a:pt x="2235059" y="1765028"/>
                    <a:pt x="2223250" y="1804564"/>
                    <a:pt x="2261270" y="1804564"/>
                  </a:cubicBezTo>
                  <a:cubicBezTo>
                    <a:pt x="2523862" y="1804564"/>
                    <a:pt x="2487879" y="1800651"/>
                    <a:pt x="2487879" y="1830705"/>
                  </a:cubicBezTo>
                  <a:cubicBezTo>
                    <a:pt x="2487942" y="1897337"/>
                    <a:pt x="2488054" y="1892118"/>
                    <a:pt x="2491157" y="2094911"/>
                  </a:cubicBezTo>
                  <a:close/>
                  <a:moveTo>
                    <a:pt x="2452214" y="1791200"/>
                  </a:moveTo>
                  <a:cubicBezTo>
                    <a:pt x="2356869" y="1791200"/>
                    <a:pt x="2356822" y="1789784"/>
                    <a:pt x="2261270" y="1789784"/>
                  </a:cubicBezTo>
                  <a:cubicBezTo>
                    <a:pt x="2226863" y="1789784"/>
                    <a:pt x="2233738" y="1803514"/>
                    <a:pt x="2232465" y="1722420"/>
                  </a:cubicBezTo>
                  <a:cubicBezTo>
                    <a:pt x="2228311" y="1457610"/>
                    <a:pt x="2219176" y="1500711"/>
                    <a:pt x="2261270" y="1500711"/>
                  </a:cubicBezTo>
                  <a:cubicBezTo>
                    <a:pt x="2507342" y="1500711"/>
                    <a:pt x="2481624" y="1500838"/>
                    <a:pt x="2481704" y="1505690"/>
                  </a:cubicBezTo>
                  <a:cubicBezTo>
                    <a:pt x="2486844" y="1834014"/>
                    <a:pt x="2504350" y="1791200"/>
                    <a:pt x="2452214" y="1791200"/>
                  </a:cubicBezTo>
                  <a:close/>
                  <a:moveTo>
                    <a:pt x="2261270" y="1485946"/>
                  </a:moveTo>
                  <a:cubicBezTo>
                    <a:pt x="2215388" y="1485946"/>
                    <a:pt x="2233308" y="1530431"/>
                    <a:pt x="2225017" y="1197302"/>
                  </a:cubicBezTo>
                  <a:cubicBezTo>
                    <a:pt x="2250766" y="1197191"/>
                    <a:pt x="2266920" y="1197222"/>
                    <a:pt x="2452230" y="1197191"/>
                  </a:cubicBezTo>
                  <a:cubicBezTo>
                    <a:pt x="2484712" y="1197191"/>
                    <a:pt x="2475990" y="1151210"/>
                    <a:pt x="2481417" y="1486980"/>
                  </a:cubicBezTo>
                  <a:cubicBezTo>
                    <a:pt x="2322860" y="1486519"/>
                    <a:pt x="2342610" y="1485946"/>
                    <a:pt x="2261270" y="1485946"/>
                  </a:cubicBezTo>
                  <a:close/>
                  <a:moveTo>
                    <a:pt x="2225558" y="2048230"/>
                  </a:moveTo>
                  <a:cubicBezTo>
                    <a:pt x="2226290" y="2107050"/>
                    <a:pt x="2274415" y="2096915"/>
                    <a:pt x="1974966" y="2095308"/>
                  </a:cubicBezTo>
                  <a:cubicBezTo>
                    <a:pt x="1972801" y="2095292"/>
                    <a:pt x="1974966" y="1996951"/>
                    <a:pt x="1969952" y="1830419"/>
                  </a:cubicBezTo>
                  <a:cubicBezTo>
                    <a:pt x="1968791" y="1791120"/>
                    <a:pt x="1939158" y="1812456"/>
                    <a:pt x="2166005" y="1805949"/>
                  </a:cubicBezTo>
                  <a:cubicBezTo>
                    <a:pt x="2233674" y="1803992"/>
                    <a:pt x="2221929" y="1758504"/>
                    <a:pt x="2225558" y="2048230"/>
                  </a:cubicBezTo>
                  <a:close/>
                  <a:moveTo>
                    <a:pt x="2165655" y="1791136"/>
                  </a:moveTo>
                  <a:cubicBezTo>
                    <a:pt x="2117290" y="1792536"/>
                    <a:pt x="2063085" y="1793252"/>
                    <a:pt x="1975045" y="1791582"/>
                  </a:cubicBezTo>
                  <a:cubicBezTo>
                    <a:pt x="1967040" y="1791438"/>
                    <a:pt x="1968759" y="1801080"/>
                    <a:pt x="1967486" y="1722404"/>
                  </a:cubicBezTo>
                  <a:cubicBezTo>
                    <a:pt x="1963507" y="1468683"/>
                    <a:pt x="1961056" y="1502827"/>
                    <a:pt x="1975077" y="1502492"/>
                  </a:cubicBezTo>
                  <a:cubicBezTo>
                    <a:pt x="2246660" y="1496256"/>
                    <a:pt x="2217648" y="1502763"/>
                    <a:pt x="2217680" y="1505643"/>
                  </a:cubicBezTo>
                  <a:cubicBezTo>
                    <a:pt x="2219367" y="1612862"/>
                    <a:pt x="2217744" y="1614230"/>
                    <a:pt x="2219431" y="1722658"/>
                  </a:cubicBezTo>
                  <a:cubicBezTo>
                    <a:pt x="2220720" y="1804151"/>
                    <a:pt x="2234740" y="1789163"/>
                    <a:pt x="2165655" y="1791136"/>
                  </a:cubicBezTo>
                  <a:close/>
                  <a:moveTo>
                    <a:pt x="2165766" y="1486296"/>
                  </a:moveTo>
                  <a:cubicBezTo>
                    <a:pt x="2052438" y="1487060"/>
                    <a:pt x="2046406" y="1486073"/>
                    <a:pt x="1974790" y="1487712"/>
                  </a:cubicBezTo>
                  <a:cubicBezTo>
                    <a:pt x="1961215" y="1488030"/>
                    <a:pt x="1963730" y="1523367"/>
                    <a:pt x="1960977" y="1199052"/>
                  </a:cubicBezTo>
                  <a:cubicBezTo>
                    <a:pt x="2040120" y="1198352"/>
                    <a:pt x="1901185" y="1199386"/>
                    <a:pt x="2211966" y="1197366"/>
                  </a:cubicBezTo>
                  <a:cubicBezTo>
                    <a:pt x="2220401" y="1540231"/>
                    <a:pt x="2231669" y="1485771"/>
                    <a:pt x="2165766" y="1486296"/>
                  </a:cubicBezTo>
                  <a:close/>
                  <a:moveTo>
                    <a:pt x="1961199" y="2095229"/>
                  </a:moveTo>
                  <a:cubicBezTo>
                    <a:pt x="1668322" y="2093510"/>
                    <a:pt x="1710098" y="2116819"/>
                    <a:pt x="1708666" y="2047975"/>
                  </a:cubicBezTo>
                  <a:cubicBezTo>
                    <a:pt x="1706756" y="1956619"/>
                    <a:pt x="1705865" y="1889016"/>
                    <a:pt x="1705371" y="1830960"/>
                  </a:cubicBezTo>
                  <a:cubicBezTo>
                    <a:pt x="1705133" y="1802178"/>
                    <a:pt x="1664932" y="1801064"/>
                    <a:pt x="1956170" y="1806060"/>
                  </a:cubicBezTo>
                  <a:cubicBezTo>
                    <a:pt x="1960611" y="1965274"/>
                    <a:pt x="1959926" y="1989617"/>
                    <a:pt x="1961199" y="2095229"/>
                  </a:cubicBezTo>
                  <a:close/>
                  <a:moveTo>
                    <a:pt x="1705021" y="1791964"/>
                  </a:moveTo>
                  <a:cubicBezTo>
                    <a:pt x="1703430" y="1645112"/>
                    <a:pt x="1701520" y="1624922"/>
                    <a:pt x="1699578" y="1502079"/>
                  </a:cubicBezTo>
                  <a:cubicBezTo>
                    <a:pt x="1701027" y="1502079"/>
                    <a:pt x="1951746" y="1503447"/>
                    <a:pt x="1951794" y="1505690"/>
                  </a:cubicBezTo>
                  <a:cubicBezTo>
                    <a:pt x="1953242" y="1597620"/>
                    <a:pt x="1953560" y="1701450"/>
                    <a:pt x="1955804" y="1791248"/>
                  </a:cubicBezTo>
                  <a:cubicBezTo>
                    <a:pt x="1857340" y="1789641"/>
                    <a:pt x="1775889" y="1791836"/>
                    <a:pt x="1705021" y="1791964"/>
                  </a:cubicBezTo>
                  <a:close/>
                  <a:moveTo>
                    <a:pt x="1699356" y="1487298"/>
                  </a:moveTo>
                  <a:cubicBezTo>
                    <a:pt x="1696109" y="1281849"/>
                    <a:pt x="1695520" y="1254547"/>
                    <a:pt x="1695218" y="1198113"/>
                  </a:cubicBezTo>
                  <a:cubicBezTo>
                    <a:pt x="1796546" y="1198177"/>
                    <a:pt x="1812429" y="1200134"/>
                    <a:pt x="1947926" y="1199148"/>
                  </a:cubicBezTo>
                  <a:cubicBezTo>
                    <a:pt x="1947942" y="1200357"/>
                    <a:pt x="1951491" y="1486932"/>
                    <a:pt x="1951507" y="1488205"/>
                  </a:cubicBezTo>
                  <a:cubicBezTo>
                    <a:pt x="1857102" y="1489987"/>
                    <a:pt x="1777035" y="1487394"/>
                    <a:pt x="1699356" y="1487298"/>
                  </a:cubicBezTo>
                  <a:close/>
                  <a:moveTo>
                    <a:pt x="1695648" y="2048325"/>
                  </a:moveTo>
                  <a:cubicBezTo>
                    <a:pt x="1697048" y="2115069"/>
                    <a:pt x="1736580" y="2095722"/>
                    <a:pt x="1497765" y="2095722"/>
                  </a:cubicBezTo>
                  <a:cubicBezTo>
                    <a:pt x="1432865" y="2095722"/>
                    <a:pt x="1443018" y="2147208"/>
                    <a:pt x="1440377" y="1830244"/>
                  </a:cubicBezTo>
                  <a:cubicBezTo>
                    <a:pt x="1440106" y="1797834"/>
                    <a:pt x="1400654" y="1806728"/>
                    <a:pt x="1692146" y="1806728"/>
                  </a:cubicBezTo>
                  <a:cubicBezTo>
                    <a:pt x="1692767" y="1871499"/>
                    <a:pt x="1693101" y="1926071"/>
                    <a:pt x="1695648" y="2048325"/>
                  </a:cubicBezTo>
                  <a:close/>
                  <a:moveTo>
                    <a:pt x="1688597" y="1791979"/>
                  </a:moveTo>
                  <a:cubicBezTo>
                    <a:pt x="1523324" y="1792027"/>
                    <a:pt x="1484269" y="1792091"/>
                    <a:pt x="1440027" y="1791964"/>
                  </a:cubicBezTo>
                  <a:cubicBezTo>
                    <a:pt x="1440011" y="1791120"/>
                    <a:pt x="1436605" y="1529429"/>
                    <a:pt x="1436159" y="1501267"/>
                  </a:cubicBezTo>
                  <a:cubicBezTo>
                    <a:pt x="1437289" y="1501251"/>
                    <a:pt x="1686528" y="1499390"/>
                    <a:pt x="1686624" y="1505674"/>
                  </a:cubicBezTo>
                  <a:cubicBezTo>
                    <a:pt x="1691367" y="1812408"/>
                    <a:pt x="1695027" y="1791979"/>
                    <a:pt x="1688597" y="1791979"/>
                  </a:cubicBezTo>
                  <a:close/>
                  <a:moveTo>
                    <a:pt x="1435905" y="1486471"/>
                  </a:moveTo>
                  <a:cubicBezTo>
                    <a:pt x="1435077" y="1435494"/>
                    <a:pt x="1438133" y="1618558"/>
                    <a:pt x="1430908" y="1198782"/>
                  </a:cubicBezTo>
                  <a:cubicBezTo>
                    <a:pt x="1521796" y="1200023"/>
                    <a:pt x="1603884" y="1198161"/>
                    <a:pt x="1682168" y="1198113"/>
                  </a:cubicBezTo>
                  <a:cubicBezTo>
                    <a:pt x="1682486" y="1254595"/>
                    <a:pt x="1683282" y="1294736"/>
                    <a:pt x="1686322" y="1487282"/>
                  </a:cubicBezTo>
                  <a:cubicBezTo>
                    <a:pt x="1590913" y="1487266"/>
                    <a:pt x="1538061" y="1485437"/>
                    <a:pt x="1435905" y="1486471"/>
                  </a:cubicBezTo>
                  <a:close/>
                  <a:moveTo>
                    <a:pt x="1431719" y="2095801"/>
                  </a:moveTo>
                  <a:cubicBezTo>
                    <a:pt x="1216681" y="2096311"/>
                    <a:pt x="1279050" y="2095945"/>
                    <a:pt x="1178374" y="2095197"/>
                  </a:cubicBezTo>
                  <a:cubicBezTo>
                    <a:pt x="1177674" y="2018557"/>
                    <a:pt x="1178756" y="2004397"/>
                    <a:pt x="1174363" y="1806744"/>
                  </a:cubicBezTo>
                  <a:cubicBezTo>
                    <a:pt x="1249465" y="1806521"/>
                    <a:pt x="1255735" y="1806044"/>
                    <a:pt x="1427120" y="1806697"/>
                  </a:cubicBezTo>
                  <a:cubicBezTo>
                    <a:pt x="1428759" y="1984223"/>
                    <a:pt x="1430239" y="2019400"/>
                    <a:pt x="1431719" y="2095801"/>
                  </a:cubicBezTo>
                  <a:close/>
                  <a:moveTo>
                    <a:pt x="1402341" y="1791820"/>
                  </a:moveTo>
                  <a:cubicBezTo>
                    <a:pt x="1127733" y="1790325"/>
                    <a:pt x="1174204" y="1812949"/>
                    <a:pt x="1172788" y="1722388"/>
                  </a:cubicBezTo>
                  <a:cubicBezTo>
                    <a:pt x="1171085" y="1614087"/>
                    <a:pt x="1172342" y="1613928"/>
                    <a:pt x="1170639" y="1505404"/>
                  </a:cubicBezTo>
                  <a:cubicBezTo>
                    <a:pt x="1170544" y="1499279"/>
                    <a:pt x="1155759" y="1504879"/>
                    <a:pt x="1423125" y="1501411"/>
                  </a:cubicBezTo>
                  <a:cubicBezTo>
                    <a:pt x="1428250" y="1832519"/>
                    <a:pt x="1435936" y="1791948"/>
                    <a:pt x="1402341" y="1791820"/>
                  </a:cubicBezTo>
                  <a:close/>
                  <a:moveTo>
                    <a:pt x="1170353" y="1487775"/>
                  </a:moveTo>
                  <a:cubicBezTo>
                    <a:pt x="1164926" y="1151815"/>
                    <a:pt x="1147500" y="1197763"/>
                    <a:pt x="1211508" y="1197573"/>
                  </a:cubicBezTo>
                  <a:cubicBezTo>
                    <a:pt x="1292355" y="1197350"/>
                    <a:pt x="1339701" y="1197222"/>
                    <a:pt x="1402197" y="1198304"/>
                  </a:cubicBezTo>
                  <a:cubicBezTo>
                    <a:pt x="1424080" y="1198718"/>
                    <a:pt x="1417651" y="1163525"/>
                    <a:pt x="1422886" y="1486630"/>
                  </a:cubicBezTo>
                  <a:cubicBezTo>
                    <a:pt x="1329706" y="1487871"/>
                    <a:pt x="1378898" y="1487632"/>
                    <a:pt x="1170353" y="1487775"/>
                  </a:cubicBezTo>
                  <a:close/>
                  <a:moveTo>
                    <a:pt x="1165340" y="2095102"/>
                  </a:moveTo>
                  <a:cubicBezTo>
                    <a:pt x="1100281" y="2094767"/>
                    <a:pt x="1018479" y="2095229"/>
                    <a:pt x="913268" y="2095277"/>
                  </a:cubicBezTo>
                  <a:cubicBezTo>
                    <a:pt x="911294" y="2005590"/>
                    <a:pt x="909894" y="2004827"/>
                    <a:pt x="908414" y="1805917"/>
                  </a:cubicBezTo>
                  <a:cubicBezTo>
                    <a:pt x="1010888" y="1805662"/>
                    <a:pt x="1020755" y="1807046"/>
                    <a:pt x="1161298" y="1806760"/>
                  </a:cubicBezTo>
                  <a:cubicBezTo>
                    <a:pt x="1165945" y="2020992"/>
                    <a:pt x="1164576" y="2010857"/>
                    <a:pt x="1165340" y="2095102"/>
                  </a:cubicBezTo>
                  <a:close/>
                  <a:moveTo>
                    <a:pt x="1116052" y="1792043"/>
                  </a:moveTo>
                  <a:cubicBezTo>
                    <a:pt x="1020517" y="1792043"/>
                    <a:pt x="1020835" y="1791152"/>
                    <a:pt x="925188" y="1791152"/>
                  </a:cubicBezTo>
                  <a:cubicBezTo>
                    <a:pt x="903130" y="1791152"/>
                    <a:pt x="908684" y="1804644"/>
                    <a:pt x="907395" y="1722404"/>
                  </a:cubicBezTo>
                  <a:cubicBezTo>
                    <a:pt x="903432" y="1469542"/>
                    <a:pt x="896096" y="1503208"/>
                    <a:pt x="925188" y="1503208"/>
                  </a:cubicBezTo>
                  <a:cubicBezTo>
                    <a:pt x="1178183" y="1503208"/>
                    <a:pt x="1157510" y="1500042"/>
                    <a:pt x="1157605" y="1505674"/>
                  </a:cubicBezTo>
                  <a:cubicBezTo>
                    <a:pt x="1162841" y="1839122"/>
                    <a:pt x="1175064" y="1792043"/>
                    <a:pt x="1116052" y="1792043"/>
                  </a:cubicBezTo>
                  <a:close/>
                  <a:moveTo>
                    <a:pt x="1116052" y="1487807"/>
                  </a:moveTo>
                  <a:cubicBezTo>
                    <a:pt x="1017652" y="1487807"/>
                    <a:pt x="1017922" y="1488412"/>
                    <a:pt x="925188" y="1488412"/>
                  </a:cubicBezTo>
                  <a:cubicBezTo>
                    <a:pt x="888727" y="1488412"/>
                    <a:pt x="911024" y="1523574"/>
                    <a:pt x="899820" y="1196777"/>
                  </a:cubicBezTo>
                  <a:cubicBezTo>
                    <a:pt x="966088" y="1196395"/>
                    <a:pt x="1020230" y="1197763"/>
                    <a:pt x="1152258" y="1197684"/>
                  </a:cubicBezTo>
                  <a:cubicBezTo>
                    <a:pt x="1157987" y="1534663"/>
                    <a:pt x="1171387" y="1487775"/>
                    <a:pt x="1116052" y="1487807"/>
                  </a:cubicBezTo>
                  <a:close/>
                  <a:moveTo>
                    <a:pt x="900218" y="2095308"/>
                  </a:moveTo>
                  <a:cubicBezTo>
                    <a:pt x="606131" y="2096056"/>
                    <a:pt x="648973" y="2113032"/>
                    <a:pt x="647748" y="2047975"/>
                  </a:cubicBezTo>
                  <a:cubicBezTo>
                    <a:pt x="646315" y="1971352"/>
                    <a:pt x="645201" y="1902683"/>
                    <a:pt x="644517" y="1830960"/>
                  </a:cubicBezTo>
                  <a:cubicBezTo>
                    <a:pt x="644215" y="1797659"/>
                    <a:pt x="603871" y="1807190"/>
                    <a:pt x="895380" y="1805965"/>
                  </a:cubicBezTo>
                  <a:cubicBezTo>
                    <a:pt x="896828" y="2002902"/>
                    <a:pt x="898419" y="2015662"/>
                    <a:pt x="900218" y="2095308"/>
                  </a:cubicBezTo>
                  <a:close/>
                  <a:moveTo>
                    <a:pt x="829716" y="1791884"/>
                  </a:moveTo>
                  <a:cubicBezTo>
                    <a:pt x="755076" y="1792998"/>
                    <a:pt x="698468" y="1792791"/>
                    <a:pt x="644103" y="1791836"/>
                  </a:cubicBezTo>
                  <a:cubicBezTo>
                    <a:pt x="644087" y="1790595"/>
                    <a:pt x="640300" y="1515491"/>
                    <a:pt x="640061" y="1501888"/>
                  </a:cubicBezTo>
                  <a:cubicBezTo>
                    <a:pt x="918424" y="1499645"/>
                    <a:pt x="891465" y="1504529"/>
                    <a:pt x="891481" y="1505659"/>
                  </a:cubicBezTo>
                  <a:cubicBezTo>
                    <a:pt x="896796" y="1844054"/>
                    <a:pt x="914748" y="1790500"/>
                    <a:pt x="829716" y="1791884"/>
                  </a:cubicBezTo>
                  <a:close/>
                  <a:moveTo>
                    <a:pt x="639822" y="1487091"/>
                  </a:moveTo>
                  <a:cubicBezTo>
                    <a:pt x="634443" y="1183142"/>
                    <a:pt x="630003" y="1199498"/>
                    <a:pt x="638963" y="1199466"/>
                  </a:cubicBezTo>
                  <a:cubicBezTo>
                    <a:pt x="758673" y="1199148"/>
                    <a:pt x="768986" y="1199768"/>
                    <a:pt x="829970" y="1198018"/>
                  </a:cubicBezTo>
                  <a:cubicBezTo>
                    <a:pt x="902812" y="1196013"/>
                    <a:pt x="886213" y="1146214"/>
                    <a:pt x="891226" y="1488332"/>
                  </a:cubicBezTo>
                  <a:cubicBezTo>
                    <a:pt x="819531" y="1487950"/>
                    <a:pt x="790311" y="1485866"/>
                    <a:pt x="639822" y="1487091"/>
                  </a:cubicBezTo>
                  <a:close/>
                  <a:moveTo>
                    <a:pt x="448242" y="2414770"/>
                  </a:moveTo>
                  <a:cubicBezTo>
                    <a:pt x="512155" y="2413561"/>
                    <a:pt x="572885" y="2413497"/>
                    <a:pt x="638852" y="2414834"/>
                  </a:cubicBezTo>
                  <a:cubicBezTo>
                    <a:pt x="640395" y="2414866"/>
                    <a:pt x="645790" y="2704305"/>
                    <a:pt x="638883" y="2704432"/>
                  </a:cubicBezTo>
                  <a:cubicBezTo>
                    <a:pt x="629112" y="2704575"/>
                    <a:pt x="393320" y="2708521"/>
                    <a:pt x="393209" y="2698498"/>
                  </a:cubicBezTo>
                  <a:cubicBezTo>
                    <a:pt x="390042" y="2361901"/>
                    <a:pt x="362621" y="2416377"/>
                    <a:pt x="448242" y="2414770"/>
                  </a:cubicBezTo>
                  <a:close/>
                  <a:moveTo>
                    <a:pt x="448067" y="2719356"/>
                  </a:moveTo>
                  <a:cubicBezTo>
                    <a:pt x="511375" y="2720120"/>
                    <a:pt x="575989" y="2720215"/>
                    <a:pt x="639042" y="2719197"/>
                  </a:cubicBezTo>
                  <a:cubicBezTo>
                    <a:pt x="645408" y="2719102"/>
                    <a:pt x="644629" y="2685626"/>
                    <a:pt x="650119" y="3007968"/>
                  </a:cubicBezTo>
                  <a:cubicBezTo>
                    <a:pt x="529629" y="3010052"/>
                    <a:pt x="473419" y="3008636"/>
                    <a:pt x="398063" y="3008382"/>
                  </a:cubicBezTo>
                  <a:cubicBezTo>
                    <a:pt x="392636" y="2668221"/>
                    <a:pt x="375114" y="2718465"/>
                    <a:pt x="448067" y="2719356"/>
                  </a:cubicBezTo>
                  <a:close/>
                  <a:moveTo>
                    <a:pt x="650406" y="3025135"/>
                  </a:moveTo>
                  <a:cubicBezTo>
                    <a:pt x="653939" y="3250965"/>
                    <a:pt x="654241" y="3268371"/>
                    <a:pt x="654766" y="3310279"/>
                  </a:cubicBezTo>
                  <a:cubicBezTo>
                    <a:pt x="457584" y="3309738"/>
                    <a:pt x="480469" y="3310454"/>
                    <a:pt x="402806" y="3310804"/>
                  </a:cubicBezTo>
                  <a:cubicBezTo>
                    <a:pt x="396869" y="2931249"/>
                    <a:pt x="398652" y="3045150"/>
                    <a:pt x="398302" y="3023162"/>
                  </a:cubicBezTo>
                  <a:cubicBezTo>
                    <a:pt x="672654" y="3024149"/>
                    <a:pt x="650342" y="3021380"/>
                    <a:pt x="650406" y="3025135"/>
                  </a:cubicBezTo>
                  <a:close/>
                  <a:moveTo>
                    <a:pt x="448178" y="3325250"/>
                  </a:moveTo>
                  <a:cubicBezTo>
                    <a:pt x="692914" y="3323261"/>
                    <a:pt x="654878" y="3319061"/>
                    <a:pt x="655244" y="3350786"/>
                  </a:cubicBezTo>
                  <a:cubicBezTo>
                    <a:pt x="656008" y="3417848"/>
                    <a:pt x="656183" y="3425055"/>
                    <a:pt x="659111" y="3615405"/>
                  </a:cubicBezTo>
                  <a:cubicBezTo>
                    <a:pt x="489699" y="3616328"/>
                    <a:pt x="482808" y="3615565"/>
                    <a:pt x="408185" y="3615278"/>
                  </a:cubicBezTo>
                  <a:cubicBezTo>
                    <a:pt x="401867" y="3281083"/>
                    <a:pt x="384838" y="3325855"/>
                    <a:pt x="448178" y="3325250"/>
                  </a:cubicBezTo>
                  <a:close/>
                  <a:moveTo>
                    <a:pt x="448067" y="3933499"/>
                  </a:moveTo>
                  <a:cubicBezTo>
                    <a:pt x="508893" y="3934152"/>
                    <a:pt x="578153" y="3934120"/>
                    <a:pt x="638995" y="3933786"/>
                  </a:cubicBezTo>
                  <a:cubicBezTo>
                    <a:pt x="677110" y="3933579"/>
                    <a:pt x="658952" y="3897033"/>
                    <a:pt x="668294" y="4223097"/>
                  </a:cubicBezTo>
                  <a:cubicBezTo>
                    <a:pt x="476443" y="4224052"/>
                    <a:pt x="517073" y="4223543"/>
                    <a:pt x="415935" y="4222875"/>
                  </a:cubicBezTo>
                  <a:cubicBezTo>
                    <a:pt x="407293" y="3885466"/>
                    <a:pt x="400211" y="3932990"/>
                    <a:pt x="448067" y="3933499"/>
                  </a:cubicBezTo>
                  <a:close/>
                  <a:moveTo>
                    <a:pt x="448067" y="4237958"/>
                  </a:moveTo>
                  <a:cubicBezTo>
                    <a:pt x="511900" y="4238562"/>
                    <a:pt x="574206" y="4238530"/>
                    <a:pt x="638995" y="4238085"/>
                  </a:cubicBezTo>
                  <a:cubicBezTo>
                    <a:pt x="677874" y="4237815"/>
                    <a:pt x="668755" y="4190688"/>
                    <a:pt x="674532" y="4528081"/>
                  </a:cubicBezTo>
                  <a:cubicBezTo>
                    <a:pt x="588673" y="4528781"/>
                    <a:pt x="618258" y="4529625"/>
                    <a:pt x="422587" y="4528574"/>
                  </a:cubicBezTo>
                  <a:cubicBezTo>
                    <a:pt x="416890" y="4193266"/>
                    <a:pt x="402567" y="4237528"/>
                    <a:pt x="448067" y="4237958"/>
                  </a:cubicBezTo>
                  <a:close/>
                  <a:moveTo>
                    <a:pt x="448099" y="4543530"/>
                  </a:moveTo>
                  <a:cubicBezTo>
                    <a:pt x="689333" y="4545137"/>
                    <a:pt x="674739" y="4540077"/>
                    <a:pt x="674819" y="4545169"/>
                  </a:cubicBezTo>
                  <a:cubicBezTo>
                    <a:pt x="676506" y="4653104"/>
                    <a:pt x="674150" y="4652277"/>
                    <a:pt x="675869" y="4762471"/>
                  </a:cubicBezTo>
                  <a:cubicBezTo>
                    <a:pt x="677174" y="4846016"/>
                    <a:pt x="686914" y="4831935"/>
                    <a:pt x="638931" y="4832190"/>
                  </a:cubicBezTo>
                  <a:cubicBezTo>
                    <a:pt x="574843" y="4832540"/>
                    <a:pt x="511932" y="4832731"/>
                    <a:pt x="448242" y="4831617"/>
                  </a:cubicBezTo>
                  <a:cubicBezTo>
                    <a:pt x="420503" y="4831140"/>
                    <a:pt x="426980" y="4844250"/>
                    <a:pt x="425691" y="4762153"/>
                  </a:cubicBezTo>
                  <a:cubicBezTo>
                    <a:pt x="421744" y="4509641"/>
                    <a:pt x="412513" y="4543291"/>
                    <a:pt x="448099" y="4543530"/>
                  </a:cubicBezTo>
                  <a:close/>
                  <a:moveTo>
                    <a:pt x="448099" y="5151270"/>
                  </a:moveTo>
                  <a:cubicBezTo>
                    <a:pt x="724631" y="5152749"/>
                    <a:pt x="683779" y="5132003"/>
                    <a:pt x="684781" y="5196837"/>
                  </a:cubicBezTo>
                  <a:cubicBezTo>
                    <a:pt x="686452" y="5303913"/>
                    <a:pt x="685068" y="5305822"/>
                    <a:pt x="686770" y="5414107"/>
                  </a:cubicBezTo>
                  <a:cubicBezTo>
                    <a:pt x="687312" y="5448250"/>
                    <a:pt x="696940" y="5441393"/>
                    <a:pt x="638995" y="5441075"/>
                  </a:cubicBezTo>
                  <a:cubicBezTo>
                    <a:pt x="404874" y="5439818"/>
                    <a:pt x="437117" y="5448442"/>
                    <a:pt x="436576" y="5413773"/>
                  </a:cubicBezTo>
                  <a:cubicBezTo>
                    <a:pt x="431993" y="5120166"/>
                    <a:pt x="418593" y="5151111"/>
                    <a:pt x="448099" y="5151270"/>
                  </a:cubicBezTo>
                  <a:close/>
                  <a:moveTo>
                    <a:pt x="437070" y="5454296"/>
                  </a:moveTo>
                  <a:cubicBezTo>
                    <a:pt x="497307" y="5455617"/>
                    <a:pt x="482299" y="5455569"/>
                    <a:pt x="687487" y="5456063"/>
                  </a:cubicBezTo>
                  <a:cubicBezTo>
                    <a:pt x="688935" y="5530904"/>
                    <a:pt x="692038" y="5610201"/>
                    <a:pt x="692261" y="5742988"/>
                  </a:cubicBezTo>
                  <a:cubicBezTo>
                    <a:pt x="417733" y="5744913"/>
                    <a:pt x="440475" y="5747634"/>
                    <a:pt x="440205" y="5739313"/>
                  </a:cubicBezTo>
                  <a:cubicBezTo>
                    <a:pt x="435367" y="5589120"/>
                    <a:pt x="437738" y="5529298"/>
                    <a:pt x="437070" y="5454296"/>
                  </a:cubicBezTo>
                  <a:close/>
                  <a:moveTo>
                    <a:pt x="695380" y="5087883"/>
                  </a:moveTo>
                  <a:cubicBezTo>
                    <a:pt x="687105" y="4805158"/>
                    <a:pt x="677651" y="4846747"/>
                    <a:pt x="734403" y="4846747"/>
                  </a:cubicBezTo>
                  <a:cubicBezTo>
                    <a:pt x="976592" y="4846747"/>
                    <a:pt x="943108" y="4840463"/>
                    <a:pt x="943760" y="4872188"/>
                  </a:cubicBezTo>
                  <a:cubicBezTo>
                    <a:pt x="950237" y="5178111"/>
                    <a:pt x="953484" y="5136187"/>
                    <a:pt x="925188" y="5136187"/>
                  </a:cubicBezTo>
                  <a:cubicBezTo>
                    <a:pt x="830639" y="5136187"/>
                    <a:pt x="830098" y="5134325"/>
                    <a:pt x="734403" y="5134325"/>
                  </a:cubicBezTo>
                  <a:cubicBezTo>
                    <a:pt x="686723" y="5134309"/>
                    <a:pt x="697020" y="5144062"/>
                    <a:pt x="695380" y="5087883"/>
                  </a:cubicBezTo>
                  <a:close/>
                  <a:moveTo>
                    <a:pt x="734419" y="5149090"/>
                  </a:moveTo>
                  <a:cubicBezTo>
                    <a:pt x="828283" y="5149090"/>
                    <a:pt x="830050" y="5150952"/>
                    <a:pt x="925204" y="5150952"/>
                  </a:cubicBezTo>
                  <a:cubicBezTo>
                    <a:pt x="953261" y="5150952"/>
                    <a:pt x="947166" y="5141724"/>
                    <a:pt x="948025" y="5196869"/>
                  </a:cubicBezTo>
                  <a:cubicBezTo>
                    <a:pt x="952418" y="5477812"/>
                    <a:pt x="965691" y="5439357"/>
                    <a:pt x="925204" y="5439357"/>
                  </a:cubicBezTo>
                  <a:cubicBezTo>
                    <a:pt x="666527" y="5439357"/>
                    <a:pt x="700457" y="5454583"/>
                    <a:pt x="699821" y="5413853"/>
                  </a:cubicBezTo>
                  <a:cubicBezTo>
                    <a:pt x="694982" y="5106132"/>
                    <a:pt x="688919" y="5149090"/>
                    <a:pt x="734419" y="5149090"/>
                  </a:cubicBezTo>
                  <a:close/>
                  <a:moveTo>
                    <a:pt x="734419" y="5456110"/>
                  </a:moveTo>
                  <a:cubicBezTo>
                    <a:pt x="998300" y="5456110"/>
                    <a:pt x="953580" y="5431990"/>
                    <a:pt x="954630" y="5522583"/>
                  </a:cubicBezTo>
                  <a:cubicBezTo>
                    <a:pt x="957686" y="5788555"/>
                    <a:pt x="970465" y="5744770"/>
                    <a:pt x="925204" y="5744738"/>
                  </a:cubicBezTo>
                  <a:cubicBezTo>
                    <a:pt x="912170" y="5744738"/>
                    <a:pt x="705343" y="5744070"/>
                    <a:pt x="705343" y="5739567"/>
                  </a:cubicBezTo>
                  <a:cubicBezTo>
                    <a:pt x="704643" y="5413407"/>
                    <a:pt x="683126" y="5456110"/>
                    <a:pt x="734419" y="5456110"/>
                  </a:cubicBezTo>
                  <a:close/>
                  <a:moveTo>
                    <a:pt x="734419" y="5757609"/>
                  </a:moveTo>
                  <a:cubicBezTo>
                    <a:pt x="828793" y="5757609"/>
                    <a:pt x="828331" y="5759503"/>
                    <a:pt x="925204" y="5759503"/>
                  </a:cubicBezTo>
                  <a:cubicBezTo>
                    <a:pt x="966168" y="5759534"/>
                    <a:pt x="956651" y="5711040"/>
                    <a:pt x="962333" y="6047717"/>
                  </a:cubicBezTo>
                  <a:cubicBezTo>
                    <a:pt x="867529" y="6047367"/>
                    <a:pt x="789229" y="6048720"/>
                    <a:pt x="709019" y="6048369"/>
                  </a:cubicBezTo>
                  <a:cubicBezTo>
                    <a:pt x="703879" y="5710515"/>
                    <a:pt x="695189" y="5757609"/>
                    <a:pt x="734419" y="5757609"/>
                  </a:cubicBezTo>
                  <a:close/>
                  <a:moveTo>
                    <a:pt x="734419" y="6063197"/>
                  </a:moveTo>
                  <a:cubicBezTo>
                    <a:pt x="981430" y="6063197"/>
                    <a:pt x="962540" y="6060000"/>
                    <a:pt x="962619" y="6065505"/>
                  </a:cubicBezTo>
                  <a:cubicBezTo>
                    <a:pt x="967887" y="6401863"/>
                    <a:pt x="983515" y="6353178"/>
                    <a:pt x="925204" y="6353178"/>
                  </a:cubicBezTo>
                  <a:cubicBezTo>
                    <a:pt x="831021" y="6353178"/>
                    <a:pt x="832469" y="6351921"/>
                    <a:pt x="734419" y="6351921"/>
                  </a:cubicBezTo>
                  <a:cubicBezTo>
                    <a:pt x="710054" y="6351921"/>
                    <a:pt x="716626" y="6365477"/>
                    <a:pt x="715337" y="6282457"/>
                  </a:cubicBezTo>
                  <a:cubicBezTo>
                    <a:pt x="711375" y="6029643"/>
                    <a:pt x="693343" y="6063197"/>
                    <a:pt x="734419" y="6063197"/>
                  </a:cubicBezTo>
                  <a:close/>
                  <a:moveTo>
                    <a:pt x="967680" y="5522361"/>
                  </a:moveTo>
                  <a:cubicBezTo>
                    <a:pt x="966709" y="5437447"/>
                    <a:pt x="915480" y="5452212"/>
                    <a:pt x="1211445" y="5453803"/>
                  </a:cubicBezTo>
                  <a:cubicBezTo>
                    <a:pt x="1218574" y="5453851"/>
                    <a:pt x="1219306" y="5418514"/>
                    <a:pt x="1224367" y="5744579"/>
                  </a:cubicBezTo>
                  <a:cubicBezTo>
                    <a:pt x="941930" y="5745947"/>
                    <a:pt x="970163" y="5746616"/>
                    <a:pt x="970147" y="5739567"/>
                  </a:cubicBezTo>
                  <a:cubicBezTo>
                    <a:pt x="969972" y="5655657"/>
                    <a:pt x="969112" y="5648258"/>
                    <a:pt x="967680" y="5522361"/>
                  </a:cubicBezTo>
                  <a:close/>
                  <a:moveTo>
                    <a:pt x="1224590" y="5759376"/>
                  </a:moveTo>
                  <a:cubicBezTo>
                    <a:pt x="1229667" y="6086570"/>
                    <a:pt x="1235794" y="6048433"/>
                    <a:pt x="1211445" y="6048513"/>
                  </a:cubicBezTo>
                  <a:cubicBezTo>
                    <a:pt x="1144842" y="6048783"/>
                    <a:pt x="1087087" y="6048878"/>
                    <a:pt x="1020660" y="6048163"/>
                  </a:cubicBezTo>
                  <a:cubicBezTo>
                    <a:pt x="966709" y="6047574"/>
                    <a:pt x="971595" y="6097150"/>
                    <a:pt x="970194" y="5759534"/>
                  </a:cubicBezTo>
                  <a:cubicBezTo>
                    <a:pt x="1132906" y="5759678"/>
                    <a:pt x="1146306" y="5759789"/>
                    <a:pt x="1224590" y="5759376"/>
                  </a:cubicBezTo>
                  <a:close/>
                  <a:moveTo>
                    <a:pt x="1020548" y="6062975"/>
                  </a:moveTo>
                  <a:cubicBezTo>
                    <a:pt x="1244674" y="6065393"/>
                    <a:pt x="1228951" y="6060525"/>
                    <a:pt x="1229030" y="6065473"/>
                  </a:cubicBezTo>
                  <a:cubicBezTo>
                    <a:pt x="1234234" y="6398172"/>
                    <a:pt x="1240839" y="6353035"/>
                    <a:pt x="1211556" y="6352589"/>
                  </a:cubicBezTo>
                  <a:cubicBezTo>
                    <a:pt x="933750" y="6348484"/>
                    <a:pt x="981557" y="6377441"/>
                    <a:pt x="980077" y="6282457"/>
                  </a:cubicBezTo>
                  <a:cubicBezTo>
                    <a:pt x="975955" y="6018553"/>
                    <a:pt x="957988" y="6062306"/>
                    <a:pt x="1020548" y="6062975"/>
                  </a:cubicBezTo>
                  <a:close/>
                  <a:moveTo>
                    <a:pt x="1230558" y="5453915"/>
                  </a:moveTo>
                  <a:cubicBezTo>
                    <a:pt x="1266955" y="5454105"/>
                    <a:pt x="1480800" y="5454281"/>
                    <a:pt x="1482869" y="5454281"/>
                  </a:cubicBezTo>
                  <a:cubicBezTo>
                    <a:pt x="1482885" y="5455521"/>
                    <a:pt x="1487134" y="5706140"/>
                    <a:pt x="1487818" y="5743147"/>
                  </a:cubicBezTo>
                  <a:cubicBezTo>
                    <a:pt x="1402945" y="5743243"/>
                    <a:pt x="1486911" y="5743609"/>
                    <a:pt x="1237401" y="5744531"/>
                  </a:cubicBezTo>
                  <a:cubicBezTo>
                    <a:pt x="1233073" y="5465815"/>
                    <a:pt x="1233200" y="5568437"/>
                    <a:pt x="1230558" y="5453915"/>
                  </a:cubicBezTo>
                  <a:close/>
                  <a:moveTo>
                    <a:pt x="1488105" y="5757912"/>
                  </a:moveTo>
                  <a:cubicBezTo>
                    <a:pt x="1493595" y="6048163"/>
                    <a:pt x="1492672" y="5961945"/>
                    <a:pt x="1494152" y="6047844"/>
                  </a:cubicBezTo>
                  <a:cubicBezTo>
                    <a:pt x="1483458" y="6047844"/>
                    <a:pt x="1539557" y="6047685"/>
                    <a:pt x="1241810" y="6048417"/>
                  </a:cubicBezTo>
                  <a:cubicBezTo>
                    <a:pt x="1240536" y="5965302"/>
                    <a:pt x="1241300" y="5995642"/>
                    <a:pt x="1237640" y="5759312"/>
                  </a:cubicBezTo>
                  <a:cubicBezTo>
                    <a:pt x="1507075" y="5758166"/>
                    <a:pt x="1409550" y="5757991"/>
                    <a:pt x="1488105" y="5757912"/>
                  </a:cubicBezTo>
                  <a:close/>
                  <a:moveTo>
                    <a:pt x="1491463" y="5151349"/>
                  </a:moveTo>
                  <a:cubicBezTo>
                    <a:pt x="1605380" y="5151461"/>
                    <a:pt x="1604934" y="5148899"/>
                    <a:pt x="1743917" y="5149854"/>
                  </a:cubicBezTo>
                  <a:cubicBezTo>
                    <a:pt x="1745699" y="5305377"/>
                    <a:pt x="1747673" y="5283039"/>
                    <a:pt x="1750012" y="5438593"/>
                  </a:cubicBezTo>
                  <a:cubicBezTo>
                    <a:pt x="1579805" y="5438227"/>
                    <a:pt x="1614483" y="5439500"/>
                    <a:pt x="1495680" y="5439500"/>
                  </a:cubicBezTo>
                  <a:cubicBezTo>
                    <a:pt x="1493850" y="5328239"/>
                    <a:pt x="1493325" y="5252491"/>
                    <a:pt x="1491463" y="5151349"/>
                  </a:cubicBezTo>
                  <a:close/>
                  <a:moveTo>
                    <a:pt x="1497765" y="5454281"/>
                  </a:moveTo>
                  <a:cubicBezTo>
                    <a:pt x="1798695" y="5454281"/>
                    <a:pt x="1749948" y="5429938"/>
                    <a:pt x="1751190" y="5522519"/>
                  </a:cubicBezTo>
                  <a:cubicBezTo>
                    <a:pt x="1752447" y="5623359"/>
                    <a:pt x="1753354" y="5652061"/>
                    <a:pt x="1753991" y="5739599"/>
                  </a:cubicBezTo>
                  <a:cubicBezTo>
                    <a:pt x="1754038" y="5746552"/>
                    <a:pt x="1774361" y="5743179"/>
                    <a:pt x="1500884" y="5743131"/>
                  </a:cubicBezTo>
                  <a:cubicBezTo>
                    <a:pt x="1500836" y="5740522"/>
                    <a:pt x="1495139" y="5454281"/>
                    <a:pt x="1497765" y="5454281"/>
                  </a:cubicBezTo>
                  <a:close/>
                  <a:moveTo>
                    <a:pt x="1754134" y="5758373"/>
                  </a:moveTo>
                  <a:cubicBezTo>
                    <a:pt x="1754150" y="5759773"/>
                    <a:pt x="1757476" y="6045203"/>
                    <a:pt x="1757492" y="6046826"/>
                  </a:cubicBezTo>
                  <a:cubicBezTo>
                    <a:pt x="1654556" y="6045378"/>
                    <a:pt x="1584738" y="6047749"/>
                    <a:pt x="1507170" y="6047844"/>
                  </a:cubicBezTo>
                  <a:cubicBezTo>
                    <a:pt x="1505515" y="5951094"/>
                    <a:pt x="1506518" y="6047112"/>
                    <a:pt x="1501155" y="5757912"/>
                  </a:cubicBezTo>
                  <a:cubicBezTo>
                    <a:pt x="1590436" y="5757928"/>
                    <a:pt x="1653888" y="5759089"/>
                    <a:pt x="1754134" y="5758373"/>
                  </a:cubicBezTo>
                  <a:close/>
                  <a:moveTo>
                    <a:pt x="1757731" y="6061622"/>
                  </a:moveTo>
                  <a:cubicBezTo>
                    <a:pt x="1759624" y="6185118"/>
                    <a:pt x="1758399" y="6155127"/>
                    <a:pt x="1761598" y="6351427"/>
                  </a:cubicBezTo>
                  <a:cubicBezTo>
                    <a:pt x="1701695" y="6352239"/>
                    <a:pt x="1630334" y="6351698"/>
                    <a:pt x="1510544" y="6351666"/>
                  </a:cubicBezTo>
                  <a:cubicBezTo>
                    <a:pt x="1510528" y="6349852"/>
                    <a:pt x="1507489" y="6066730"/>
                    <a:pt x="1507473" y="6065218"/>
                  </a:cubicBezTo>
                  <a:cubicBezTo>
                    <a:pt x="1507393" y="6059920"/>
                    <a:pt x="1752351" y="6061543"/>
                    <a:pt x="1757731" y="6061622"/>
                  </a:cubicBezTo>
                  <a:close/>
                  <a:moveTo>
                    <a:pt x="1756951" y="5149965"/>
                  </a:moveTo>
                  <a:cubicBezTo>
                    <a:pt x="1903652" y="5151270"/>
                    <a:pt x="1790212" y="5150108"/>
                    <a:pt x="2010026" y="5151493"/>
                  </a:cubicBezTo>
                  <a:cubicBezTo>
                    <a:pt x="2012110" y="5312520"/>
                    <a:pt x="2011681" y="5345263"/>
                    <a:pt x="2013288" y="5439197"/>
                  </a:cubicBezTo>
                  <a:cubicBezTo>
                    <a:pt x="1807687" y="5438689"/>
                    <a:pt x="1926235" y="5439118"/>
                    <a:pt x="1763030" y="5438641"/>
                  </a:cubicBezTo>
                  <a:cubicBezTo>
                    <a:pt x="1760675" y="5284566"/>
                    <a:pt x="1758606" y="5295974"/>
                    <a:pt x="1756951" y="5149965"/>
                  </a:cubicBezTo>
                  <a:close/>
                  <a:moveTo>
                    <a:pt x="1784037" y="5453517"/>
                  </a:moveTo>
                  <a:cubicBezTo>
                    <a:pt x="2060714" y="5454630"/>
                    <a:pt x="2012922" y="5434441"/>
                    <a:pt x="2015039" y="5523299"/>
                  </a:cubicBezTo>
                  <a:cubicBezTo>
                    <a:pt x="2016837" y="5597521"/>
                    <a:pt x="2017664" y="5655338"/>
                    <a:pt x="2018810" y="5739710"/>
                  </a:cubicBezTo>
                  <a:cubicBezTo>
                    <a:pt x="2018874" y="5745311"/>
                    <a:pt x="1767088" y="5745104"/>
                    <a:pt x="1767057" y="5739519"/>
                  </a:cubicBezTo>
                  <a:cubicBezTo>
                    <a:pt x="1764654" y="5412261"/>
                    <a:pt x="1752781" y="5453374"/>
                    <a:pt x="1784037" y="5453517"/>
                  </a:cubicBezTo>
                  <a:close/>
                  <a:moveTo>
                    <a:pt x="1784117" y="5758103"/>
                  </a:moveTo>
                  <a:cubicBezTo>
                    <a:pt x="1850959" y="5757466"/>
                    <a:pt x="1908044" y="5757562"/>
                    <a:pt x="1974902" y="5757752"/>
                  </a:cubicBezTo>
                  <a:cubicBezTo>
                    <a:pt x="2032020" y="5757912"/>
                    <a:pt x="2018779" y="5706267"/>
                    <a:pt x="2024555" y="6046731"/>
                  </a:cubicBezTo>
                  <a:cubicBezTo>
                    <a:pt x="1954802" y="6047240"/>
                    <a:pt x="1915699" y="6049578"/>
                    <a:pt x="1770542" y="6047033"/>
                  </a:cubicBezTo>
                  <a:cubicBezTo>
                    <a:pt x="1765688" y="5714970"/>
                    <a:pt x="1761311" y="5758341"/>
                    <a:pt x="1784117" y="5758103"/>
                  </a:cubicBezTo>
                  <a:close/>
                  <a:moveTo>
                    <a:pt x="1783958" y="6062068"/>
                  </a:moveTo>
                  <a:cubicBezTo>
                    <a:pt x="2019001" y="6066491"/>
                    <a:pt x="2024715" y="6055513"/>
                    <a:pt x="2024874" y="6065473"/>
                  </a:cubicBezTo>
                  <a:cubicBezTo>
                    <a:pt x="2026529" y="6170926"/>
                    <a:pt x="2024221" y="6176224"/>
                    <a:pt x="2025892" y="6282775"/>
                  </a:cubicBezTo>
                  <a:cubicBezTo>
                    <a:pt x="2027197" y="6366622"/>
                    <a:pt x="2040375" y="6354037"/>
                    <a:pt x="1975141" y="6351873"/>
                  </a:cubicBezTo>
                  <a:cubicBezTo>
                    <a:pt x="1733922" y="6343966"/>
                    <a:pt x="1775125" y="6381021"/>
                    <a:pt x="1773518" y="6282505"/>
                  </a:cubicBezTo>
                  <a:cubicBezTo>
                    <a:pt x="1769523" y="6028720"/>
                    <a:pt x="1764272" y="6061702"/>
                    <a:pt x="1783958" y="6062068"/>
                  </a:cubicBezTo>
                  <a:close/>
                  <a:moveTo>
                    <a:pt x="2026608" y="5453994"/>
                  </a:moveTo>
                  <a:cubicBezTo>
                    <a:pt x="2233642" y="5454249"/>
                    <a:pt x="2071138" y="5454265"/>
                    <a:pt x="2280590" y="5454710"/>
                  </a:cubicBezTo>
                  <a:cubicBezTo>
                    <a:pt x="2285795" y="5789828"/>
                    <a:pt x="2293083" y="5745008"/>
                    <a:pt x="2261270" y="5745008"/>
                  </a:cubicBezTo>
                  <a:cubicBezTo>
                    <a:pt x="2260029" y="5745008"/>
                    <a:pt x="2031924" y="5744101"/>
                    <a:pt x="2031860" y="5739424"/>
                  </a:cubicBezTo>
                  <a:cubicBezTo>
                    <a:pt x="2029139" y="5538573"/>
                    <a:pt x="2028264" y="5543617"/>
                    <a:pt x="2026608" y="5453994"/>
                  </a:cubicBezTo>
                  <a:close/>
                  <a:moveTo>
                    <a:pt x="2261270" y="5759805"/>
                  </a:moveTo>
                  <a:cubicBezTo>
                    <a:pt x="2291587" y="5759805"/>
                    <a:pt x="2283519" y="5713506"/>
                    <a:pt x="2289423" y="6046619"/>
                  </a:cubicBezTo>
                  <a:cubicBezTo>
                    <a:pt x="2270994" y="6046508"/>
                    <a:pt x="2256607" y="6046539"/>
                    <a:pt x="2070390" y="6046571"/>
                  </a:cubicBezTo>
                  <a:cubicBezTo>
                    <a:pt x="2029282" y="6046571"/>
                    <a:pt x="2036730" y="6094382"/>
                    <a:pt x="2032115" y="5757832"/>
                  </a:cubicBezTo>
                  <a:cubicBezTo>
                    <a:pt x="2168870" y="5757912"/>
                    <a:pt x="2172068" y="5759805"/>
                    <a:pt x="2261270" y="5759805"/>
                  </a:cubicBezTo>
                  <a:close/>
                  <a:moveTo>
                    <a:pt x="2292988" y="5413821"/>
                  </a:moveTo>
                  <a:cubicBezTo>
                    <a:pt x="2288150" y="5103141"/>
                    <a:pt x="2264533" y="5148215"/>
                    <a:pt x="2356599" y="5150570"/>
                  </a:cubicBezTo>
                  <a:cubicBezTo>
                    <a:pt x="2419589" y="5152177"/>
                    <a:pt x="2484027" y="5152050"/>
                    <a:pt x="2539665" y="5151095"/>
                  </a:cubicBezTo>
                  <a:cubicBezTo>
                    <a:pt x="2542959" y="5423446"/>
                    <a:pt x="2541973" y="5370497"/>
                    <a:pt x="2543246" y="5440168"/>
                  </a:cubicBezTo>
                  <a:cubicBezTo>
                    <a:pt x="2252501" y="5447566"/>
                    <a:pt x="2293418" y="5440900"/>
                    <a:pt x="2292988" y="5413821"/>
                  </a:cubicBezTo>
                  <a:close/>
                  <a:moveTo>
                    <a:pt x="2543516" y="5454965"/>
                  </a:moveTo>
                  <a:cubicBezTo>
                    <a:pt x="2545458" y="5551556"/>
                    <a:pt x="2547224" y="5544412"/>
                    <a:pt x="2549023" y="5743990"/>
                  </a:cubicBezTo>
                  <a:cubicBezTo>
                    <a:pt x="2514361" y="5744308"/>
                    <a:pt x="2298144" y="5744992"/>
                    <a:pt x="2297014" y="5744992"/>
                  </a:cubicBezTo>
                  <a:cubicBezTo>
                    <a:pt x="2297173" y="5665394"/>
                    <a:pt x="2297142" y="5681399"/>
                    <a:pt x="2293609" y="5454758"/>
                  </a:cubicBezTo>
                  <a:cubicBezTo>
                    <a:pt x="2363888" y="5455060"/>
                    <a:pt x="2443334" y="5457495"/>
                    <a:pt x="2543516" y="5454965"/>
                  </a:cubicBezTo>
                  <a:close/>
                  <a:moveTo>
                    <a:pt x="2547749" y="5758771"/>
                  </a:moveTo>
                  <a:cubicBezTo>
                    <a:pt x="2549357" y="5758771"/>
                    <a:pt x="2553924" y="6046539"/>
                    <a:pt x="2553940" y="6047796"/>
                  </a:cubicBezTo>
                  <a:cubicBezTo>
                    <a:pt x="2405695" y="6050326"/>
                    <a:pt x="2370779" y="6047303"/>
                    <a:pt x="2302441" y="6046699"/>
                  </a:cubicBezTo>
                  <a:cubicBezTo>
                    <a:pt x="2300945" y="5961117"/>
                    <a:pt x="2296855" y="5878273"/>
                    <a:pt x="2296982" y="5759757"/>
                  </a:cubicBezTo>
                  <a:cubicBezTo>
                    <a:pt x="2298113" y="5759773"/>
                    <a:pt x="2524244" y="5758994"/>
                    <a:pt x="2547749" y="5758771"/>
                  </a:cubicBezTo>
                  <a:close/>
                  <a:moveTo>
                    <a:pt x="2554243" y="6065505"/>
                  </a:moveTo>
                  <a:cubicBezTo>
                    <a:pt x="2559320" y="6389294"/>
                    <a:pt x="2561977" y="6352430"/>
                    <a:pt x="2547749" y="6352271"/>
                  </a:cubicBezTo>
                  <a:cubicBezTo>
                    <a:pt x="2257960" y="6349168"/>
                    <a:pt x="2306277" y="6375548"/>
                    <a:pt x="2304828" y="6282489"/>
                  </a:cubicBezTo>
                  <a:cubicBezTo>
                    <a:pt x="2303141" y="6174554"/>
                    <a:pt x="2304510" y="6176686"/>
                    <a:pt x="2302760" y="6065218"/>
                  </a:cubicBezTo>
                  <a:cubicBezTo>
                    <a:pt x="2302680" y="6059443"/>
                    <a:pt x="2554227" y="6064264"/>
                    <a:pt x="2554243" y="6065505"/>
                  </a:cubicBezTo>
                  <a:close/>
                  <a:moveTo>
                    <a:pt x="2556550" y="5454630"/>
                  </a:moveTo>
                  <a:cubicBezTo>
                    <a:pt x="2605026" y="5453421"/>
                    <a:pt x="2613541" y="5453628"/>
                    <a:pt x="2809434" y="5453596"/>
                  </a:cubicBezTo>
                  <a:cubicBezTo>
                    <a:pt x="2811694" y="5585922"/>
                    <a:pt x="2810198" y="5467677"/>
                    <a:pt x="2814352" y="5744674"/>
                  </a:cubicBezTo>
                  <a:cubicBezTo>
                    <a:pt x="2532949" y="5744117"/>
                    <a:pt x="2562105" y="5745072"/>
                    <a:pt x="2562057" y="5739488"/>
                  </a:cubicBezTo>
                  <a:cubicBezTo>
                    <a:pt x="2560625" y="5567736"/>
                    <a:pt x="2558190" y="5534404"/>
                    <a:pt x="2556550" y="5454630"/>
                  </a:cubicBezTo>
                  <a:close/>
                  <a:moveTo>
                    <a:pt x="2814575" y="5759455"/>
                  </a:moveTo>
                  <a:cubicBezTo>
                    <a:pt x="2818665" y="6032093"/>
                    <a:pt x="2816707" y="5889187"/>
                    <a:pt x="2819238" y="6048401"/>
                  </a:cubicBezTo>
                  <a:cubicBezTo>
                    <a:pt x="2734062" y="6048258"/>
                    <a:pt x="2673603" y="6045967"/>
                    <a:pt x="2566990" y="6047574"/>
                  </a:cubicBezTo>
                  <a:cubicBezTo>
                    <a:pt x="2565606" y="5962899"/>
                    <a:pt x="2563155" y="5865704"/>
                    <a:pt x="2562232" y="5758628"/>
                  </a:cubicBezTo>
                  <a:cubicBezTo>
                    <a:pt x="2691904" y="5757498"/>
                    <a:pt x="2733696" y="5759312"/>
                    <a:pt x="2814575" y="5759455"/>
                  </a:cubicBezTo>
                  <a:close/>
                  <a:moveTo>
                    <a:pt x="2819476" y="6063182"/>
                  </a:moveTo>
                  <a:cubicBezTo>
                    <a:pt x="2821338" y="6197719"/>
                    <a:pt x="2819190" y="6136926"/>
                    <a:pt x="2822532" y="6351348"/>
                  </a:cubicBezTo>
                  <a:cubicBezTo>
                    <a:pt x="2727012" y="6351476"/>
                    <a:pt x="2702535" y="6353639"/>
                    <a:pt x="2571478" y="6352510"/>
                  </a:cubicBezTo>
                  <a:cubicBezTo>
                    <a:pt x="2569266" y="6267374"/>
                    <a:pt x="2568932" y="6172103"/>
                    <a:pt x="2567261" y="6065250"/>
                  </a:cubicBezTo>
                  <a:cubicBezTo>
                    <a:pt x="2567181" y="6059125"/>
                    <a:pt x="2556471" y="6062784"/>
                    <a:pt x="2819476" y="6063182"/>
                  </a:cubicBezTo>
                  <a:close/>
                  <a:moveTo>
                    <a:pt x="2822468" y="5453612"/>
                  </a:moveTo>
                  <a:cubicBezTo>
                    <a:pt x="2903824" y="5453596"/>
                    <a:pt x="2910301" y="5454885"/>
                    <a:pt x="3074047" y="5455299"/>
                  </a:cubicBezTo>
                  <a:cubicBezTo>
                    <a:pt x="3074063" y="5456572"/>
                    <a:pt x="3079092" y="5732853"/>
                    <a:pt x="3079331" y="5744484"/>
                  </a:cubicBezTo>
                  <a:cubicBezTo>
                    <a:pt x="2955403" y="5744452"/>
                    <a:pt x="2871597" y="5744738"/>
                    <a:pt x="2827370" y="5744690"/>
                  </a:cubicBezTo>
                  <a:cubicBezTo>
                    <a:pt x="2823407" y="5479832"/>
                    <a:pt x="2824394" y="5567180"/>
                    <a:pt x="2822468" y="5453612"/>
                  </a:cubicBezTo>
                  <a:close/>
                  <a:moveTo>
                    <a:pt x="2834070" y="5759471"/>
                  </a:moveTo>
                  <a:cubicBezTo>
                    <a:pt x="3131085" y="5759471"/>
                    <a:pt x="3079474" y="5737547"/>
                    <a:pt x="3081208" y="5848266"/>
                  </a:cubicBezTo>
                  <a:cubicBezTo>
                    <a:pt x="3082911" y="5957315"/>
                    <a:pt x="3083246" y="5949789"/>
                    <a:pt x="3084853" y="6049260"/>
                  </a:cubicBezTo>
                  <a:cubicBezTo>
                    <a:pt x="2963281" y="6049976"/>
                    <a:pt x="2938836" y="6048417"/>
                    <a:pt x="2832272" y="6048417"/>
                  </a:cubicBezTo>
                  <a:cubicBezTo>
                    <a:pt x="2827195" y="5725423"/>
                    <a:pt x="2824378" y="5759471"/>
                    <a:pt x="2834070" y="5759471"/>
                  </a:cubicBezTo>
                  <a:close/>
                  <a:moveTo>
                    <a:pt x="2834070" y="6063197"/>
                  </a:moveTo>
                  <a:cubicBezTo>
                    <a:pt x="2835200" y="6063197"/>
                    <a:pt x="3085092" y="6063802"/>
                    <a:pt x="3085123" y="6065505"/>
                  </a:cubicBezTo>
                  <a:cubicBezTo>
                    <a:pt x="3085155" y="6067414"/>
                    <a:pt x="3088609" y="6351332"/>
                    <a:pt x="3088625" y="6353241"/>
                  </a:cubicBezTo>
                  <a:cubicBezTo>
                    <a:pt x="2913516" y="6354148"/>
                    <a:pt x="2956183" y="6351364"/>
                    <a:pt x="2835566" y="6351348"/>
                  </a:cubicBezTo>
                  <a:cubicBezTo>
                    <a:pt x="2830553" y="6031139"/>
                    <a:pt x="2832940" y="6063197"/>
                    <a:pt x="2834070" y="6063197"/>
                  </a:cubicBezTo>
                  <a:close/>
                  <a:moveTo>
                    <a:pt x="3120343" y="5455474"/>
                  </a:moveTo>
                  <a:cubicBezTo>
                    <a:pt x="3214557" y="5455856"/>
                    <a:pt x="3217645" y="5455490"/>
                    <a:pt x="3311143" y="5455856"/>
                  </a:cubicBezTo>
                  <a:cubicBezTo>
                    <a:pt x="3349593" y="5456015"/>
                    <a:pt x="3339742" y="5410432"/>
                    <a:pt x="3343673" y="5744006"/>
                  </a:cubicBezTo>
                  <a:cubicBezTo>
                    <a:pt x="3066440" y="5745279"/>
                    <a:pt x="3092412" y="5746759"/>
                    <a:pt x="3092269" y="5739408"/>
                  </a:cubicBezTo>
                  <a:cubicBezTo>
                    <a:pt x="3085744" y="5410273"/>
                    <a:pt x="3075559" y="5455283"/>
                    <a:pt x="3120343" y="5455474"/>
                  </a:cubicBezTo>
                  <a:close/>
                  <a:moveTo>
                    <a:pt x="3343864" y="5758771"/>
                  </a:moveTo>
                  <a:cubicBezTo>
                    <a:pt x="3344739" y="5832197"/>
                    <a:pt x="3345662" y="5893801"/>
                    <a:pt x="3347572" y="5956997"/>
                  </a:cubicBezTo>
                  <a:cubicBezTo>
                    <a:pt x="3351121" y="6073825"/>
                    <a:pt x="3395905" y="6046762"/>
                    <a:pt x="3120311" y="6049006"/>
                  </a:cubicBezTo>
                  <a:cubicBezTo>
                    <a:pt x="3088036" y="6049260"/>
                    <a:pt x="3099367" y="6093475"/>
                    <a:pt x="3092683" y="5759264"/>
                  </a:cubicBezTo>
                  <a:cubicBezTo>
                    <a:pt x="3324432" y="5759296"/>
                    <a:pt x="3234069" y="5759296"/>
                    <a:pt x="3343864" y="5758771"/>
                  </a:cubicBezTo>
                  <a:close/>
                  <a:moveTo>
                    <a:pt x="3120438" y="6063802"/>
                  </a:moveTo>
                  <a:cubicBezTo>
                    <a:pt x="3121568" y="6063786"/>
                    <a:pt x="3350007" y="6061543"/>
                    <a:pt x="3350070" y="6065505"/>
                  </a:cubicBezTo>
                  <a:cubicBezTo>
                    <a:pt x="3355274" y="6398999"/>
                    <a:pt x="3373035" y="6351794"/>
                    <a:pt x="3311127" y="6352303"/>
                  </a:cubicBezTo>
                  <a:cubicBezTo>
                    <a:pt x="3215910" y="6353082"/>
                    <a:pt x="3210117" y="6352319"/>
                    <a:pt x="3120343" y="6353035"/>
                  </a:cubicBezTo>
                  <a:cubicBezTo>
                    <a:pt x="3095770" y="6353194"/>
                    <a:pt x="3102025" y="6366208"/>
                    <a:pt x="3100720" y="6282489"/>
                  </a:cubicBezTo>
                  <a:cubicBezTo>
                    <a:pt x="3096884" y="6030566"/>
                    <a:pt x="3089261" y="6064057"/>
                    <a:pt x="3120438" y="6063802"/>
                  </a:cubicBezTo>
                  <a:close/>
                  <a:moveTo>
                    <a:pt x="3352442" y="5455967"/>
                  </a:moveTo>
                  <a:cubicBezTo>
                    <a:pt x="3510792" y="5456254"/>
                    <a:pt x="3488035" y="5455267"/>
                    <a:pt x="3597591" y="5455267"/>
                  </a:cubicBezTo>
                  <a:cubicBezTo>
                    <a:pt x="3610577" y="5455267"/>
                    <a:pt x="3604609" y="5420949"/>
                    <a:pt x="3609781" y="5745438"/>
                  </a:cubicBezTo>
                  <a:cubicBezTo>
                    <a:pt x="3511413" y="5745709"/>
                    <a:pt x="3495674" y="5743449"/>
                    <a:pt x="3356739" y="5743927"/>
                  </a:cubicBezTo>
                  <a:cubicBezTo>
                    <a:pt x="3355656" y="5659984"/>
                    <a:pt x="3356850" y="5735797"/>
                    <a:pt x="3352442" y="5455967"/>
                  </a:cubicBezTo>
                  <a:close/>
                  <a:moveTo>
                    <a:pt x="3406631" y="5758643"/>
                  </a:moveTo>
                  <a:cubicBezTo>
                    <a:pt x="3501053" y="5758643"/>
                    <a:pt x="3502039" y="5760251"/>
                    <a:pt x="3597575" y="5760251"/>
                  </a:cubicBezTo>
                  <a:cubicBezTo>
                    <a:pt x="3616211" y="5760251"/>
                    <a:pt x="3609734" y="5724436"/>
                    <a:pt x="3615017" y="6048926"/>
                  </a:cubicBezTo>
                  <a:cubicBezTo>
                    <a:pt x="3520039" y="6049181"/>
                    <a:pt x="3484422" y="6047494"/>
                    <a:pt x="3362818" y="6047924"/>
                  </a:cubicBezTo>
                  <a:cubicBezTo>
                    <a:pt x="3357025" y="5712249"/>
                    <a:pt x="3336750" y="5758643"/>
                    <a:pt x="3406631" y="5758643"/>
                  </a:cubicBezTo>
                  <a:close/>
                  <a:moveTo>
                    <a:pt x="3613092" y="5196646"/>
                  </a:moveTo>
                  <a:cubicBezTo>
                    <a:pt x="3612105" y="5133228"/>
                    <a:pt x="3569167" y="5151938"/>
                    <a:pt x="3866962" y="5150856"/>
                  </a:cubicBezTo>
                  <a:cubicBezTo>
                    <a:pt x="3869636" y="5309656"/>
                    <a:pt x="3867981" y="5312457"/>
                    <a:pt x="3870241" y="5440025"/>
                  </a:cubicBezTo>
                  <a:cubicBezTo>
                    <a:pt x="3817372" y="5440645"/>
                    <a:pt x="3795601" y="5440470"/>
                    <a:pt x="3618901" y="5440502"/>
                  </a:cubicBezTo>
                  <a:cubicBezTo>
                    <a:pt x="3617039" y="5307222"/>
                    <a:pt x="3614795" y="5305154"/>
                    <a:pt x="3613092" y="5196646"/>
                  </a:cubicBezTo>
                  <a:close/>
                  <a:moveTo>
                    <a:pt x="3870511" y="5454806"/>
                  </a:moveTo>
                  <a:cubicBezTo>
                    <a:pt x="3872023" y="5534357"/>
                    <a:pt x="3874395" y="5578540"/>
                    <a:pt x="3875731" y="5739631"/>
                  </a:cubicBezTo>
                  <a:cubicBezTo>
                    <a:pt x="3875763" y="5743990"/>
                    <a:pt x="3905046" y="5743704"/>
                    <a:pt x="3622800" y="5745391"/>
                  </a:cubicBezTo>
                  <a:cubicBezTo>
                    <a:pt x="3618439" y="5471766"/>
                    <a:pt x="3620572" y="5569916"/>
                    <a:pt x="3619107" y="5455267"/>
                  </a:cubicBezTo>
                  <a:cubicBezTo>
                    <a:pt x="3795824" y="5455235"/>
                    <a:pt x="3824215" y="5455379"/>
                    <a:pt x="3870511" y="5454806"/>
                  </a:cubicBezTo>
                  <a:close/>
                  <a:moveTo>
                    <a:pt x="3875906" y="5758564"/>
                  </a:moveTo>
                  <a:cubicBezTo>
                    <a:pt x="3875922" y="5759821"/>
                    <a:pt x="3879105" y="6046667"/>
                    <a:pt x="3879121" y="6047813"/>
                  </a:cubicBezTo>
                  <a:cubicBezTo>
                    <a:pt x="3746313" y="6046047"/>
                    <a:pt x="3691885" y="6048544"/>
                    <a:pt x="3628051" y="6048862"/>
                  </a:cubicBezTo>
                  <a:cubicBezTo>
                    <a:pt x="3626746" y="5968134"/>
                    <a:pt x="3626635" y="5986112"/>
                    <a:pt x="3623039" y="5760171"/>
                  </a:cubicBezTo>
                  <a:cubicBezTo>
                    <a:pt x="3696230" y="5759741"/>
                    <a:pt x="3751135" y="5755907"/>
                    <a:pt x="3875906" y="5758564"/>
                  </a:cubicBezTo>
                  <a:close/>
                  <a:moveTo>
                    <a:pt x="3878898" y="5087947"/>
                  </a:moveTo>
                  <a:cubicBezTo>
                    <a:pt x="3873853" y="4818889"/>
                    <a:pt x="3871498" y="4847782"/>
                    <a:pt x="3884055" y="4847686"/>
                  </a:cubicBezTo>
                  <a:cubicBezTo>
                    <a:pt x="4165744" y="4845395"/>
                    <a:pt x="4126928" y="4841290"/>
                    <a:pt x="4127055" y="4870963"/>
                  </a:cubicBezTo>
                  <a:cubicBezTo>
                    <a:pt x="4128376" y="5182613"/>
                    <a:pt x="4147951" y="5134978"/>
                    <a:pt x="4074935" y="5135471"/>
                  </a:cubicBezTo>
                  <a:cubicBezTo>
                    <a:pt x="3983601" y="5136091"/>
                    <a:pt x="3986418" y="5135614"/>
                    <a:pt x="3883959" y="5136012"/>
                  </a:cubicBezTo>
                  <a:cubicBezTo>
                    <a:pt x="3878277" y="5136044"/>
                    <a:pt x="3879949" y="5143251"/>
                    <a:pt x="3878898" y="5087947"/>
                  </a:cubicBezTo>
                  <a:close/>
                  <a:moveTo>
                    <a:pt x="3884039" y="5150793"/>
                  </a:moveTo>
                  <a:cubicBezTo>
                    <a:pt x="4175770" y="5149599"/>
                    <a:pt x="4129808" y="5136712"/>
                    <a:pt x="4130763" y="5196869"/>
                  </a:cubicBezTo>
                  <a:cubicBezTo>
                    <a:pt x="4135331" y="5489522"/>
                    <a:pt x="4153235" y="5440757"/>
                    <a:pt x="4075046" y="5439802"/>
                  </a:cubicBezTo>
                  <a:cubicBezTo>
                    <a:pt x="3851000" y="5437081"/>
                    <a:pt x="3883465" y="5453040"/>
                    <a:pt x="3882845" y="5413853"/>
                  </a:cubicBezTo>
                  <a:cubicBezTo>
                    <a:pt x="3878230" y="5119497"/>
                    <a:pt x="3879710" y="5150793"/>
                    <a:pt x="3884039" y="5150793"/>
                  </a:cubicBezTo>
                  <a:close/>
                  <a:moveTo>
                    <a:pt x="3884086" y="5454630"/>
                  </a:moveTo>
                  <a:cubicBezTo>
                    <a:pt x="4188963" y="5450923"/>
                    <a:pt x="4135219" y="5440343"/>
                    <a:pt x="4137464" y="5522711"/>
                  </a:cubicBezTo>
                  <a:cubicBezTo>
                    <a:pt x="4139517" y="5598268"/>
                    <a:pt x="4140726" y="5665457"/>
                    <a:pt x="4140487" y="5739535"/>
                  </a:cubicBezTo>
                  <a:cubicBezTo>
                    <a:pt x="4140455" y="5749495"/>
                    <a:pt x="3889975" y="5744054"/>
                    <a:pt x="3888829" y="5744038"/>
                  </a:cubicBezTo>
                  <a:cubicBezTo>
                    <a:pt x="3886951" y="5527738"/>
                    <a:pt x="3882256" y="5454662"/>
                    <a:pt x="3884086" y="5454630"/>
                  </a:cubicBezTo>
                  <a:close/>
                  <a:moveTo>
                    <a:pt x="4140439" y="5760203"/>
                  </a:moveTo>
                  <a:cubicBezTo>
                    <a:pt x="4140376" y="5865258"/>
                    <a:pt x="4143909" y="5957840"/>
                    <a:pt x="4145405" y="6046365"/>
                  </a:cubicBezTo>
                  <a:cubicBezTo>
                    <a:pt x="4070638" y="6046731"/>
                    <a:pt x="4029483" y="6049785"/>
                    <a:pt x="3892139" y="6047987"/>
                  </a:cubicBezTo>
                  <a:cubicBezTo>
                    <a:pt x="3892123" y="6046571"/>
                    <a:pt x="3888956" y="5759980"/>
                    <a:pt x="3888941" y="5758850"/>
                  </a:cubicBezTo>
                  <a:cubicBezTo>
                    <a:pt x="3941952" y="5759980"/>
                    <a:pt x="4138593" y="5760203"/>
                    <a:pt x="4140439" y="5760203"/>
                  </a:cubicBezTo>
                  <a:close/>
                  <a:moveTo>
                    <a:pt x="4145659" y="6061145"/>
                  </a:moveTo>
                  <a:cubicBezTo>
                    <a:pt x="4147394" y="6167951"/>
                    <a:pt x="4147315" y="6232817"/>
                    <a:pt x="4149765" y="6351523"/>
                  </a:cubicBezTo>
                  <a:lnTo>
                    <a:pt x="3897232" y="6351634"/>
                  </a:lnTo>
                  <a:cubicBezTo>
                    <a:pt x="3896420" y="6313179"/>
                    <a:pt x="3892489" y="6069800"/>
                    <a:pt x="3892410" y="6065298"/>
                  </a:cubicBezTo>
                  <a:cubicBezTo>
                    <a:pt x="3892378" y="6062641"/>
                    <a:pt x="3870257" y="6062545"/>
                    <a:pt x="4145659" y="6061145"/>
                  </a:cubicBezTo>
                  <a:close/>
                  <a:moveTo>
                    <a:pt x="4148890" y="5455124"/>
                  </a:moveTo>
                  <a:cubicBezTo>
                    <a:pt x="4258526" y="5455331"/>
                    <a:pt x="4238967" y="5454169"/>
                    <a:pt x="4401153" y="5454105"/>
                  </a:cubicBezTo>
                  <a:cubicBezTo>
                    <a:pt x="4402060" y="5532114"/>
                    <a:pt x="4401153" y="5625920"/>
                    <a:pt x="4405800" y="5742447"/>
                  </a:cubicBezTo>
                  <a:cubicBezTo>
                    <a:pt x="4241561" y="5742368"/>
                    <a:pt x="4280043" y="5745534"/>
                    <a:pt x="4153521" y="5745438"/>
                  </a:cubicBezTo>
                  <a:cubicBezTo>
                    <a:pt x="4153919" y="5613240"/>
                    <a:pt x="4150386" y="5530013"/>
                    <a:pt x="4148890" y="5455124"/>
                  </a:cubicBezTo>
                  <a:close/>
                  <a:moveTo>
                    <a:pt x="4170455" y="5760219"/>
                  </a:moveTo>
                  <a:cubicBezTo>
                    <a:pt x="4452478" y="5760219"/>
                    <a:pt x="4406787" y="5725518"/>
                    <a:pt x="4408697" y="5848234"/>
                  </a:cubicBezTo>
                  <a:cubicBezTo>
                    <a:pt x="4410320" y="5952239"/>
                    <a:pt x="4409142" y="5951667"/>
                    <a:pt x="4410495" y="6047478"/>
                  </a:cubicBezTo>
                  <a:cubicBezTo>
                    <a:pt x="4409365" y="6047462"/>
                    <a:pt x="4189457" y="6046253"/>
                    <a:pt x="4158439" y="6046333"/>
                  </a:cubicBezTo>
                  <a:cubicBezTo>
                    <a:pt x="4153028" y="5727300"/>
                    <a:pt x="4144943" y="5760219"/>
                    <a:pt x="4170455" y="5760219"/>
                  </a:cubicBezTo>
                  <a:close/>
                  <a:moveTo>
                    <a:pt x="4170455" y="6061081"/>
                  </a:moveTo>
                  <a:cubicBezTo>
                    <a:pt x="4437646" y="6061081"/>
                    <a:pt x="4410718" y="6061654"/>
                    <a:pt x="4410765" y="6065521"/>
                  </a:cubicBezTo>
                  <a:cubicBezTo>
                    <a:pt x="4416018" y="6401131"/>
                    <a:pt x="4432235" y="6350425"/>
                    <a:pt x="4361367" y="6350425"/>
                  </a:cubicBezTo>
                  <a:cubicBezTo>
                    <a:pt x="4266197" y="6350425"/>
                    <a:pt x="4264064" y="6351523"/>
                    <a:pt x="4170439" y="6351523"/>
                  </a:cubicBezTo>
                  <a:cubicBezTo>
                    <a:pt x="4160094" y="6351523"/>
                    <a:pt x="4162799" y="6362167"/>
                    <a:pt x="4161542" y="6282520"/>
                  </a:cubicBezTo>
                  <a:cubicBezTo>
                    <a:pt x="4157675" y="6033859"/>
                    <a:pt x="4152566" y="6061081"/>
                    <a:pt x="4170455" y="6061081"/>
                  </a:cubicBezTo>
                  <a:close/>
                  <a:moveTo>
                    <a:pt x="4663570" y="5196837"/>
                  </a:moveTo>
                  <a:cubicBezTo>
                    <a:pt x="4667978" y="5476921"/>
                    <a:pt x="4675108" y="5440295"/>
                    <a:pt x="4648101" y="5439866"/>
                  </a:cubicBezTo>
                  <a:cubicBezTo>
                    <a:pt x="4593052" y="5438975"/>
                    <a:pt x="4545117" y="5438991"/>
                    <a:pt x="4456839" y="5439229"/>
                  </a:cubicBezTo>
                  <a:cubicBezTo>
                    <a:pt x="4399593" y="5439373"/>
                    <a:pt x="4414283" y="5480469"/>
                    <a:pt x="4409859" y="5196614"/>
                  </a:cubicBezTo>
                  <a:cubicBezTo>
                    <a:pt x="4408951" y="5137762"/>
                    <a:pt x="4396745" y="5150331"/>
                    <a:pt x="4456934" y="5149599"/>
                  </a:cubicBezTo>
                  <a:cubicBezTo>
                    <a:pt x="4699378" y="5146672"/>
                    <a:pt x="4662711" y="5141039"/>
                    <a:pt x="4663570" y="5196837"/>
                  </a:cubicBezTo>
                  <a:close/>
                  <a:moveTo>
                    <a:pt x="4657268" y="4871281"/>
                  </a:moveTo>
                  <a:cubicBezTo>
                    <a:pt x="4659910" y="4935050"/>
                    <a:pt x="4660005" y="4953283"/>
                    <a:pt x="4661963" y="5088233"/>
                  </a:cubicBezTo>
                  <a:cubicBezTo>
                    <a:pt x="4662742" y="5145383"/>
                    <a:pt x="4666880" y="5136378"/>
                    <a:pt x="4648228" y="5135789"/>
                  </a:cubicBezTo>
                  <a:cubicBezTo>
                    <a:pt x="4343685" y="5125829"/>
                    <a:pt x="4407949" y="5217981"/>
                    <a:pt x="4405180" y="4845729"/>
                  </a:cubicBezTo>
                  <a:cubicBezTo>
                    <a:pt x="4695049" y="4846859"/>
                    <a:pt x="4655772" y="4835276"/>
                    <a:pt x="4657268" y="4871281"/>
                  </a:cubicBezTo>
                  <a:close/>
                  <a:moveTo>
                    <a:pt x="4651427" y="4545232"/>
                  </a:moveTo>
                  <a:cubicBezTo>
                    <a:pt x="4656440" y="4866588"/>
                    <a:pt x="4657936" y="4831314"/>
                    <a:pt x="4648005" y="4831394"/>
                  </a:cubicBezTo>
                  <a:cubicBezTo>
                    <a:pt x="4354460" y="4833351"/>
                    <a:pt x="4405514" y="4847782"/>
                    <a:pt x="4404177" y="4762153"/>
                  </a:cubicBezTo>
                  <a:cubicBezTo>
                    <a:pt x="4402442" y="4652515"/>
                    <a:pt x="4401981" y="4660359"/>
                    <a:pt x="4400119" y="4544946"/>
                  </a:cubicBezTo>
                  <a:cubicBezTo>
                    <a:pt x="4400071" y="4541016"/>
                    <a:pt x="4651379" y="4542512"/>
                    <a:pt x="4651427" y="4545232"/>
                  </a:cubicBezTo>
                  <a:close/>
                  <a:moveTo>
                    <a:pt x="4651140" y="4527540"/>
                  </a:moveTo>
                  <a:cubicBezTo>
                    <a:pt x="4521691" y="4530102"/>
                    <a:pt x="4471194" y="4527636"/>
                    <a:pt x="4399832" y="4527254"/>
                  </a:cubicBezTo>
                  <a:cubicBezTo>
                    <a:pt x="4398352" y="4438252"/>
                    <a:pt x="4395233" y="4337270"/>
                    <a:pt x="4395058" y="4238212"/>
                  </a:cubicBezTo>
                  <a:cubicBezTo>
                    <a:pt x="4485055" y="4238579"/>
                    <a:pt x="4450775" y="4239788"/>
                    <a:pt x="4646127" y="4239310"/>
                  </a:cubicBezTo>
                  <a:cubicBezTo>
                    <a:pt x="4649597" y="4453144"/>
                    <a:pt x="4649947" y="4453796"/>
                    <a:pt x="4651140" y="4527540"/>
                  </a:cubicBezTo>
                  <a:close/>
                  <a:moveTo>
                    <a:pt x="4645905" y="4224498"/>
                  </a:moveTo>
                  <a:cubicBezTo>
                    <a:pt x="4362433" y="4225246"/>
                    <a:pt x="4395058" y="4223941"/>
                    <a:pt x="4395058" y="4219645"/>
                  </a:cubicBezTo>
                  <a:cubicBezTo>
                    <a:pt x="4394915" y="4079412"/>
                    <a:pt x="4391366" y="4004920"/>
                    <a:pt x="4389870" y="3933038"/>
                  </a:cubicBezTo>
                  <a:cubicBezTo>
                    <a:pt x="4472897" y="3933611"/>
                    <a:pt x="4480472" y="3936792"/>
                    <a:pt x="4641751" y="3935122"/>
                  </a:cubicBezTo>
                  <a:cubicBezTo>
                    <a:pt x="4643374" y="4050392"/>
                    <a:pt x="4641576" y="3957460"/>
                    <a:pt x="4645905" y="4224498"/>
                  </a:cubicBezTo>
                  <a:close/>
                  <a:moveTo>
                    <a:pt x="4639809" y="3676533"/>
                  </a:moveTo>
                  <a:cubicBezTo>
                    <a:pt x="4641496" y="3784022"/>
                    <a:pt x="4639411" y="3784993"/>
                    <a:pt x="4641114" y="3893707"/>
                  </a:cubicBezTo>
                  <a:cubicBezTo>
                    <a:pt x="4641751" y="3933245"/>
                    <a:pt x="4678466" y="3920151"/>
                    <a:pt x="4389568" y="3918273"/>
                  </a:cubicBezTo>
                  <a:cubicBezTo>
                    <a:pt x="4387228" y="3795446"/>
                    <a:pt x="4389552" y="3782288"/>
                    <a:pt x="4386639" y="3630536"/>
                  </a:cubicBezTo>
                  <a:cubicBezTo>
                    <a:pt x="4686216" y="3630982"/>
                    <a:pt x="4638870" y="3616822"/>
                    <a:pt x="4639809" y="3676533"/>
                  </a:cubicBezTo>
                  <a:close/>
                  <a:moveTo>
                    <a:pt x="4632043" y="3325903"/>
                  </a:moveTo>
                  <a:cubicBezTo>
                    <a:pt x="4637295" y="3633177"/>
                    <a:pt x="4635385" y="3496619"/>
                    <a:pt x="4638584" y="3616344"/>
                  </a:cubicBezTo>
                  <a:cubicBezTo>
                    <a:pt x="4339802" y="3616440"/>
                    <a:pt x="4386798" y="3630234"/>
                    <a:pt x="4385239" y="3567595"/>
                  </a:cubicBezTo>
                  <a:cubicBezTo>
                    <a:pt x="4383377" y="3493135"/>
                    <a:pt x="4382247" y="3426678"/>
                    <a:pt x="4381928" y="3350643"/>
                  </a:cubicBezTo>
                  <a:cubicBezTo>
                    <a:pt x="4381753" y="3315800"/>
                    <a:pt x="4342572" y="3323421"/>
                    <a:pt x="4632043" y="3325903"/>
                  </a:cubicBezTo>
                  <a:close/>
                  <a:moveTo>
                    <a:pt x="4629417" y="3025104"/>
                  </a:moveTo>
                  <a:cubicBezTo>
                    <a:pt x="4631375" y="3149569"/>
                    <a:pt x="4628255" y="3097177"/>
                    <a:pt x="4631788" y="3311138"/>
                  </a:cubicBezTo>
                  <a:cubicBezTo>
                    <a:pt x="4630181" y="3311122"/>
                    <a:pt x="4383600" y="3310183"/>
                    <a:pt x="4381674" y="3310167"/>
                  </a:cubicBezTo>
                  <a:cubicBezTo>
                    <a:pt x="4380305" y="3144621"/>
                    <a:pt x="4377233" y="3145099"/>
                    <a:pt x="4375419" y="3021587"/>
                  </a:cubicBezTo>
                  <a:cubicBezTo>
                    <a:pt x="4376581" y="3021587"/>
                    <a:pt x="4629401" y="3023974"/>
                    <a:pt x="4629417" y="3025104"/>
                  </a:cubicBezTo>
                  <a:close/>
                  <a:moveTo>
                    <a:pt x="4622892" y="2718402"/>
                  </a:moveTo>
                  <a:cubicBezTo>
                    <a:pt x="4631231" y="3108664"/>
                    <a:pt x="4628319" y="2960540"/>
                    <a:pt x="4629146" y="3008095"/>
                  </a:cubicBezTo>
                  <a:cubicBezTo>
                    <a:pt x="4524699" y="3010657"/>
                    <a:pt x="4453305" y="3006998"/>
                    <a:pt x="4375212" y="3006823"/>
                  </a:cubicBezTo>
                  <a:cubicBezTo>
                    <a:pt x="4373844" y="2915004"/>
                    <a:pt x="4373780" y="2849948"/>
                    <a:pt x="4371091" y="2718306"/>
                  </a:cubicBezTo>
                  <a:cubicBezTo>
                    <a:pt x="4447672" y="2718338"/>
                    <a:pt x="4550544" y="2719436"/>
                    <a:pt x="4622892" y="2718402"/>
                  </a:cubicBezTo>
                  <a:close/>
                  <a:moveTo>
                    <a:pt x="4622478" y="2699564"/>
                  </a:moveTo>
                  <a:cubicBezTo>
                    <a:pt x="4622637" y="2706469"/>
                    <a:pt x="4642817" y="2703621"/>
                    <a:pt x="4370788" y="2703525"/>
                  </a:cubicBezTo>
                  <a:cubicBezTo>
                    <a:pt x="4370756" y="2702062"/>
                    <a:pt x="4365282" y="2414213"/>
                    <a:pt x="4365266" y="2413036"/>
                  </a:cubicBezTo>
                  <a:cubicBezTo>
                    <a:pt x="4366412" y="2413036"/>
                    <a:pt x="4616876" y="2414452"/>
                    <a:pt x="4618086" y="2414468"/>
                  </a:cubicBezTo>
                  <a:cubicBezTo>
                    <a:pt x="4619009" y="2478952"/>
                    <a:pt x="4619804" y="2577437"/>
                    <a:pt x="4622478" y="2699564"/>
                  </a:cubicBezTo>
                  <a:close/>
                  <a:moveTo>
                    <a:pt x="4614632" y="2156833"/>
                  </a:moveTo>
                  <a:cubicBezTo>
                    <a:pt x="4616335" y="2265309"/>
                    <a:pt x="4615762" y="2265103"/>
                    <a:pt x="4617465" y="2373849"/>
                  </a:cubicBezTo>
                  <a:cubicBezTo>
                    <a:pt x="4618054" y="2411238"/>
                    <a:pt x="4656727" y="2398367"/>
                    <a:pt x="4365011" y="2398256"/>
                  </a:cubicBezTo>
                  <a:cubicBezTo>
                    <a:pt x="4362401" y="2242335"/>
                    <a:pt x="4364709" y="2278245"/>
                    <a:pt x="4361701" y="2111076"/>
                  </a:cubicBezTo>
                  <a:cubicBezTo>
                    <a:pt x="4657284" y="2111076"/>
                    <a:pt x="4613646" y="2093272"/>
                    <a:pt x="4614632" y="2156833"/>
                  </a:cubicBezTo>
                  <a:close/>
                  <a:moveTo>
                    <a:pt x="4610447" y="1831182"/>
                  </a:moveTo>
                  <a:cubicBezTo>
                    <a:pt x="4617036" y="2146794"/>
                    <a:pt x="4628255" y="2095658"/>
                    <a:pt x="4552406" y="2095658"/>
                  </a:cubicBezTo>
                  <a:cubicBezTo>
                    <a:pt x="4456727" y="2095658"/>
                    <a:pt x="4457141" y="2096295"/>
                    <a:pt x="4361414" y="2096295"/>
                  </a:cubicBezTo>
                  <a:cubicBezTo>
                    <a:pt x="4358884" y="1964160"/>
                    <a:pt x="4358454" y="1986228"/>
                    <a:pt x="4356863" y="1805678"/>
                  </a:cubicBezTo>
                  <a:cubicBezTo>
                    <a:pt x="4644568" y="1805694"/>
                    <a:pt x="4609699" y="1795082"/>
                    <a:pt x="4610447" y="1831182"/>
                  </a:cubicBezTo>
                  <a:close/>
                  <a:moveTo>
                    <a:pt x="4604351" y="1505659"/>
                  </a:moveTo>
                  <a:cubicBezTo>
                    <a:pt x="4609667" y="1844611"/>
                    <a:pt x="4628589" y="1790659"/>
                    <a:pt x="4552406" y="1790659"/>
                  </a:cubicBezTo>
                  <a:cubicBezTo>
                    <a:pt x="4457921" y="1790659"/>
                    <a:pt x="4456839" y="1790913"/>
                    <a:pt x="4361367" y="1790913"/>
                  </a:cubicBezTo>
                  <a:cubicBezTo>
                    <a:pt x="4355033" y="1790913"/>
                    <a:pt x="4356990" y="1799664"/>
                    <a:pt x="4355781" y="1722388"/>
                  </a:cubicBezTo>
                  <a:cubicBezTo>
                    <a:pt x="4351834" y="1469081"/>
                    <a:pt x="4350401" y="1502127"/>
                    <a:pt x="4361367" y="1502127"/>
                  </a:cubicBezTo>
                  <a:cubicBezTo>
                    <a:pt x="4621857" y="1502127"/>
                    <a:pt x="4604224" y="1497163"/>
                    <a:pt x="4604351" y="1505659"/>
                  </a:cubicBezTo>
                  <a:close/>
                  <a:moveTo>
                    <a:pt x="4604065" y="1486328"/>
                  </a:moveTo>
                  <a:cubicBezTo>
                    <a:pt x="4514179" y="1485293"/>
                    <a:pt x="4455104" y="1487330"/>
                    <a:pt x="4353409" y="1487346"/>
                  </a:cubicBezTo>
                  <a:cubicBezTo>
                    <a:pt x="4347792" y="1161011"/>
                    <a:pt x="4339643" y="1196666"/>
                    <a:pt x="4361382" y="1196666"/>
                  </a:cubicBezTo>
                  <a:cubicBezTo>
                    <a:pt x="4441688" y="1196666"/>
                    <a:pt x="4463173" y="1196857"/>
                    <a:pt x="4552422" y="1196857"/>
                  </a:cubicBezTo>
                  <a:cubicBezTo>
                    <a:pt x="4616192" y="1196872"/>
                    <a:pt x="4598893" y="1144464"/>
                    <a:pt x="4604065" y="1486328"/>
                  </a:cubicBezTo>
                  <a:close/>
                  <a:moveTo>
                    <a:pt x="4595455" y="963119"/>
                  </a:moveTo>
                  <a:cubicBezTo>
                    <a:pt x="4597460" y="1029194"/>
                    <a:pt x="4597492" y="1043800"/>
                    <a:pt x="4599752" y="1182378"/>
                  </a:cubicBezTo>
                  <a:cubicBezTo>
                    <a:pt x="4571567" y="1182012"/>
                    <a:pt x="4366873" y="1181869"/>
                    <a:pt x="4347219" y="1181933"/>
                  </a:cubicBezTo>
                  <a:cubicBezTo>
                    <a:pt x="4341951" y="850554"/>
                    <a:pt x="4333532" y="894975"/>
                    <a:pt x="4361382" y="894975"/>
                  </a:cubicBezTo>
                  <a:cubicBezTo>
                    <a:pt x="4641305" y="894975"/>
                    <a:pt x="4592622" y="869153"/>
                    <a:pt x="4595455" y="963119"/>
                  </a:cubicBezTo>
                  <a:close/>
                  <a:moveTo>
                    <a:pt x="4590903" y="637341"/>
                  </a:moveTo>
                  <a:cubicBezTo>
                    <a:pt x="4595232" y="921641"/>
                    <a:pt x="4604797" y="878095"/>
                    <a:pt x="4552406" y="878095"/>
                  </a:cubicBezTo>
                  <a:cubicBezTo>
                    <a:pt x="4310551" y="878095"/>
                    <a:pt x="4341887" y="892653"/>
                    <a:pt x="4341298" y="854261"/>
                  </a:cubicBezTo>
                  <a:cubicBezTo>
                    <a:pt x="4336524" y="549659"/>
                    <a:pt x="4331177" y="590167"/>
                    <a:pt x="4361382" y="590167"/>
                  </a:cubicBezTo>
                  <a:cubicBezTo>
                    <a:pt x="4632107" y="590167"/>
                    <a:pt x="4589933" y="575386"/>
                    <a:pt x="4590903" y="637341"/>
                  </a:cubicBezTo>
                  <a:close/>
                  <a:moveTo>
                    <a:pt x="4361382" y="285088"/>
                  </a:moveTo>
                  <a:cubicBezTo>
                    <a:pt x="4621062" y="285088"/>
                    <a:pt x="4585715" y="278899"/>
                    <a:pt x="4585747" y="311547"/>
                  </a:cubicBezTo>
                  <a:cubicBezTo>
                    <a:pt x="4585747" y="619680"/>
                    <a:pt x="4606022" y="574845"/>
                    <a:pt x="4552406" y="574845"/>
                  </a:cubicBezTo>
                  <a:cubicBezTo>
                    <a:pt x="4298504" y="574845"/>
                    <a:pt x="4338481" y="588592"/>
                    <a:pt x="4337097" y="528483"/>
                  </a:cubicBezTo>
                  <a:cubicBezTo>
                    <a:pt x="4330906" y="246076"/>
                    <a:pt x="4322439" y="285088"/>
                    <a:pt x="4361382" y="285088"/>
                  </a:cubicBezTo>
                  <a:close/>
                  <a:moveTo>
                    <a:pt x="4334184" y="1181996"/>
                  </a:moveTo>
                  <a:cubicBezTo>
                    <a:pt x="4266993" y="1182426"/>
                    <a:pt x="4082367" y="1189586"/>
                    <a:pt x="4081969" y="1179594"/>
                  </a:cubicBezTo>
                  <a:cubicBezTo>
                    <a:pt x="4077863" y="1077991"/>
                    <a:pt x="4078070" y="980398"/>
                    <a:pt x="4076924" y="894625"/>
                  </a:cubicBezTo>
                  <a:cubicBezTo>
                    <a:pt x="4349239" y="894721"/>
                    <a:pt x="4216639" y="894880"/>
                    <a:pt x="4328932" y="894975"/>
                  </a:cubicBezTo>
                  <a:cubicBezTo>
                    <a:pt x="4331352" y="1030356"/>
                    <a:pt x="4329362" y="878445"/>
                    <a:pt x="4334184" y="1181996"/>
                  </a:cubicBezTo>
                  <a:close/>
                  <a:moveTo>
                    <a:pt x="4328264" y="854516"/>
                  </a:moveTo>
                  <a:cubicBezTo>
                    <a:pt x="4328821" y="890409"/>
                    <a:pt x="4368369" y="879956"/>
                    <a:pt x="4076717" y="879861"/>
                  </a:cubicBezTo>
                  <a:cubicBezTo>
                    <a:pt x="4073598" y="661572"/>
                    <a:pt x="4076686" y="824127"/>
                    <a:pt x="4073184" y="589228"/>
                  </a:cubicBezTo>
                  <a:cubicBezTo>
                    <a:pt x="4425296" y="590517"/>
                    <a:pt x="4295607" y="590055"/>
                    <a:pt x="4325336" y="590135"/>
                  </a:cubicBezTo>
                  <a:cubicBezTo>
                    <a:pt x="4328200" y="745355"/>
                    <a:pt x="4326291" y="728570"/>
                    <a:pt x="4328264" y="854516"/>
                  </a:cubicBezTo>
                  <a:close/>
                  <a:moveTo>
                    <a:pt x="4075014" y="286536"/>
                  </a:moveTo>
                  <a:cubicBezTo>
                    <a:pt x="4357595" y="285979"/>
                    <a:pt x="4318763" y="274285"/>
                    <a:pt x="4319750" y="311769"/>
                  </a:cubicBezTo>
                  <a:cubicBezTo>
                    <a:pt x="4327962" y="626076"/>
                    <a:pt x="4339309" y="575593"/>
                    <a:pt x="4265974" y="574988"/>
                  </a:cubicBezTo>
                  <a:cubicBezTo>
                    <a:pt x="4033986" y="573111"/>
                    <a:pt x="4073232" y="590549"/>
                    <a:pt x="4072357" y="531951"/>
                  </a:cubicBezTo>
                  <a:cubicBezTo>
                    <a:pt x="4068489" y="257277"/>
                    <a:pt x="4065084" y="286567"/>
                    <a:pt x="4075014" y="286536"/>
                  </a:cubicBezTo>
                  <a:close/>
                  <a:moveTo>
                    <a:pt x="4068951" y="1180262"/>
                  </a:moveTo>
                  <a:cubicBezTo>
                    <a:pt x="4069078" y="1183428"/>
                    <a:pt x="4098982" y="1182108"/>
                    <a:pt x="3817579" y="1183651"/>
                  </a:cubicBezTo>
                  <a:cubicBezTo>
                    <a:pt x="3813696" y="1016132"/>
                    <a:pt x="3814667" y="975306"/>
                    <a:pt x="3813616" y="893066"/>
                  </a:cubicBezTo>
                  <a:cubicBezTo>
                    <a:pt x="3938530" y="893512"/>
                    <a:pt x="3815287" y="894546"/>
                    <a:pt x="4063906" y="894625"/>
                  </a:cubicBezTo>
                  <a:cubicBezTo>
                    <a:pt x="4065052" y="981448"/>
                    <a:pt x="4064861" y="1078739"/>
                    <a:pt x="4068951" y="1180262"/>
                  </a:cubicBezTo>
                  <a:close/>
                  <a:moveTo>
                    <a:pt x="4060882" y="637341"/>
                  </a:moveTo>
                  <a:cubicBezTo>
                    <a:pt x="4062553" y="743924"/>
                    <a:pt x="4061630" y="746326"/>
                    <a:pt x="4063317" y="854516"/>
                  </a:cubicBezTo>
                  <a:cubicBezTo>
                    <a:pt x="4063906" y="891889"/>
                    <a:pt x="4101910" y="879272"/>
                    <a:pt x="3813409" y="878286"/>
                  </a:cubicBezTo>
                  <a:cubicBezTo>
                    <a:pt x="3812025" y="778465"/>
                    <a:pt x="3811341" y="776985"/>
                    <a:pt x="3808317" y="589451"/>
                  </a:cubicBezTo>
                  <a:cubicBezTo>
                    <a:pt x="4104711" y="589260"/>
                    <a:pt x="4059911" y="572856"/>
                    <a:pt x="4060882" y="637341"/>
                  </a:cubicBezTo>
                  <a:close/>
                  <a:moveTo>
                    <a:pt x="3979479" y="286663"/>
                  </a:moveTo>
                  <a:cubicBezTo>
                    <a:pt x="4068903" y="286663"/>
                    <a:pt x="4054946" y="279647"/>
                    <a:pt x="4055614" y="311690"/>
                  </a:cubicBezTo>
                  <a:cubicBezTo>
                    <a:pt x="4057190" y="387104"/>
                    <a:pt x="4058176" y="452623"/>
                    <a:pt x="4059291" y="532190"/>
                  </a:cubicBezTo>
                  <a:cubicBezTo>
                    <a:pt x="4060118" y="587558"/>
                    <a:pt x="4106080" y="574432"/>
                    <a:pt x="3808094" y="574670"/>
                  </a:cubicBezTo>
                  <a:cubicBezTo>
                    <a:pt x="3804959" y="379340"/>
                    <a:pt x="3804975" y="374360"/>
                    <a:pt x="3803399" y="311308"/>
                  </a:cubicBezTo>
                  <a:cubicBezTo>
                    <a:pt x="3802571" y="278262"/>
                    <a:pt x="3771586" y="286504"/>
                    <a:pt x="3979479" y="286663"/>
                  </a:cubicBezTo>
                  <a:close/>
                  <a:moveTo>
                    <a:pt x="3788535" y="1183731"/>
                  </a:moveTo>
                  <a:cubicBezTo>
                    <a:pt x="3694049" y="1183731"/>
                    <a:pt x="3694575" y="1181837"/>
                    <a:pt x="3597591" y="1181837"/>
                  </a:cubicBezTo>
                  <a:cubicBezTo>
                    <a:pt x="3534187" y="1181837"/>
                    <a:pt x="3552059" y="1236346"/>
                    <a:pt x="3546266" y="894307"/>
                  </a:cubicBezTo>
                  <a:cubicBezTo>
                    <a:pt x="3654151" y="895453"/>
                    <a:pt x="3692776" y="892843"/>
                    <a:pt x="3800582" y="893019"/>
                  </a:cubicBezTo>
                  <a:cubicBezTo>
                    <a:pt x="3804736" y="1226736"/>
                    <a:pt x="3811579" y="1183731"/>
                    <a:pt x="3788535" y="1183731"/>
                  </a:cubicBezTo>
                  <a:close/>
                  <a:moveTo>
                    <a:pt x="3796062" y="637309"/>
                  </a:moveTo>
                  <a:cubicBezTo>
                    <a:pt x="3800455" y="915197"/>
                    <a:pt x="3805261" y="878254"/>
                    <a:pt x="3788535" y="878254"/>
                  </a:cubicBezTo>
                  <a:cubicBezTo>
                    <a:pt x="3509981" y="878254"/>
                    <a:pt x="3546203" y="891555"/>
                    <a:pt x="3545614" y="854261"/>
                  </a:cubicBezTo>
                  <a:cubicBezTo>
                    <a:pt x="3543879" y="743096"/>
                    <a:pt x="3545184" y="745180"/>
                    <a:pt x="3543481" y="637086"/>
                  </a:cubicBezTo>
                  <a:cubicBezTo>
                    <a:pt x="3542558" y="579809"/>
                    <a:pt x="3528489" y="589721"/>
                    <a:pt x="3597575" y="589721"/>
                  </a:cubicBezTo>
                  <a:cubicBezTo>
                    <a:pt x="3835324" y="589721"/>
                    <a:pt x="3794996" y="571409"/>
                    <a:pt x="3796062" y="637309"/>
                  </a:cubicBezTo>
                  <a:close/>
                  <a:moveTo>
                    <a:pt x="3790365" y="311737"/>
                  </a:moveTo>
                  <a:cubicBezTo>
                    <a:pt x="3792004" y="376906"/>
                    <a:pt x="3792052" y="387327"/>
                    <a:pt x="3795060" y="574686"/>
                  </a:cubicBezTo>
                  <a:cubicBezTo>
                    <a:pt x="3767177" y="574686"/>
                    <a:pt x="3570600" y="574909"/>
                    <a:pt x="3542478" y="575211"/>
                  </a:cubicBezTo>
                  <a:lnTo>
                    <a:pt x="3537784" y="285517"/>
                  </a:lnTo>
                  <a:cubicBezTo>
                    <a:pt x="3837918" y="280744"/>
                    <a:pt x="3789585" y="280824"/>
                    <a:pt x="3790365" y="311737"/>
                  </a:cubicBezTo>
                  <a:close/>
                  <a:moveTo>
                    <a:pt x="3534473" y="962992"/>
                  </a:moveTo>
                  <a:cubicBezTo>
                    <a:pt x="3535762" y="1031501"/>
                    <a:pt x="3535317" y="1005822"/>
                    <a:pt x="3538150" y="1182346"/>
                  </a:cubicBezTo>
                  <a:cubicBezTo>
                    <a:pt x="3456014" y="1183953"/>
                    <a:pt x="3489196" y="1185863"/>
                    <a:pt x="3285505" y="1183922"/>
                  </a:cubicBezTo>
                  <a:cubicBezTo>
                    <a:pt x="3281812" y="886973"/>
                    <a:pt x="3283961" y="984948"/>
                    <a:pt x="3283022" y="892684"/>
                  </a:cubicBezTo>
                  <a:cubicBezTo>
                    <a:pt x="3585003" y="892541"/>
                    <a:pt x="3532834" y="880258"/>
                    <a:pt x="3534473" y="962992"/>
                  </a:cubicBezTo>
                  <a:close/>
                  <a:moveTo>
                    <a:pt x="3530447" y="637341"/>
                  </a:moveTo>
                  <a:cubicBezTo>
                    <a:pt x="3534728" y="918459"/>
                    <a:pt x="3542097" y="879638"/>
                    <a:pt x="3502214" y="878826"/>
                  </a:cubicBezTo>
                  <a:cubicBezTo>
                    <a:pt x="3442534" y="877617"/>
                    <a:pt x="3431521" y="877856"/>
                    <a:pt x="3282847" y="877920"/>
                  </a:cubicBezTo>
                  <a:cubicBezTo>
                    <a:pt x="3281065" y="738021"/>
                    <a:pt x="3278216" y="738800"/>
                    <a:pt x="3276656" y="590358"/>
                  </a:cubicBezTo>
                  <a:cubicBezTo>
                    <a:pt x="3574658" y="593269"/>
                    <a:pt x="3529397" y="571806"/>
                    <a:pt x="3530447" y="637341"/>
                  </a:cubicBezTo>
                  <a:close/>
                  <a:moveTo>
                    <a:pt x="3311095" y="286822"/>
                  </a:moveTo>
                  <a:cubicBezTo>
                    <a:pt x="3375836" y="287681"/>
                    <a:pt x="3438269" y="287824"/>
                    <a:pt x="3502246" y="286281"/>
                  </a:cubicBezTo>
                  <a:cubicBezTo>
                    <a:pt x="3533853" y="285486"/>
                    <a:pt x="3524065" y="242448"/>
                    <a:pt x="3529444" y="575386"/>
                  </a:cubicBezTo>
                  <a:cubicBezTo>
                    <a:pt x="3416021" y="577009"/>
                    <a:pt x="3460534" y="577407"/>
                    <a:pt x="3276513" y="575609"/>
                  </a:cubicBezTo>
                  <a:cubicBezTo>
                    <a:pt x="3273776" y="237993"/>
                    <a:pt x="3258434" y="286138"/>
                    <a:pt x="3311095" y="286822"/>
                  </a:cubicBezTo>
                  <a:close/>
                  <a:moveTo>
                    <a:pt x="3277293" y="1488762"/>
                  </a:moveTo>
                  <a:cubicBezTo>
                    <a:pt x="3214923" y="1489207"/>
                    <a:pt x="3134029" y="1488762"/>
                    <a:pt x="3027131" y="1488762"/>
                  </a:cubicBezTo>
                  <a:cubicBezTo>
                    <a:pt x="3026955" y="1478198"/>
                    <a:pt x="3022674" y="1230761"/>
                    <a:pt x="3021879" y="1197445"/>
                  </a:cubicBezTo>
                  <a:cubicBezTo>
                    <a:pt x="3023040" y="1197445"/>
                    <a:pt x="3270879" y="1198575"/>
                    <a:pt x="3272630" y="1198591"/>
                  </a:cubicBezTo>
                  <a:cubicBezTo>
                    <a:pt x="3273935" y="1304537"/>
                    <a:pt x="3276179" y="1418964"/>
                    <a:pt x="3277293" y="1488762"/>
                  </a:cubicBezTo>
                  <a:close/>
                  <a:moveTo>
                    <a:pt x="3270195" y="962833"/>
                  </a:moveTo>
                  <a:cubicBezTo>
                    <a:pt x="3269638" y="1228279"/>
                    <a:pt x="3298491" y="1183635"/>
                    <a:pt x="3215767" y="1183635"/>
                  </a:cubicBezTo>
                  <a:cubicBezTo>
                    <a:pt x="2999487" y="1183635"/>
                    <a:pt x="3021544" y="1183619"/>
                    <a:pt x="3021449" y="1179753"/>
                  </a:cubicBezTo>
                  <a:cubicBezTo>
                    <a:pt x="3020176" y="1126979"/>
                    <a:pt x="3012011" y="893368"/>
                    <a:pt x="3024982" y="893368"/>
                  </a:cubicBezTo>
                  <a:cubicBezTo>
                    <a:pt x="3319928" y="893368"/>
                    <a:pt x="3270386" y="871651"/>
                    <a:pt x="3270195" y="962833"/>
                  </a:cubicBezTo>
                  <a:close/>
                  <a:moveTo>
                    <a:pt x="3264259" y="637341"/>
                  </a:moveTo>
                  <a:cubicBezTo>
                    <a:pt x="3268699" y="920543"/>
                    <a:pt x="3287653" y="877920"/>
                    <a:pt x="3215767" y="877951"/>
                  </a:cubicBezTo>
                  <a:cubicBezTo>
                    <a:pt x="2988219" y="877951"/>
                    <a:pt x="3017072" y="889359"/>
                    <a:pt x="3016515" y="854229"/>
                  </a:cubicBezTo>
                  <a:cubicBezTo>
                    <a:pt x="3016388" y="845733"/>
                    <a:pt x="3012632" y="601956"/>
                    <a:pt x="3012425" y="588449"/>
                  </a:cubicBezTo>
                  <a:cubicBezTo>
                    <a:pt x="3314692" y="587812"/>
                    <a:pt x="3263320" y="578091"/>
                    <a:pt x="3264259" y="637341"/>
                  </a:cubicBezTo>
                  <a:close/>
                  <a:moveTo>
                    <a:pt x="3024982" y="286997"/>
                  </a:moveTo>
                  <a:cubicBezTo>
                    <a:pt x="3295722" y="286997"/>
                    <a:pt x="3259389" y="275733"/>
                    <a:pt x="3260169" y="310974"/>
                  </a:cubicBezTo>
                  <a:cubicBezTo>
                    <a:pt x="3267362" y="627317"/>
                    <a:pt x="3273346" y="575339"/>
                    <a:pt x="3215767" y="575339"/>
                  </a:cubicBezTo>
                  <a:cubicBezTo>
                    <a:pt x="3120629" y="575339"/>
                    <a:pt x="3120533" y="573668"/>
                    <a:pt x="3024982" y="573668"/>
                  </a:cubicBezTo>
                  <a:cubicBezTo>
                    <a:pt x="3007969" y="573668"/>
                    <a:pt x="3012314" y="581973"/>
                    <a:pt x="3011582" y="528515"/>
                  </a:cubicBezTo>
                  <a:cubicBezTo>
                    <a:pt x="3007810" y="249815"/>
                    <a:pt x="3000553" y="286997"/>
                    <a:pt x="3024982" y="286997"/>
                  </a:cubicBezTo>
                  <a:close/>
                  <a:moveTo>
                    <a:pt x="3004054" y="893400"/>
                  </a:moveTo>
                  <a:cubicBezTo>
                    <a:pt x="3005152" y="973206"/>
                    <a:pt x="3005168" y="1047459"/>
                    <a:pt x="3008478" y="1182696"/>
                  </a:cubicBezTo>
                  <a:cubicBezTo>
                    <a:pt x="2742561" y="1183174"/>
                    <a:pt x="2756725" y="1186308"/>
                    <a:pt x="2756566" y="1180374"/>
                  </a:cubicBezTo>
                  <a:cubicBezTo>
                    <a:pt x="2755961" y="1154710"/>
                    <a:pt x="2751123" y="895469"/>
                    <a:pt x="2751107" y="894307"/>
                  </a:cubicBezTo>
                  <a:cubicBezTo>
                    <a:pt x="2884440" y="895437"/>
                    <a:pt x="2923208" y="893575"/>
                    <a:pt x="3004054" y="893400"/>
                  </a:cubicBezTo>
                  <a:close/>
                  <a:moveTo>
                    <a:pt x="3003847" y="878620"/>
                  </a:moveTo>
                  <a:cubicBezTo>
                    <a:pt x="2712291" y="879240"/>
                    <a:pt x="2751027" y="890314"/>
                    <a:pt x="2750454" y="854229"/>
                  </a:cubicBezTo>
                  <a:cubicBezTo>
                    <a:pt x="2748752" y="745546"/>
                    <a:pt x="2749213" y="745483"/>
                    <a:pt x="2747510" y="637086"/>
                  </a:cubicBezTo>
                  <a:cubicBezTo>
                    <a:pt x="2746555" y="576595"/>
                    <a:pt x="2697109" y="590199"/>
                    <a:pt x="2999375" y="588512"/>
                  </a:cubicBezTo>
                  <a:cubicBezTo>
                    <a:pt x="2999391" y="589721"/>
                    <a:pt x="3003449" y="850999"/>
                    <a:pt x="3003847" y="878620"/>
                  </a:cubicBezTo>
                  <a:close/>
                  <a:moveTo>
                    <a:pt x="2994458" y="286917"/>
                  </a:moveTo>
                  <a:cubicBezTo>
                    <a:pt x="2997672" y="449075"/>
                    <a:pt x="2997418" y="454261"/>
                    <a:pt x="2999168" y="573732"/>
                  </a:cubicBezTo>
                  <a:cubicBezTo>
                    <a:pt x="2706721" y="575275"/>
                    <a:pt x="2746937" y="594510"/>
                    <a:pt x="2745425" y="528451"/>
                  </a:cubicBezTo>
                  <a:cubicBezTo>
                    <a:pt x="2743054" y="425018"/>
                    <a:pt x="2742449" y="365705"/>
                    <a:pt x="2742226" y="311499"/>
                  </a:cubicBezTo>
                  <a:cubicBezTo>
                    <a:pt x="2742067" y="274571"/>
                    <a:pt x="2704923" y="285486"/>
                    <a:pt x="2994458" y="286917"/>
                  </a:cubicBezTo>
                  <a:close/>
                  <a:moveTo>
                    <a:pt x="2738709" y="1182999"/>
                  </a:moveTo>
                  <a:cubicBezTo>
                    <a:pt x="2583128" y="1179642"/>
                    <a:pt x="2489534" y="1185465"/>
                    <a:pt x="2489470" y="1179880"/>
                  </a:cubicBezTo>
                  <a:cubicBezTo>
                    <a:pt x="2485937" y="841358"/>
                    <a:pt x="2464850" y="892000"/>
                    <a:pt x="2547622" y="893114"/>
                  </a:cubicBezTo>
                  <a:cubicBezTo>
                    <a:pt x="2626145" y="894164"/>
                    <a:pt x="2646898" y="893321"/>
                    <a:pt x="2738089" y="894164"/>
                  </a:cubicBezTo>
                  <a:cubicBezTo>
                    <a:pt x="2743611" y="1220483"/>
                    <a:pt x="2746507" y="1183142"/>
                    <a:pt x="2738709" y="1182999"/>
                  </a:cubicBezTo>
                  <a:close/>
                  <a:moveTo>
                    <a:pt x="2734476" y="637341"/>
                  </a:moveTo>
                  <a:cubicBezTo>
                    <a:pt x="2736179" y="745785"/>
                    <a:pt x="2735717" y="745674"/>
                    <a:pt x="2737420" y="854484"/>
                  </a:cubicBezTo>
                  <a:cubicBezTo>
                    <a:pt x="2737993" y="890489"/>
                    <a:pt x="2777270" y="878811"/>
                    <a:pt x="2485300" y="877761"/>
                  </a:cubicBezTo>
                  <a:cubicBezTo>
                    <a:pt x="2482961" y="723813"/>
                    <a:pt x="2485173" y="725404"/>
                    <a:pt x="2482372" y="590851"/>
                  </a:cubicBezTo>
                  <a:cubicBezTo>
                    <a:pt x="2772878" y="589117"/>
                    <a:pt x="2733442" y="570534"/>
                    <a:pt x="2734476" y="637341"/>
                  </a:cubicBezTo>
                  <a:close/>
                  <a:moveTo>
                    <a:pt x="2729033" y="286456"/>
                  </a:moveTo>
                  <a:cubicBezTo>
                    <a:pt x="2730036" y="450236"/>
                    <a:pt x="2731309" y="473449"/>
                    <a:pt x="2733378" y="574893"/>
                  </a:cubicBezTo>
                  <a:cubicBezTo>
                    <a:pt x="2674271" y="573636"/>
                    <a:pt x="2611010" y="573620"/>
                    <a:pt x="2547559" y="575068"/>
                  </a:cubicBezTo>
                  <a:cubicBezTo>
                    <a:pt x="2461954" y="577025"/>
                    <a:pt x="2484298" y="623960"/>
                    <a:pt x="2476134" y="311340"/>
                  </a:cubicBezTo>
                  <a:cubicBezTo>
                    <a:pt x="2474988" y="267857"/>
                    <a:pt x="2443349" y="292375"/>
                    <a:pt x="2729033" y="286456"/>
                  </a:cubicBezTo>
                  <a:close/>
                  <a:moveTo>
                    <a:pt x="2452214" y="1182410"/>
                  </a:moveTo>
                  <a:cubicBezTo>
                    <a:pt x="2265296" y="1182442"/>
                    <a:pt x="2248395" y="1182410"/>
                    <a:pt x="2224635" y="1182521"/>
                  </a:cubicBezTo>
                  <a:cubicBezTo>
                    <a:pt x="2220210" y="1026092"/>
                    <a:pt x="2222215" y="966619"/>
                    <a:pt x="2221499" y="893941"/>
                  </a:cubicBezTo>
                  <a:cubicBezTo>
                    <a:pt x="2359081" y="893528"/>
                    <a:pt x="2394110" y="892318"/>
                    <a:pt x="2472473" y="892493"/>
                  </a:cubicBezTo>
                  <a:cubicBezTo>
                    <a:pt x="2477470" y="1234277"/>
                    <a:pt x="2487131" y="1182410"/>
                    <a:pt x="2452214" y="1182410"/>
                  </a:cubicBezTo>
                  <a:close/>
                  <a:moveTo>
                    <a:pt x="2470182" y="637309"/>
                  </a:moveTo>
                  <a:cubicBezTo>
                    <a:pt x="2474526" y="915452"/>
                    <a:pt x="2477025" y="877697"/>
                    <a:pt x="2452230" y="877697"/>
                  </a:cubicBezTo>
                  <a:cubicBezTo>
                    <a:pt x="2185946" y="877697"/>
                    <a:pt x="2221563" y="890584"/>
                    <a:pt x="2221006" y="854229"/>
                  </a:cubicBezTo>
                  <a:cubicBezTo>
                    <a:pt x="2216120" y="542261"/>
                    <a:pt x="2201113" y="589658"/>
                    <a:pt x="2261286" y="589658"/>
                  </a:cubicBezTo>
                  <a:cubicBezTo>
                    <a:pt x="2356647" y="589658"/>
                    <a:pt x="2356678" y="590946"/>
                    <a:pt x="2452230" y="590946"/>
                  </a:cubicBezTo>
                  <a:cubicBezTo>
                    <a:pt x="2473667" y="590931"/>
                    <a:pt x="2469274" y="581607"/>
                    <a:pt x="2470182" y="637309"/>
                  </a:cubicBezTo>
                  <a:close/>
                  <a:moveTo>
                    <a:pt x="2261270" y="285533"/>
                  </a:moveTo>
                  <a:cubicBezTo>
                    <a:pt x="2268877" y="285533"/>
                    <a:pt x="2450686" y="285645"/>
                    <a:pt x="2462431" y="285661"/>
                  </a:cubicBezTo>
                  <a:cubicBezTo>
                    <a:pt x="2463418" y="326661"/>
                    <a:pt x="2459519" y="165681"/>
                    <a:pt x="2468988" y="576150"/>
                  </a:cubicBezTo>
                  <a:cubicBezTo>
                    <a:pt x="2362790" y="576452"/>
                    <a:pt x="2318801" y="574129"/>
                    <a:pt x="2215818" y="575068"/>
                  </a:cubicBezTo>
                  <a:cubicBezTo>
                    <a:pt x="2211839" y="233061"/>
                    <a:pt x="2193346" y="285533"/>
                    <a:pt x="2261270" y="285533"/>
                  </a:cubicBezTo>
                  <a:close/>
                  <a:moveTo>
                    <a:pt x="2208465" y="893989"/>
                  </a:moveTo>
                  <a:cubicBezTo>
                    <a:pt x="2209420" y="995130"/>
                    <a:pt x="2206683" y="972872"/>
                    <a:pt x="2211584" y="1182585"/>
                  </a:cubicBezTo>
                  <a:cubicBezTo>
                    <a:pt x="1917657" y="1184431"/>
                    <a:pt x="1991453" y="1183953"/>
                    <a:pt x="1960849" y="1184240"/>
                  </a:cubicBezTo>
                  <a:cubicBezTo>
                    <a:pt x="1959910" y="1064563"/>
                    <a:pt x="1957889" y="983659"/>
                    <a:pt x="1956377" y="893209"/>
                  </a:cubicBezTo>
                  <a:cubicBezTo>
                    <a:pt x="2079732" y="895548"/>
                    <a:pt x="2110972" y="894419"/>
                    <a:pt x="2208465" y="893989"/>
                  </a:cubicBezTo>
                  <a:close/>
                  <a:moveTo>
                    <a:pt x="2203659" y="637341"/>
                  </a:moveTo>
                  <a:cubicBezTo>
                    <a:pt x="2208099" y="920957"/>
                    <a:pt x="2222502" y="879002"/>
                    <a:pt x="2165766" y="879463"/>
                  </a:cubicBezTo>
                  <a:cubicBezTo>
                    <a:pt x="1922590" y="881436"/>
                    <a:pt x="1956234" y="884093"/>
                    <a:pt x="1955757" y="854229"/>
                  </a:cubicBezTo>
                  <a:cubicBezTo>
                    <a:pt x="1951619" y="596610"/>
                    <a:pt x="1951905" y="612855"/>
                    <a:pt x="1951444" y="590453"/>
                  </a:cubicBezTo>
                  <a:cubicBezTo>
                    <a:pt x="2247520" y="594733"/>
                    <a:pt x="2202593" y="568974"/>
                    <a:pt x="2203659" y="637341"/>
                  </a:cubicBezTo>
                  <a:close/>
                  <a:moveTo>
                    <a:pt x="1974997" y="286981"/>
                  </a:moveTo>
                  <a:cubicBezTo>
                    <a:pt x="2233372" y="284722"/>
                    <a:pt x="2197612" y="278612"/>
                    <a:pt x="2198566" y="311785"/>
                  </a:cubicBezTo>
                  <a:cubicBezTo>
                    <a:pt x="2207510" y="617342"/>
                    <a:pt x="2208752" y="574957"/>
                    <a:pt x="2165719" y="575879"/>
                  </a:cubicBezTo>
                  <a:cubicBezTo>
                    <a:pt x="2100771" y="577280"/>
                    <a:pt x="2039372" y="577200"/>
                    <a:pt x="1975029" y="576070"/>
                  </a:cubicBezTo>
                  <a:cubicBezTo>
                    <a:pt x="1944839" y="575545"/>
                    <a:pt x="1951507" y="585187"/>
                    <a:pt x="1949964" y="528419"/>
                  </a:cubicBezTo>
                  <a:cubicBezTo>
                    <a:pt x="1942388" y="249687"/>
                    <a:pt x="1938855" y="287315"/>
                    <a:pt x="1974997" y="286981"/>
                  </a:cubicBezTo>
                  <a:close/>
                  <a:moveTo>
                    <a:pt x="1947767" y="1179339"/>
                  </a:moveTo>
                  <a:cubicBezTo>
                    <a:pt x="1947847" y="1188297"/>
                    <a:pt x="1967661" y="1183524"/>
                    <a:pt x="1695154" y="1183365"/>
                  </a:cubicBezTo>
                  <a:cubicBezTo>
                    <a:pt x="1694900" y="1130781"/>
                    <a:pt x="1691780" y="894625"/>
                    <a:pt x="1691749" y="892812"/>
                  </a:cubicBezTo>
                  <a:cubicBezTo>
                    <a:pt x="1825209" y="892812"/>
                    <a:pt x="1887292" y="892159"/>
                    <a:pt x="1943343" y="893019"/>
                  </a:cubicBezTo>
                  <a:cubicBezTo>
                    <a:pt x="1944935" y="988575"/>
                    <a:pt x="1946972" y="1070004"/>
                    <a:pt x="1947767" y="1179339"/>
                  </a:cubicBezTo>
                  <a:close/>
                  <a:moveTo>
                    <a:pt x="1943104" y="878222"/>
                  </a:moveTo>
                  <a:cubicBezTo>
                    <a:pt x="1655797" y="873863"/>
                    <a:pt x="1691780" y="892414"/>
                    <a:pt x="1691176" y="854197"/>
                  </a:cubicBezTo>
                  <a:cubicBezTo>
                    <a:pt x="1687547" y="624215"/>
                    <a:pt x="1687483" y="617580"/>
                    <a:pt x="1686847" y="588401"/>
                  </a:cubicBezTo>
                  <a:cubicBezTo>
                    <a:pt x="1688629" y="588401"/>
                    <a:pt x="1937168" y="590278"/>
                    <a:pt x="1938410" y="590294"/>
                  </a:cubicBezTo>
                  <a:cubicBezTo>
                    <a:pt x="1939062" y="622131"/>
                    <a:pt x="1939142" y="631486"/>
                    <a:pt x="1943104" y="878222"/>
                  </a:cubicBezTo>
                  <a:close/>
                  <a:moveTo>
                    <a:pt x="1688597" y="287633"/>
                  </a:moveTo>
                  <a:cubicBezTo>
                    <a:pt x="1971369" y="287633"/>
                    <a:pt x="1933014" y="277928"/>
                    <a:pt x="1933301" y="311610"/>
                  </a:cubicBezTo>
                  <a:cubicBezTo>
                    <a:pt x="1935561" y="622624"/>
                    <a:pt x="1958271" y="575243"/>
                    <a:pt x="1879509" y="575243"/>
                  </a:cubicBezTo>
                  <a:cubicBezTo>
                    <a:pt x="1785884" y="575243"/>
                    <a:pt x="1783481" y="573636"/>
                    <a:pt x="1688581" y="573636"/>
                  </a:cubicBezTo>
                  <a:cubicBezTo>
                    <a:pt x="1685701" y="573620"/>
                    <a:pt x="1673478" y="287633"/>
                    <a:pt x="1688597" y="287633"/>
                  </a:cubicBezTo>
                  <a:close/>
                  <a:moveTo>
                    <a:pt x="1682072" y="1179976"/>
                  </a:moveTo>
                  <a:cubicBezTo>
                    <a:pt x="1682104" y="1185035"/>
                    <a:pt x="1479288" y="1184669"/>
                    <a:pt x="1430653" y="1184001"/>
                  </a:cubicBezTo>
                  <a:cubicBezTo>
                    <a:pt x="1425703" y="899924"/>
                    <a:pt x="1426515" y="976675"/>
                    <a:pt x="1424955" y="894100"/>
                  </a:cubicBezTo>
                  <a:cubicBezTo>
                    <a:pt x="1542565" y="895930"/>
                    <a:pt x="1584643" y="892939"/>
                    <a:pt x="1678730" y="892812"/>
                  </a:cubicBezTo>
                  <a:cubicBezTo>
                    <a:pt x="1678730" y="893957"/>
                    <a:pt x="1681913" y="1139786"/>
                    <a:pt x="1682072" y="1179976"/>
                  </a:cubicBezTo>
                  <a:close/>
                  <a:moveTo>
                    <a:pt x="1678508" y="878031"/>
                  </a:moveTo>
                  <a:cubicBezTo>
                    <a:pt x="1388129" y="878461"/>
                    <a:pt x="1424844" y="891348"/>
                    <a:pt x="1424271" y="854229"/>
                  </a:cubicBezTo>
                  <a:cubicBezTo>
                    <a:pt x="1422855" y="763127"/>
                    <a:pt x="1422807" y="743924"/>
                    <a:pt x="1421120" y="637086"/>
                  </a:cubicBezTo>
                  <a:cubicBezTo>
                    <a:pt x="1420165" y="574209"/>
                    <a:pt x="1376097" y="588512"/>
                    <a:pt x="1673813" y="588401"/>
                  </a:cubicBezTo>
                  <a:cubicBezTo>
                    <a:pt x="1674608" y="624501"/>
                    <a:pt x="1678492" y="876838"/>
                    <a:pt x="1678508" y="878031"/>
                  </a:cubicBezTo>
                  <a:close/>
                  <a:moveTo>
                    <a:pt x="1668561" y="287586"/>
                  </a:moveTo>
                  <a:cubicBezTo>
                    <a:pt x="1669484" y="482470"/>
                    <a:pt x="1671569" y="498412"/>
                    <a:pt x="1673447" y="573636"/>
                  </a:cubicBezTo>
                  <a:cubicBezTo>
                    <a:pt x="1490635" y="573716"/>
                    <a:pt x="1454477" y="573891"/>
                    <a:pt x="1420149" y="574734"/>
                  </a:cubicBezTo>
                  <a:cubicBezTo>
                    <a:pt x="1416664" y="346676"/>
                    <a:pt x="1417491" y="393309"/>
                    <a:pt x="1415025" y="285692"/>
                  </a:cubicBezTo>
                  <a:cubicBezTo>
                    <a:pt x="1538968" y="282351"/>
                    <a:pt x="1587492" y="287172"/>
                    <a:pt x="1668561" y="287586"/>
                  </a:cubicBezTo>
                  <a:close/>
                  <a:moveTo>
                    <a:pt x="1413497" y="963055"/>
                  </a:moveTo>
                  <a:cubicBezTo>
                    <a:pt x="1420165" y="1218415"/>
                    <a:pt x="1422680" y="1183890"/>
                    <a:pt x="1402420" y="1183540"/>
                  </a:cubicBezTo>
                  <a:cubicBezTo>
                    <a:pt x="1165785" y="1179101"/>
                    <a:pt x="1165117" y="1187422"/>
                    <a:pt x="1164990" y="1179849"/>
                  </a:cubicBezTo>
                  <a:cubicBezTo>
                    <a:pt x="1159356" y="842567"/>
                    <a:pt x="1139972" y="893273"/>
                    <a:pt x="1211492" y="892987"/>
                  </a:cubicBezTo>
                  <a:cubicBezTo>
                    <a:pt x="1299134" y="892637"/>
                    <a:pt x="1340178" y="892525"/>
                    <a:pt x="1402182" y="893687"/>
                  </a:cubicBezTo>
                  <a:cubicBezTo>
                    <a:pt x="1415327" y="893941"/>
                    <a:pt x="1411412" y="883059"/>
                    <a:pt x="1413497" y="963055"/>
                  </a:cubicBezTo>
                  <a:close/>
                  <a:moveTo>
                    <a:pt x="1408086" y="637341"/>
                  </a:moveTo>
                  <a:cubicBezTo>
                    <a:pt x="1412319" y="908006"/>
                    <a:pt x="1414977" y="879129"/>
                    <a:pt x="1402420" y="878890"/>
                  </a:cubicBezTo>
                  <a:cubicBezTo>
                    <a:pt x="1123914" y="873656"/>
                    <a:pt x="1158528" y="892159"/>
                    <a:pt x="1157940" y="854261"/>
                  </a:cubicBezTo>
                  <a:cubicBezTo>
                    <a:pt x="1156253" y="746581"/>
                    <a:pt x="1158831" y="746899"/>
                    <a:pt x="1157112" y="637054"/>
                  </a:cubicBezTo>
                  <a:cubicBezTo>
                    <a:pt x="1156030" y="568561"/>
                    <a:pt x="1117850" y="597788"/>
                    <a:pt x="1402468" y="590008"/>
                  </a:cubicBezTo>
                  <a:cubicBezTo>
                    <a:pt x="1409359" y="589817"/>
                    <a:pt x="1407258" y="582753"/>
                    <a:pt x="1408086" y="637341"/>
                  </a:cubicBezTo>
                  <a:close/>
                  <a:moveTo>
                    <a:pt x="1401991" y="286058"/>
                  </a:moveTo>
                  <a:cubicBezTo>
                    <a:pt x="1409264" y="607254"/>
                    <a:pt x="1408627" y="575036"/>
                    <a:pt x="1402134" y="575195"/>
                  </a:cubicBezTo>
                  <a:cubicBezTo>
                    <a:pt x="1339335" y="577009"/>
                    <a:pt x="1328322" y="576357"/>
                    <a:pt x="1211445" y="576675"/>
                  </a:cubicBezTo>
                  <a:cubicBezTo>
                    <a:pt x="1138158" y="576866"/>
                    <a:pt x="1158831" y="624963"/>
                    <a:pt x="1150667" y="311308"/>
                  </a:cubicBezTo>
                  <a:cubicBezTo>
                    <a:pt x="1149568" y="267825"/>
                    <a:pt x="1119665" y="294157"/>
                    <a:pt x="1401991" y="286058"/>
                  </a:cubicBezTo>
                  <a:close/>
                  <a:moveTo>
                    <a:pt x="1151972" y="1180135"/>
                  </a:moveTo>
                  <a:cubicBezTo>
                    <a:pt x="1152067" y="1186085"/>
                    <a:pt x="899295" y="1181821"/>
                    <a:pt x="899215" y="1179658"/>
                  </a:cubicBezTo>
                  <a:cubicBezTo>
                    <a:pt x="887136" y="845288"/>
                    <a:pt x="891194" y="892446"/>
                    <a:pt x="925188" y="892446"/>
                  </a:cubicBezTo>
                  <a:cubicBezTo>
                    <a:pt x="1016267" y="892446"/>
                    <a:pt x="1018734" y="893178"/>
                    <a:pt x="1116052" y="893178"/>
                  </a:cubicBezTo>
                  <a:cubicBezTo>
                    <a:pt x="1154582" y="893178"/>
                    <a:pt x="1146051" y="846704"/>
                    <a:pt x="1151972" y="1180135"/>
                  </a:cubicBezTo>
                  <a:close/>
                  <a:moveTo>
                    <a:pt x="1144094" y="637309"/>
                  </a:moveTo>
                  <a:cubicBezTo>
                    <a:pt x="1148502" y="917934"/>
                    <a:pt x="1151972" y="878413"/>
                    <a:pt x="1116052" y="878413"/>
                  </a:cubicBezTo>
                  <a:cubicBezTo>
                    <a:pt x="859588" y="878413"/>
                    <a:pt x="894616" y="884188"/>
                    <a:pt x="894154" y="854229"/>
                  </a:cubicBezTo>
                  <a:cubicBezTo>
                    <a:pt x="889332" y="546430"/>
                    <a:pt x="876425" y="590517"/>
                    <a:pt x="925188" y="590517"/>
                  </a:cubicBezTo>
                  <a:cubicBezTo>
                    <a:pt x="1185456" y="590517"/>
                    <a:pt x="1143218" y="581114"/>
                    <a:pt x="1144094" y="637309"/>
                  </a:cubicBezTo>
                  <a:close/>
                  <a:moveTo>
                    <a:pt x="925188" y="286249"/>
                  </a:moveTo>
                  <a:cubicBezTo>
                    <a:pt x="1120381" y="286297"/>
                    <a:pt x="1120906" y="286297"/>
                    <a:pt x="1136996" y="286329"/>
                  </a:cubicBezTo>
                  <a:cubicBezTo>
                    <a:pt x="1138524" y="349795"/>
                    <a:pt x="1142996" y="575577"/>
                    <a:pt x="1143027" y="576834"/>
                  </a:cubicBezTo>
                  <a:cubicBezTo>
                    <a:pt x="1060844" y="576914"/>
                    <a:pt x="1135516" y="576914"/>
                    <a:pt x="888680" y="575673"/>
                  </a:cubicBezTo>
                  <a:cubicBezTo>
                    <a:pt x="883285" y="233761"/>
                    <a:pt x="872526" y="286249"/>
                    <a:pt x="925188" y="286249"/>
                  </a:cubicBezTo>
                  <a:close/>
                  <a:moveTo>
                    <a:pt x="882218" y="962928"/>
                  </a:moveTo>
                  <a:cubicBezTo>
                    <a:pt x="882600" y="1036736"/>
                    <a:pt x="883523" y="1107361"/>
                    <a:pt x="886149" y="1180230"/>
                  </a:cubicBezTo>
                  <a:cubicBezTo>
                    <a:pt x="886213" y="1181933"/>
                    <a:pt x="634077" y="1191877"/>
                    <a:pt x="634077" y="1180294"/>
                  </a:cubicBezTo>
                  <a:cubicBezTo>
                    <a:pt x="634077" y="868898"/>
                    <a:pt x="619324" y="893750"/>
                    <a:pt x="638915" y="893878"/>
                  </a:cubicBezTo>
                  <a:cubicBezTo>
                    <a:pt x="930487" y="895866"/>
                    <a:pt x="881725" y="867976"/>
                    <a:pt x="882218" y="962928"/>
                  </a:cubicBezTo>
                  <a:close/>
                  <a:moveTo>
                    <a:pt x="876616" y="637373"/>
                  </a:moveTo>
                  <a:cubicBezTo>
                    <a:pt x="881056" y="922102"/>
                    <a:pt x="897640" y="877251"/>
                    <a:pt x="829684" y="878540"/>
                  </a:cubicBezTo>
                  <a:cubicBezTo>
                    <a:pt x="592269" y="882693"/>
                    <a:pt x="628666" y="884268"/>
                    <a:pt x="628205" y="854261"/>
                  </a:cubicBezTo>
                  <a:cubicBezTo>
                    <a:pt x="623558" y="557376"/>
                    <a:pt x="620900" y="590199"/>
                    <a:pt x="639058" y="589912"/>
                  </a:cubicBezTo>
                  <a:cubicBezTo>
                    <a:pt x="924504" y="585298"/>
                    <a:pt x="875757" y="582944"/>
                    <a:pt x="876616" y="637373"/>
                  </a:cubicBezTo>
                  <a:close/>
                  <a:moveTo>
                    <a:pt x="638995" y="285581"/>
                  </a:moveTo>
                  <a:cubicBezTo>
                    <a:pt x="907475" y="283958"/>
                    <a:pt x="870728" y="278040"/>
                    <a:pt x="871380" y="313981"/>
                  </a:cubicBezTo>
                  <a:cubicBezTo>
                    <a:pt x="872733" y="387804"/>
                    <a:pt x="873529" y="441645"/>
                    <a:pt x="875646" y="575577"/>
                  </a:cubicBezTo>
                  <a:cubicBezTo>
                    <a:pt x="814756" y="575116"/>
                    <a:pt x="766057" y="573207"/>
                    <a:pt x="624926" y="575354"/>
                  </a:cubicBezTo>
                  <a:cubicBezTo>
                    <a:pt x="620979" y="245901"/>
                    <a:pt x="610205" y="285740"/>
                    <a:pt x="638995" y="285581"/>
                  </a:cubicBezTo>
                  <a:close/>
                  <a:moveTo>
                    <a:pt x="621043" y="1180294"/>
                  </a:moveTo>
                  <a:cubicBezTo>
                    <a:pt x="621043" y="1187501"/>
                    <a:pt x="643037" y="1184415"/>
                    <a:pt x="368939" y="1184160"/>
                  </a:cubicBezTo>
                  <a:cubicBezTo>
                    <a:pt x="369321" y="1053282"/>
                    <a:pt x="365788" y="968242"/>
                    <a:pt x="364356" y="894021"/>
                  </a:cubicBezTo>
                  <a:cubicBezTo>
                    <a:pt x="443786" y="893989"/>
                    <a:pt x="519412" y="893209"/>
                    <a:pt x="615887" y="893750"/>
                  </a:cubicBezTo>
                  <a:cubicBezTo>
                    <a:pt x="617415" y="970438"/>
                    <a:pt x="621043" y="1041588"/>
                    <a:pt x="621043" y="1180294"/>
                  </a:cubicBezTo>
                  <a:close/>
                  <a:moveTo>
                    <a:pt x="615171" y="854516"/>
                  </a:moveTo>
                  <a:cubicBezTo>
                    <a:pt x="615680" y="886623"/>
                    <a:pt x="656867" y="879097"/>
                    <a:pt x="364053" y="879240"/>
                  </a:cubicBezTo>
                  <a:cubicBezTo>
                    <a:pt x="360886" y="700393"/>
                    <a:pt x="359693" y="679296"/>
                    <a:pt x="358770" y="590565"/>
                  </a:cubicBezTo>
                  <a:cubicBezTo>
                    <a:pt x="538717" y="590692"/>
                    <a:pt x="568366" y="590867"/>
                    <a:pt x="612067" y="590310"/>
                  </a:cubicBezTo>
                  <a:cubicBezTo>
                    <a:pt x="614295" y="756127"/>
                    <a:pt x="614025" y="781074"/>
                    <a:pt x="615171" y="854516"/>
                  </a:cubicBezTo>
                  <a:close/>
                  <a:moveTo>
                    <a:pt x="606322" y="285740"/>
                  </a:moveTo>
                  <a:cubicBezTo>
                    <a:pt x="610969" y="431669"/>
                    <a:pt x="609537" y="387407"/>
                    <a:pt x="611876" y="575545"/>
                  </a:cubicBezTo>
                  <a:cubicBezTo>
                    <a:pt x="573092" y="576023"/>
                    <a:pt x="558467" y="575927"/>
                    <a:pt x="358642" y="575800"/>
                  </a:cubicBezTo>
                  <a:cubicBezTo>
                    <a:pt x="357910" y="485032"/>
                    <a:pt x="359486" y="509184"/>
                    <a:pt x="354934" y="287315"/>
                  </a:cubicBezTo>
                  <a:cubicBezTo>
                    <a:pt x="436290" y="287268"/>
                    <a:pt x="371119" y="286695"/>
                    <a:pt x="606322" y="285740"/>
                  </a:cubicBezTo>
                  <a:close/>
                  <a:moveTo>
                    <a:pt x="161985" y="285883"/>
                  </a:moveTo>
                  <a:cubicBezTo>
                    <a:pt x="255563" y="285883"/>
                    <a:pt x="255022" y="287188"/>
                    <a:pt x="341884" y="287283"/>
                  </a:cubicBezTo>
                  <a:cubicBezTo>
                    <a:pt x="346563" y="516502"/>
                    <a:pt x="344860" y="487498"/>
                    <a:pt x="345608" y="575768"/>
                  </a:cubicBezTo>
                  <a:cubicBezTo>
                    <a:pt x="166330" y="575641"/>
                    <a:pt x="138081" y="575529"/>
                    <a:pt x="94141" y="575864"/>
                  </a:cubicBezTo>
                  <a:cubicBezTo>
                    <a:pt x="90656" y="225997"/>
                    <a:pt x="66004" y="285883"/>
                    <a:pt x="161985" y="285883"/>
                  </a:cubicBezTo>
                  <a:close/>
                  <a:moveTo>
                    <a:pt x="161985" y="590421"/>
                  </a:moveTo>
                  <a:cubicBezTo>
                    <a:pt x="380859" y="590565"/>
                    <a:pt x="345385" y="574925"/>
                    <a:pt x="346356" y="637373"/>
                  </a:cubicBezTo>
                  <a:cubicBezTo>
                    <a:pt x="348075" y="747837"/>
                    <a:pt x="348903" y="745976"/>
                    <a:pt x="350605" y="854484"/>
                  </a:cubicBezTo>
                  <a:cubicBezTo>
                    <a:pt x="351163" y="890075"/>
                    <a:pt x="390615" y="878938"/>
                    <a:pt x="98151" y="878795"/>
                  </a:cubicBezTo>
                  <a:cubicBezTo>
                    <a:pt x="92327" y="537313"/>
                    <a:pt x="75712" y="590421"/>
                    <a:pt x="161985" y="590421"/>
                  </a:cubicBezTo>
                  <a:close/>
                  <a:moveTo>
                    <a:pt x="102989" y="1179530"/>
                  </a:moveTo>
                  <a:cubicBezTo>
                    <a:pt x="101923" y="840180"/>
                    <a:pt x="73341" y="893559"/>
                    <a:pt x="161985" y="893607"/>
                  </a:cubicBezTo>
                  <a:cubicBezTo>
                    <a:pt x="244916" y="893607"/>
                    <a:pt x="258269" y="894021"/>
                    <a:pt x="351290" y="894021"/>
                  </a:cubicBezTo>
                  <a:cubicBezTo>
                    <a:pt x="352961" y="981766"/>
                    <a:pt x="356255" y="1049369"/>
                    <a:pt x="355857" y="1184160"/>
                  </a:cubicBezTo>
                  <a:cubicBezTo>
                    <a:pt x="354266" y="1184160"/>
                    <a:pt x="103005" y="1184160"/>
                    <a:pt x="102989" y="1179530"/>
                  </a:cubicBezTo>
                  <a:close/>
                  <a:moveTo>
                    <a:pt x="105886" y="1396896"/>
                  </a:moveTo>
                  <a:cubicBezTo>
                    <a:pt x="104772" y="1337694"/>
                    <a:pt x="103324" y="1257379"/>
                    <a:pt x="103069" y="1198034"/>
                  </a:cubicBezTo>
                  <a:cubicBezTo>
                    <a:pt x="248227" y="1197445"/>
                    <a:pt x="235781" y="1198925"/>
                    <a:pt x="355841" y="1198925"/>
                  </a:cubicBezTo>
                  <a:cubicBezTo>
                    <a:pt x="355459" y="1503193"/>
                    <a:pt x="367570" y="1486455"/>
                    <a:pt x="352738" y="1486455"/>
                  </a:cubicBezTo>
                  <a:cubicBezTo>
                    <a:pt x="55803" y="1486455"/>
                    <a:pt x="107987" y="1509779"/>
                    <a:pt x="105886" y="1396896"/>
                  </a:cubicBezTo>
                  <a:close/>
                  <a:moveTo>
                    <a:pt x="107748" y="1505436"/>
                  </a:moveTo>
                  <a:cubicBezTo>
                    <a:pt x="107652" y="1499692"/>
                    <a:pt x="360138" y="1499390"/>
                    <a:pt x="360234" y="1505690"/>
                  </a:cubicBezTo>
                  <a:cubicBezTo>
                    <a:pt x="365231" y="1824389"/>
                    <a:pt x="374939" y="1789879"/>
                    <a:pt x="352722" y="1789879"/>
                  </a:cubicBezTo>
                  <a:cubicBezTo>
                    <a:pt x="178170" y="1789847"/>
                    <a:pt x="147169" y="1789736"/>
                    <a:pt x="112968" y="1790054"/>
                  </a:cubicBezTo>
                  <a:cubicBezTo>
                    <a:pt x="112093" y="1755195"/>
                    <a:pt x="107891" y="1514441"/>
                    <a:pt x="107748" y="1505436"/>
                  </a:cubicBezTo>
                  <a:close/>
                  <a:moveTo>
                    <a:pt x="118252" y="2048007"/>
                  </a:moveTo>
                  <a:cubicBezTo>
                    <a:pt x="114655" y="1760445"/>
                    <a:pt x="98804" y="1804628"/>
                    <a:pt x="161985" y="1804628"/>
                  </a:cubicBezTo>
                  <a:cubicBezTo>
                    <a:pt x="175210" y="1804628"/>
                    <a:pt x="355237" y="1804660"/>
                    <a:pt x="366472" y="1804676"/>
                  </a:cubicBezTo>
                  <a:cubicBezTo>
                    <a:pt x="367379" y="1881013"/>
                    <a:pt x="366775" y="1843386"/>
                    <a:pt x="370547" y="2096231"/>
                  </a:cubicBezTo>
                  <a:cubicBezTo>
                    <a:pt x="72402" y="2096454"/>
                    <a:pt x="118984" y="2105761"/>
                    <a:pt x="118252" y="2048007"/>
                  </a:cubicBezTo>
                  <a:close/>
                  <a:moveTo>
                    <a:pt x="123217" y="2373563"/>
                  </a:moveTo>
                  <a:cubicBezTo>
                    <a:pt x="120209" y="2184644"/>
                    <a:pt x="119604" y="2148417"/>
                    <a:pt x="119063" y="2109262"/>
                  </a:cubicBezTo>
                  <a:cubicBezTo>
                    <a:pt x="218657" y="2108212"/>
                    <a:pt x="256964" y="2111091"/>
                    <a:pt x="370785" y="2111012"/>
                  </a:cubicBezTo>
                  <a:cubicBezTo>
                    <a:pt x="373602" y="2295650"/>
                    <a:pt x="371072" y="2274537"/>
                    <a:pt x="373586" y="2400865"/>
                  </a:cubicBezTo>
                  <a:cubicBezTo>
                    <a:pt x="80216" y="2401819"/>
                    <a:pt x="123679" y="2403395"/>
                    <a:pt x="123217" y="2373563"/>
                  </a:cubicBezTo>
                  <a:close/>
                  <a:moveTo>
                    <a:pt x="127753" y="2699182"/>
                  </a:moveTo>
                  <a:cubicBezTo>
                    <a:pt x="120496" y="2366849"/>
                    <a:pt x="112936" y="2413673"/>
                    <a:pt x="162001" y="2413673"/>
                  </a:cubicBezTo>
                  <a:cubicBezTo>
                    <a:pt x="255866" y="2413673"/>
                    <a:pt x="257616" y="2415661"/>
                    <a:pt x="352754" y="2415661"/>
                  </a:cubicBezTo>
                  <a:cubicBezTo>
                    <a:pt x="377533" y="2415661"/>
                    <a:pt x="377040" y="2369537"/>
                    <a:pt x="380175" y="2698641"/>
                  </a:cubicBezTo>
                  <a:cubicBezTo>
                    <a:pt x="380239" y="2705880"/>
                    <a:pt x="385172" y="2704003"/>
                    <a:pt x="352754" y="2704003"/>
                  </a:cubicBezTo>
                  <a:cubicBezTo>
                    <a:pt x="101287" y="2704003"/>
                    <a:pt x="127880" y="2704830"/>
                    <a:pt x="127753" y="2699182"/>
                  </a:cubicBezTo>
                  <a:close/>
                  <a:moveTo>
                    <a:pt x="128182" y="2718338"/>
                  </a:moveTo>
                  <a:cubicBezTo>
                    <a:pt x="167237" y="2718306"/>
                    <a:pt x="379156" y="2718815"/>
                    <a:pt x="380350" y="2718815"/>
                  </a:cubicBezTo>
                  <a:cubicBezTo>
                    <a:pt x="383724" y="3053917"/>
                    <a:pt x="399766" y="3008302"/>
                    <a:pt x="352738" y="3008302"/>
                  </a:cubicBezTo>
                  <a:cubicBezTo>
                    <a:pt x="163020" y="3008270"/>
                    <a:pt x="152484" y="3008286"/>
                    <a:pt x="131158" y="3008238"/>
                  </a:cubicBezTo>
                  <a:cubicBezTo>
                    <a:pt x="129662" y="2900017"/>
                    <a:pt x="132066" y="2895785"/>
                    <a:pt x="128182" y="2718338"/>
                  </a:cubicBezTo>
                  <a:close/>
                  <a:moveTo>
                    <a:pt x="137779" y="3312729"/>
                  </a:moveTo>
                  <a:cubicBezTo>
                    <a:pt x="132018" y="3029956"/>
                    <a:pt x="132543" y="3106293"/>
                    <a:pt x="131365" y="3023003"/>
                  </a:cubicBezTo>
                  <a:cubicBezTo>
                    <a:pt x="404795" y="3023703"/>
                    <a:pt x="385252" y="3021444"/>
                    <a:pt x="385299" y="3025119"/>
                  </a:cubicBezTo>
                  <a:cubicBezTo>
                    <a:pt x="390440" y="3354016"/>
                    <a:pt x="404524" y="3310883"/>
                    <a:pt x="352722" y="3310883"/>
                  </a:cubicBezTo>
                  <a:cubicBezTo>
                    <a:pt x="249102" y="3310899"/>
                    <a:pt x="248020" y="3313238"/>
                    <a:pt x="137779" y="3312729"/>
                  </a:cubicBezTo>
                  <a:close/>
                  <a:moveTo>
                    <a:pt x="138097" y="3327509"/>
                  </a:moveTo>
                  <a:cubicBezTo>
                    <a:pt x="225007" y="3327891"/>
                    <a:pt x="237802" y="3326078"/>
                    <a:pt x="390010" y="3325616"/>
                  </a:cubicBezTo>
                  <a:cubicBezTo>
                    <a:pt x="395421" y="3670773"/>
                    <a:pt x="408041" y="3615167"/>
                    <a:pt x="352738" y="3615167"/>
                  </a:cubicBezTo>
                  <a:cubicBezTo>
                    <a:pt x="257330" y="3615167"/>
                    <a:pt x="257234" y="3616965"/>
                    <a:pt x="161985" y="3616965"/>
                  </a:cubicBezTo>
                  <a:cubicBezTo>
                    <a:pt x="133227" y="3616965"/>
                    <a:pt x="145036" y="3654131"/>
                    <a:pt x="138097" y="3327509"/>
                  </a:cubicBezTo>
                  <a:close/>
                  <a:moveTo>
                    <a:pt x="144686" y="3893453"/>
                  </a:moveTo>
                  <a:cubicBezTo>
                    <a:pt x="139943" y="3589551"/>
                    <a:pt x="139896" y="3631729"/>
                    <a:pt x="161985" y="3631729"/>
                  </a:cubicBezTo>
                  <a:cubicBezTo>
                    <a:pt x="434698" y="3631729"/>
                    <a:pt x="395182" y="3612303"/>
                    <a:pt x="396217" y="3676533"/>
                  </a:cubicBezTo>
                  <a:cubicBezTo>
                    <a:pt x="397872" y="3782479"/>
                    <a:pt x="395851" y="3785311"/>
                    <a:pt x="397554" y="3893676"/>
                  </a:cubicBezTo>
                  <a:cubicBezTo>
                    <a:pt x="398047" y="3924812"/>
                    <a:pt x="406959" y="3918209"/>
                    <a:pt x="352754" y="3918209"/>
                  </a:cubicBezTo>
                  <a:cubicBezTo>
                    <a:pt x="111679" y="3918209"/>
                    <a:pt x="145211" y="3927565"/>
                    <a:pt x="144686" y="3893453"/>
                  </a:cubicBezTo>
                  <a:close/>
                  <a:moveTo>
                    <a:pt x="150463" y="4219136"/>
                  </a:moveTo>
                  <a:cubicBezTo>
                    <a:pt x="142506" y="3887550"/>
                    <a:pt x="140118" y="3933372"/>
                    <a:pt x="161985" y="3933372"/>
                  </a:cubicBezTo>
                  <a:cubicBezTo>
                    <a:pt x="447064" y="3933372"/>
                    <a:pt x="397936" y="3914566"/>
                    <a:pt x="399050" y="4002247"/>
                  </a:cubicBezTo>
                  <a:cubicBezTo>
                    <a:pt x="399925" y="4071791"/>
                    <a:pt x="401007" y="4150340"/>
                    <a:pt x="402821" y="4219550"/>
                  </a:cubicBezTo>
                  <a:cubicBezTo>
                    <a:pt x="402933" y="4224004"/>
                    <a:pt x="410429" y="4222700"/>
                    <a:pt x="352754" y="4222700"/>
                  </a:cubicBezTo>
                  <a:cubicBezTo>
                    <a:pt x="133832" y="4222700"/>
                    <a:pt x="150749" y="4231530"/>
                    <a:pt x="150463" y="4219136"/>
                  </a:cubicBezTo>
                  <a:close/>
                  <a:moveTo>
                    <a:pt x="156622" y="4528288"/>
                  </a:moveTo>
                  <a:cubicBezTo>
                    <a:pt x="151322" y="4206583"/>
                    <a:pt x="144861" y="4240106"/>
                    <a:pt x="161985" y="4240106"/>
                  </a:cubicBezTo>
                  <a:cubicBezTo>
                    <a:pt x="451266" y="4240106"/>
                    <a:pt x="403140" y="4206376"/>
                    <a:pt x="405049" y="4327994"/>
                  </a:cubicBezTo>
                  <a:cubicBezTo>
                    <a:pt x="406736" y="4435929"/>
                    <a:pt x="407930" y="4434163"/>
                    <a:pt x="409553" y="4528511"/>
                  </a:cubicBezTo>
                  <a:cubicBezTo>
                    <a:pt x="378647" y="4528384"/>
                    <a:pt x="171502" y="4528288"/>
                    <a:pt x="156622" y="4528288"/>
                  </a:cubicBezTo>
                  <a:close/>
                  <a:moveTo>
                    <a:pt x="161985" y="4543053"/>
                  </a:moveTo>
                  <a:cubicBezTo>
                    <a:pt x="386191" y="4543196"/>
                    <a:pt x="383103" y="4543180"/>
                    <a:pt x="409808" y="4543307"/>
                  </a:cubicBezTo>
                  <a:cubicBezTo>
                    <a:pt x="412004" y="4696714"/>
                    <a:pt x="411304" y="4689777"/>
                    <a:pt x="413802" y="4831108"/>
                  </a:cubicBezTo>
                  <a:cubicBezTo>
                    <a:pt x="350048" y="4830360"/>
                    <a:pt x="257537" y="4831187"/>
                    <a:pt x="161794" y="4831187"/>
                  </a:cubicBezTo>
                  <a:cubicBezTo>
                    <a:pt x="160330" y="4520667"/>
                    <a:pt x="150351" y="4543053"/>
                    <a:pt x="161985" y="4543053"/>
                  </a:cubicBezTo>
                  <a:close/>
                  <a:moveTo>
                    <a:pt x="161985" y="4845936"/>
                  </a:moveTo>
                  <a:cubicBezTo>
                    <a:pt x="453366" y="4845936"/>
                    <a:pt x="413882" y="4836056"/>
                    <a:pt x="414535" y="4871043"/>
                  </a:cubicBezTo>
                  <a:cubicBezTo>
                    <a:pt x="420503" y="5187848"/>
                    <a:pt x="431897" y="5136203"/>
                    <a:pt x="352738" y="5136203"/>
                  </a:cubicBezTo>
                  <a:cubicBezTo>
                    <a:pt x="260911" y="5136203"/>
                    <a:pt x="258014" y="5134309"/>
                    <a:pt x="166346" y="5134246"/>
                  </a:cubicBezTo>
                  <a:cubicBezTo>
                    <a:pt x="159073" y="4824043"/>
                    <a:pt x="163115" y="4845936"/>
                    <a:pt x="161985" y="4845936"/>
                  </a:cubicBezTo>
                  <a:close/>
                  <a:moveTo>
                    <a:pt x="169099" y="5413853"/>
                  </a:moveTo>
                  <a:cubicBezTo>
                    <a:pt x="167444" y="5308193"/>
                    <a:pt x="169242" y="5304915"/>
                    <a:pt x="167539" y="5196582"/>
                  </a:cubicBezTo>
                  <a:cubicBezTo>
                    <a:pt x="166537" y="5131398"/>
                    <a:pt x="124251" y="5149822"/>
                    <a:pt x="417161" y="5151111"/>
                  </a:cubicBezTo>
                  <a:cubicBezTo>
                    <a:pt x="418481" y="5300396"/>
                    <a:pt x="422285" y="5301049"/>
                    <a:pt x="423892" y="5439229"/>
                  </a:cubicBezTo>
                  <a:cubicBezTo>
                    <a:pt x="136713" y="5434074"/>
                    <a:pt x="169783" y="5457606"/>
                    <a:pt x="169099" y="5413853"/>
                  </a:cubicBezTo>
                  <a:close/>
                  <a:moveTo>
                    <a:pt x="174001" y="5739408"/>
                  </a:moveTo>
                  <a:cubicBezTo>
                    <a:pt x="172377" y="5661782"/>
                    <a:pt x="171391" y="5603917"/>
                    <a:pt x="170547" y="5522424"/>
                  </a:cubicBezTo>
                  <a:cubicBezTo>
                    <a:pt x="169656" y="5436716"/>
                    <a:pt x="151991" y="5456301"/>
                    <a:pt x="257473" y="5454312"/>
                  </a:cubicBezTo>
                  <a:cubicBezTo>
                    <a:pt x="326065" y="5453103"/>
                    <a:pt x="383772" y="5453278"/>
                    <a:pt x="424052" y="5454026"/>
                  </a:cubicBezTo>
                  <a:cubicBezTo>
                    <a:pt x="424768" y="5536632"/>
                    <a:pt x="422094" y="5577028"/>
                    <a:pt x="427330" y="5744515"/>
                  </a:cubicBezTo>
                  <a:cubicBezTo>
                    <a:pt x="151402" y="5744515"/>
                    <a:pt x="174064" y="5742192"/>
                    <a:pt x="174001" y="5739408"/>
                  </a:cubicBezTo>
                  <a:close/>
                  <a:moveTo>
                    <a:pt x="174383" y="5757275"/>
                  </a:moveTo>
                  <a:cubicBezTo>
                    <a:pt x="259271" y="5757450"/>
                    <a:pt x="233108" y="5759280"/>
                    <a:pt x="427791" y="5759280"/>
                  </a:cubicBezTo>
                  <a:cubicBezTo>
                    <a:pt x="432057" y="5898256"/>
                    <a:pt x="429622" y="5952255"/>
                    <a:pt x="430863" y="6046890"/>
                  </a:cubicBezTo>
                  <a:cubicBezTo>
                    <a:pt x="176658" y="6047924"/>
                    <a:pt x="262263" y="6048449"/>
                    <a:pt x="180064" y="6048655"/>
                  </a:cubicBezTo>
                  <a:cubicBezTo>
                    <a:pt x="180048" y="6047033"/>
                    <a:pt x="174414" y="5758500"/>
                    <a:pt x="174383" y="5757275"/>
                  </a:cubicBezTo>
                  <a:close/>
                  <a:moveTo>
                    <a:pt x="180335" y="6065250"/>
                  </a:moveTo>
                  <a:cubicBezTo>
                    <a:pt x="180303" y="6063197"/>
                    <a:pt x="158627" y="6062879"/>
                    <a:pt x="431070" y="6061670"/>
                  </a:cubicBezTo>
                  <a:cubicBezTo>
                    <a:pt x="432789" y="6173122"/>
                    <a:pt x="435558" y="6177926"/>
                    <a:pt x="437659" y="6352812"/>
                  </a:cubicBezTo>
                  <a:cubicBezTo>
                    <a:pt x="325986" y="6352414"/>
                    <a:pt x="265080" y="6352939"/>
                    <a:pt x="184695" y="6353003"/>
                  </a:cubicBezTo>
                  <a:cubicBezTo>
                    <a:pt x="182690" y="6258751"/>
                    <a:pt x="181847" y="6159678"/>
                    <a:pt x="180335" y="6065250"/>
                  </a:cubicBezTo>
                  <a:close/>
                  <a:moveTo>
                    <a:pt x="188865" y="6608474"/>
                  </a:moveTo>
                  <a:cubicBezTo>
                    <a:pt x="187671" y="6318652"/>
                    <a:pt x="162638" y="6368006"/>
                    <a:pt x="257377" y="6367624"/>
                  </a:cubicBezTo>
                  <a:cubicBezTo>
                    <a:pt x="322118" y="6367449"/>
                    <a:pt x="365151" y="6367386"/>
                    <a:pt x="437834" y="6367593"/>
                  </a:cubicBezTo>
                  <a:cubicBezTo>
                    <a:pt x="441303" y="6680643"/>
                    <a:pt x="437881" y="6299370"/>
                    <a:pt x="440507" y="6657032"/>
                  </a:cubicBezTo>
                  <a:cubicBezTo>
                    <a:pt x="138957" y="6658607"/>
                    <a:pt x="189104" y="6664510"/>
                    <a:pt x="188865" y="6608474"/>
                  </a:cubicBezTo>
                  <a:close/>
                  <a:moveTo>
                    <a:pt x="193592" y="6934220"/>
                  </a:moveTo>
                  <a:cubicBezTo>
                    <a:pt x="188610" y="6616413"/>
                    <a:pt x="169385" y="6668471"/>
                    <a:pt x="257202" y="6670762"/>
                  </a:cubicBezTo>
                  <a:cubicBezTo>
                    <a:pt x="311360" y="6672242"/>
                    <a:pt x="357067" y="6672242"/>
                    <a:pt x="440635" y="6671828"/>
                  </a:cubicBezTo>
                  <a:cubicBezTo>
                    <a:pt x="442178" y="6828274"/>
                    <a:pt x="445902" y="6819078"/>
                    <a:pt x="447557" y="6959088"/>
                  </a:cubicBezTo>
                  <a:cubicBezTo>
                    <a:pt x="156447" y="6955556"/>
                    <a:pt x="194260" y="6975109"/>
                    <a:pt x="193592" y="6934220"/>
                  </a:cubicBezTo>
                  <a:close/>
                  <a:moveTo>
                    <a:pt x="198175" y="7265424"/>
                  </a:moveTo>
                  <a:cubicBezTo>
                    <a:pt x="197904" y="7185745"/>
                    <a:pt x="198016" y="7203422"/>
                    <a:pt x="194276" y="6975316"/>
                  </a:cubicBezTo>
                  <a:cubicBezTo>
                    <a:pt x="271430" y="6974839"/>
                    <a:pt x="292549" y="6972007"/>
                    <a:pt x="447717" y="6973900"/>
                  </a:cubicBezTo>
                  <a:cubicBezTo>
                    <a:pt x="448417" y="7053420"/>
                    <a:pt x="449531" y="7232585"/>
                    <a:pt x="449961" y="7265440"/>
                  </a:cubicBezTo>
                  <a:lnTo>
                    <a:pt x="198175" y="7265424"/>
                  </a:lnTo>
                  <a:close/>
                  <a:moveTo>
                    <a:pt x="448162" y="6061591"/>
                  </a:moveTo>
                  <a:cubicBezTo>
                    <a:pt x="716913" y="6060493"/>
                    <a:pt x="696208" y="6063754"/>
                    <a:pt x="696240" y="6065536"/>
                  </a:cubicBezTo>
                  <a:cubicBezTo>
                    <a:pt x="701428" y="6397122"/>
                    <a:pt x="730536" y="6351348"/>
                    <a:pt x="638915" y="6352462"/>
                  </a:cubicBezTo>
                  <a:cubicBezTo>
                    <a:pt x="576944" y="6353130"/>
                    <a:pt x="539592" y="6353114"/>
                    <a:pt x="450724" y="6352860"/>
                  </a:cubicBezTo>
                  <a:cubicBezTo>
                    <a:pt x="446857" y="6038728"/>
                    <a:pt x="438884" y="6061638"/>
                    <a:pt x="448162" y="6061591"/>
                  </a:cubicBezTo>
                  <a:close/>
                  <a:moveTo>
                    <a:pt x="453430" y="6608506"/>
                  </a:moveTo>
                  <a:cubicBezTo>
                    <a:pt x="453430" y="6317618"/>
                    <a:pt x="422906" y="6367783"/>
                    <a:pt x="543523" y="6367783"/>
                  </a:cubicBezTo>
                  <a:cubicBezTo>
                    <a:pt x="633441" y="6367783"/>
                    <a:pt x="629876" y="6366988"/>
                    <a:pt x="702956" y="6366733"/>
                  </a:cubicBezTo>
                  <a:cubicBezTo>
                    <a:pt x="702637" y="6547919"/>
                    <a:pt x="705391" y="6574649"/>
                    <a:pt x="707475" y="6656316"/>
                  </a:cubicBezTo>
                  <a:cubicBezTo>
                    <a:pt x="408487" y="6656634"/>
                    <a:pt x="453430" y="6673197"/>
                    <a:pt x="453430" y="6608506"/>
                  </a:cubicBezTo>
                  <a:close/>
                  <a:moveTo>
                    <a:pt x="460257" y="6934188"/>
                  </a:moveTo>
                  <a:cubicBezTo>
                    <a:pt x="455340" y="6619165"/>
                    <a:pt x="424306" y="6671542"/>
                    <a:pt x="543523" y="6671542"/>
                  </a:cubicBezTo>
                  <a:cubicBezTo>
                    <a:pt x="638597" y="6671542"/>
                    <a:pt x="625499" y="6671208"/>
                    <a:pt x="707826" y="6671112"/>
                  </a:cubicBezTo>
                  <a:cubicBezTo>
                    <a:pt x="710754" y="6801004"/>
                    <a:pt x="708144" y="6817312"/>
                    <a:pt x="710452" y="6959199"/>
                  </a:cubicBezTo>
                  <a:cubicBezTo>
                    <a:pt x="420709" y="6959502"/>
                    <a:pt x="460783" y="6968395"/>
                    <a:pt x="460257" y="6934188"/>
                  </a:cubicBezTo>
                  <a:close/>
                  <a:moveTo>
                    <a:pt x="463011" y="7265455"/>
                  </a:moveTo>
                  <a:cubicBezTo>
                    <a:pt x="462533" y="7229260"/>
                    <a:pt x="461419" y="7049569"/>
                    <a:pt x="460751" y="6974059"/>
                  </a:cubicBezTo>
                  <a:cubicBezTo>
                    <a:pt x="548122" y="6975062"/>
                    <a:pt x="644629" y="6974044"/>
                    <a:pt x="710706" y="6973964"/>
                  </a:cubicBezTo>
                  <a:cubicBezTo>
                    <a:pt x="714653" y="7216373"/>
                    <a:pt x="714176" y="7192746"/>
                    <a:pt x="715831" y="7263212"/>
                  </a:cubicBezTo>
                  <a:cubicBezTo>
                    <a:pt x="626406" y="7263515"/>
                    <a:pt x="665668" y="7265472"/>
                    <a:pt x="463011" y="7265455"/>
                  </a:cubicBezTo>
                  <a:close/>
                  <a:moveTo>
                    <a:pt x="719125" y="6608235"/>
                  </a:moveTo>
                  <a:cubicBezTo>
                    <a:pt x="710070" y="6328835"/>
                    <a:pt x="714319" y="6366686"/>
                    <a:pt x="734419" y="6366686"/>
                  </a:cubicBezTo>
                  <a:cubicBezTo>
                    <a:pt x="1004809" y="6366686"/>
                    <a:pt x="967982" y="6360512"/>
                    <a:pt x="968110" y="6391251"/>
                  </a:cubicBezTo>
                  <a:cubicBezTo>
                    <a:pt x="969431" y="6703458"/>
                    <a:pt x="987780" y="6655155"/>
                    <a:pt x="925204" y="6655155"/>
                  </a:cubicBezTo>
                  <a:cubicBezTo>
                    <a:pt x="686166" y="6655155"/>
                    <a:pt x="721226" y="6673467"/>
                    <a:pt x="719125" y="6608235"/>
                  </a:cubicBezTo>
                  <a:close/>
                  <a:moveTo>
                    <a:pt x="723088" y="6934252"/>
                  </a:moveTo>
                  <a:cubicBezTo>
                    <a:pt x="718425" y="6636046"/>
                    <a:pt x="718552" y="6671096"/>
                    <a:pt x="734419" y="6671096"/>
                  </a:cubicBezTo>
                  <a:cubicBezTo>
                    <a:pt x="1014246" y="6671096"/>
                    <a:pt x="971277" y="6654359"/>
                    <a:pt x="972263" y="6717300"/>
                  </a:cubicBezTo>
                  <a:cubicBezTo>
                    <a:pt x="976704" y="7002284"/>
                    <a:pt x="996454" y="6960551"/>
                    <a:pt x="925188" y="6960551"/>
                  </a:cubicBezTo>
                  <a:cubicBezTo>
                    <a:pt x="690144" y="6960551"/>
                    <a:pt x="723597" y="6966263"/>
                    <a:pt x="723088" y="6934252"/>
                  </a:cubicBezTo>
                  <a:close/>
                  <a:moveTo>
                    <a:pt x="981239" y="7260444"/>
                  </a:moveTo>
                  <a:cubicBezTo>
                    <a:pt x="981223" y="7269019"/>
                    <a:pt x="1002947" y="7263165"/>
                    <a:pt x="734403" y="7263165"/>
                  </a:cubicBezTo>
                  <a:cubicBezTo>
                    <a:pt x="726000" y="7263165"/>
                    <a:pt x="728960" y="7295653"/>
                    <a:pt x="723724" y="6973932"/>
                  </a:cubicBezTo>
                  <a:cubicBezTo>
                    <a:pt x="837100" y="6973868"/>
                    <a:pt x="811032" y="6975523"/>
                    <a:pt x="978343" y="6975269"/>
                  </a:cubicBezTo>
                  <a:cubicBezTo>
                    <a:pt x="978374" y="6977130"/>
                    <a:pt x="981303" y="7207431"/>
                    <a:pt x="981239" y="7260444"/>
                  </a:cubicBezTo>
                  <a:close/>
                  <a:moveTo>
                    <a:pt x="983770" y="6608410"/>
                  </a:moveTo>
                  <a:cubicBezTo>
                    <a:pt x="980237" y="6327515"/>
                    <a:pt x="967553" y="6368022"/>
                    <a:pt x="1020708" y="6367306"/>
                  </a:cubicBezTo>
                  <a:cubicBezTo>
                    <a:pt x="1266652" y="6363981"/>
                    <a:pt x="1233375" y="6362676"/>
                    <a:pt x="1234091" y="6391426"/>
                  </a:cubicBezTo>
                  <a:cubicBezTo>
                    <a:pt x="1241491" y="6699194"/>
                    <a:pt x="1241316" y="6656427"/>
                    <a:pt x="1211540" y="6656093"/>
                  </a:cubicBezTo>
                  <a:cubicBezTo>
                    <a:pt x="943506" y="6653197"/>
                    <a:pt x="984533" y="6670444"/>
                    <a:pt x="983770" y="6608410"/>
                  </a:cubicBezTo>
                  <a:close/>
                  <a:moveTo>
                    <a:pt x="990788" y="6934188"/>
                  </a:moveTo>
                  <a:cubicBezTo>
                    <a:pt x="986029" y="6630159"/>
                    <a:pt x="968094" y="6669951"/>
                    <a:pt x="1020580" y="6670158"/>
                  </a:cubicBezTo>
                  <a:cubicBezTo>
                    <a:pt x="1278159" y="6671192"/>
                    <a:pt x="1237354" y="6658766"/>
                    <a:pt x="1238261" y="6717300"/>
                  </a:cubicBezTo>
                  <a:cubicBezTo>
                    <a:pt x="1239948" y="6824694"/>
                    <a:pt x="1240871" y="6831774"/>
                    <a:pt x="1242478" y="6934443"/>
                  </a:cubicBezTo>
                  <a:cubicBezTo>
                    <a:pt x="1243003" y="6968745"/>
                    <a:pt x="1266350" y="6960154"/>
                    <a:pt x="1116052" y="6960265"/>
                  </a:cubicBezTo>
                  <a:cubicBezTo>
                    <a:pt x="967553" y="6960265"/>
                    <a:pt x="991345" y="6969159"/>
                    <a:pt x="990788" y="6934188"/>
                  </a:cubicBezTo>
                  <a:close/>
                  <a:moveTo>
                    <a:pt x="1211413" y="7264437"/>
                  </a:moveTo>
                  <a:cubicBezTo>
                    <a:pt x="1151749" y="7264915"/>
                    <a:pt x="1142120" y="7264835"/>
                    <a:pt x="994257" y="7264787"/>
                  </a:cubicBezTo>
                  <a:cubicBezTo>
                    <a:pt x="994337" y="7209611"/>
                    <a:pt x="991424" y="6977194"/>
                    <a:pt x="991393" y="6975269"/>
                  </a:cubicBezTo>
                  <a:cubicBezTo>
                    <a:pt x="1110784" y="6975030"/>
                    <a:pt x="970210" y="6975142"/>
                    <a:pt x="1243003" y="6974950"/>
                  </a:cubicBezTo>
                  <a:cubicBezTo>
                    <a:pt x="1246298" y="7318564"/>
                    <a:pt x="1259539" y="7264040"/>
                    <a:pt x="1211413" y="7264437"/>
                  </a:cubicBezTo>
                  <a:close/>
                  <a:moveTo>
                    <a:pt x="1244929" y="6282489"/>
                  </a:moveTo>
                  <a:cubicBezTo>
                    <a:pt x="1243274" y="6176749"/>
                    <a:pt x="1243847" y="6178595"/>
                    <a:pt x="1242064" y="6065218"/>
                  </a:cubicBezTo>
                  <a:cubicBezTo>
                    <a:pt x="1242032" y="6062625"/>
                    <a:pt x="1220866" y="6062673"/>
                    <a:pt x="1494391" y="6062625"/>
                  </a:cubicBezTo>
                  <a:cubicBezTo>
                    <a:pt x="1494407" y="6063802"/>
                    <a:pt x="1495298" y="6109258"/>
                    <a:pt x="1497494" y="6351666"/>
                  </a:cubicBezTo>
                  <a:cubicBezTo>
                    <a:pt x="1196246" y="6351666"/>
                    <a:pt x="1246409" y="6377027"/>
                    <a:pt x="1244929" y="6282489"/>
                  </a:cubicBezTo>
                  <a:close/>
                  <a:moveTo>
                    <a:pt x="1306885" y="6368101"/>
                  </a:moveTo>
                  <a:cubicBezTo>
                    <a:pt x="1402357" y="6368101"/>
                    <a:pt x="1402659" y="6366431"/>
                    <a:pt x="1497606" y="6366431"/>
                  </a:cubicBezTo>
                  <a:cubicBezTo>
                    <a:pt x="1499022" y="6555222"/>
                    <a:pt x="1500566" y="6574633"/>
                    <a:pt x="1502269" y="6655584"/>
                  </a:cubicBezTo>
                  <a:cubicBezTo>
                    <a:pt x="1398155" y="6655584"/>
                    <a:pt x="1362490" y="6657175"/>
                    <a:pt x="1250531" y="6656443"/>
                  </a:cubicBezTo>
                  <a:cubicBezTo>
                    <a:pt x="1247730" y="6318207"/>
                    <a:pt x="1226786" y="6368101"/>
                    <a:pt x="1306885" y="6368101"/>
                  </a:cubicBezTo>
                  <a:close/>
                  <a:moveTo>
                    <a:pt x="1255512" y="6934188"/>
                  </a:moveTo>
                  <a:cubicBezTo>
                    <a:pt x="1250658" y="6623064"/>
                    <a:pt x="1233391" y="6671383"/>
                    <a:pt x="1306885" y="6671383"/>
                  </a:cubicBezTo>
                  <a:cubicBezTo>
                    <a:pt x="1541435" y="6671383"/>
                    <a:pt x="1502348" y="6650731"/>
                    <a:pt x="1503383" y="6717300"/>
                  </a:cubicBezTo>
                  <a:cubicBezTo>
                    <a:pt x="1507186" y="6957879"/>
                    <a:pt x="1506900" y="6940330"/>
                    <a:pt x="1507234" y="6960631"/>
                  </a:cubicBezTo>
                  <a:cubicBezTo>
                    <a:pt x="1215121" y="6961029"/>
                    <a:pt x="1256053" y="6968555"/>
                    <a:pt x="1255512" y="6934188"/>
                  </a:cubicBezTo>
                  <a:close/>
                  <a:moveTo>
                    <a:pt x="1497765" y="7264310"/>
                  </a:moveTo>
                  <a:cubicBezTo>
                    <a:pt x="1230781" y="7264310"/>
                    <a:pt x="1258616" y="7265472"/>
                    <a:pt x="1258552" y="7260428"/>
                  </a:cubicBezTo>
                  <a:cubicBezTo>
                    <a:pt x="1253905" y="6916448"/>
                    <a:pt x="1242064" y="6974966"/>
                    <a:pt x="1306901" y="6974919"/>
                  </a:cubicBezTo>
                  <a:cubicBezTo>
                    <a:pt x="1402627" y="6974919"/>
                    <a:pt x="1402261" y="6975427"/>
                    <a:pt x="1497765" y="6975427"/>
                  </a:cubicBezTo>
                  <a:cubicBezTo>
                    <a:pt x="1510910" y="6975427"/>
                    <a:pt x="1507107" y="6965038"/>
                    <a:pt x="1508889" y="7043221"/>
                  </a:cubicBezTo>
                  <a:cubicBezTo>
                    <a:pt x="1514746" y="7298199"/>
                    <a:pt x="1516496" y="7264310"/>
                    <a:pt x="1497765" y="7264310"/>
                  </a:cubicBezTo>
                  <a:close/>
                  <a:moveTo>
                    <a:pt x="1510847" y="6391188"/>
                  </a:moveTo>
                  <a:cubicBezTo>
                    <a:pt x="1510608" y="6352828"/>
                    <a:pt x="1474609" y="6370043"/>
                    <a:pt x="1761837" y="6366192"/>
                  </a:cubicBezTo>
                  <a:cubicBezTo>
                    <a:pt x="1764733" y="6543640"/>
                    <a:pt x="1764669" y="6547697"/>
                    <a:pt x="1766516" y="6608760"/>
                  </a:cubicBezTo>
                  <a:cubicBezTo>
                    <a:pt x="1768584" y="6677095"/>
                    <a:pt x="1808514" y="6656300"/>
                    <a:pt x="1515319" y="6655600"/>
                  </a:cubicBezTo>
                  <a:cubicBezTo>
                    <a:pt x="1514077" y="6596653"/>
                    <a:pt x="1511690" y="6527140"/>
                    <a:pt x="1510847" y="6391188"/>
                  </a:cubicBezTo>
                  <a:close/>
                  <a:moveTo>
                    <a:pt x="1515605" y="6670365"/>
                  </a:moveTo>
                  <a:cubicBezTo>
                    <a:pt x="1815596" y="6671112"/>
                    <a:pt x="1768123" y="6659514"/>
                    <a:pt x="1769014" y="6717252"/>
                  </a:cubicBezTo>
                  <a:cubicBezTo>
                    <a:pt x="1770701" y="6826094"/>
                    <a:pt x="1771656" y="6821671"/>
                    <a:pt x="1773486" y="6934427"/>
                  </a:cubicBezTo>
                  <a:cubicBezTo>
                    <a:pt x="1774011" y="6967950"/>
                    <a:pt x="1814594" y="6959406"/>
                    <a:pt x="1520268" y="6960583"/>
                  </a:cubicBezTo>
                  <a:cubicBezTo>
                    <a:pt x="1519536" y="6917228"/>
                    <a:pt x="1516385" y="6710570"/>
                    <a:pt x="1515605" y="6670365"/>
                  </a:cubicBezTo>
                  <a:close/>
                  <a:moveTo>
                    <a:pt x="1525043" y="7264263"/>
                  </a:moveTo>
                  <a:cubicBezTo>
                    <a:pt x="1524677" y="7138746"/>
                    <a:pt x="1521812" y="7046053"/>
                    <a:pt x="1520539" y="6975364"/>
                  </a:cubicBezTo>
                  <a:cubicBezTo>
                    <a:pt x="1608022" y="6974998"/>
                    <a:pt x="1637018" y="6971975"/>
                    <a:pt x="1773979" y="6973916"/>
                  </a:cubicBezTo>
                  <a:cubicBezTo>
                    <a:pt x="1774775" y="7076060"/>
                    <a:pt x="1771688" y="7022554"/>
                    <a:pt x="1776144" y="7260603"/>
                  </a:cubicBezTo>
                  <a:cubicBezTo>
                    <a:pt x="1776208" y="7264167"/>
                    <a:pt x="1798281" y="7263658"/>
                    <a:pt x="1525043" y="7264263"/>
                  </a:cubicBezTo>
                  <a:close/>
                  <a:moveTo>
                    <a:pt x="1779566" y="6608283"/>
                  </a:moveTo>
                  <a:cubicBezTo>
                    <a:pt x="1777513" y="6540489"/>
                    <a:pt x="1777640" y="6535891"/>
                    <a:pt x="1774871" y="6366018"/>
                  </a:cubicBezTo>
                  <a:cubicBezTo>
                    <a:pt x="1949661" y="6363281"/>
                    <a:pt x="1951300" y="6366940"/>
                    <a:pt x="2027309" y="6367974"/>
                  </a:cubicBezTo>
                  <a:cubicBezTo>
                    <a:pt x="2028693" y="6445537"/>
                    <a:pt x="2032274" y="6654995"/>
                    <a:pt x="2032290" y="6656173"/>
                  </a:cubicBezTo>
                  <a:cubicBezTo>
                    <a:pt x="1738028" y="6657461"/>
                    <a:pt x="1781587" y="6675058"/>
                    <a:pt x="1779566" y="6608283"/>
                  </a:cubicBezTo>
                  <a:close/>
                  <a:moveTo>
                    <a:pt x="1781237" y="6672067"/>
                  </a:moveTo>
                  <a:cubicBezTo>
                    <a:pt x="1887419" y="6672115"/>
                    <a:pt x="1916988" y="6672290"/>
                    <a:pt x="1975013" y="6671510"/>
                  </a:cubicBezTo>
                  <a:cubicBezTo>
                    <a:pt x="2047680" y="6670524"/>
                    <a:pt x="2032322" y="6621202"/>
                    <a:pt x="2037239" y="6934475"/>
                  </a:cubicBezTo>
                  <a:cubicBezTo>
                    <a:pt x="2037765" y="6967632"/>
                    <a:pt x="2078013" y="6963622"/>
                    <a:pt x="1786870" y="6959342"/>
                  </a:cubicBezTo>
                  <a:cubicBezTo>
                    <a:pt x="1786584" y="6934379"/>
                    <a:pt x="1781268" y="6673324"/>
                    <a:pt x="1781237" y="6672067"/>
                  </a:cubicBezTo>
                  <a:close/>
                  <a:moveTo>
                    <a:pt x="1789242" y="7263053"/>
                  </a:moveTo>
                  <a:cubicBezTo>
                    <a:pt x="1784610" y="7037271"/>
                    <a:pt x="1787809" y="7074581"/>
                    <a:pt x="1787014" y="6974123"/>
                  </a:cubicBezTo>
                  <a:cubicBezTo>
                    <a:pt x="1860205" y="6975205"/>
                    <a:pt x="1869436" y="6974425"/>
                    <a:pt x="1974902" y="6975142"/>
                  </a:cubicBezTo>
                  <a:cubicBezTo>
                    <a:pt x="2063913" y="6975746"/>
                    <a:pt x="2030683" y="6925851"/>
                    <a:pt x="2042507" y="7261033"/>
                  </a:cubicBezTo>
                  <a:cubicBezTo>
                    <a:pt x="2042794" y="7269274"/>
                    <a:pt x="2050719" y="7261319"/>
                    <a:pt x="1789242" y="7263053"/>
                  </a:cubicBezTo>
                  <a:close/>
                  <a:moveTo>
                    <a:pt x="2044465" y="6608410"/>
                  </a:moveTo>
                  <a:cubicBezTo>
                    <a:pt x="2039531" y="6329345"/>
                    <a:pt x="2030205" y="6368245"/>
                    <a:pt x="2070374" y="6368245"/>
                  </a:cubicBezTo>
                  <a:cubicBezTo>
                    <a:pt x="2327730" y="6368245"/>
                    <a:pt x="2293195" y="6355612"/>
                    <a:pt x="2294325" y="6391522"/>
                  </a:cubicBezTo>
                  <a:cubicBezTo>
                    <a:pt x="2303619" y="6698510"/>
                    <a:pt x="2304637" y="6655170"/>
                    <a:pt x="2261270" y="6655170"/>
                  </a:cubicBezTo>
                  <a:cubicBezTo>
                    <a:pt x="2006381" y="6655155"/>
                    <a:pt x="2045642" y="6670858"/>
                    <a:pt x="2044465" y="6608410"/>
                  </a:cubicBezTo>
                  <a:close/>
                  <a:moveTo>
                    <a:pt x="2050274" y="6934220"/>
                  </a:moveTo>
                  <a:cubicBezTo>
                    <a:pt x="2045515" y="6630287"/>
                    <a:pt x="2035282" y="6670858"/>
                    <a:pt x="2070390" y="6670858"/>
                  </a:cubicBezTo>
                  <a:cubicBezTo>
                    <a:pt x="2340318" y="6670858"/>
                    <a:pt x="2298542" y="6655155"/>
                    <a:pt x="2299513" y="6717252"/>
                  </a:cubicBezTo>
                  <a:cubicBezTo>
                    <a:pt x="2303985" y="7003112"/>
                    <a:pt x="2314680" y="6959024"/>
                    <a:pt x="2261270" y="6959024"/>
                  </a:cubicBezTo>
                  <a:cubicBezTo>
                    <a:pt x="2017235" y="6959040"/>
                    <a:pt x="2050862" y="6971927"/>
                    <a:pt x="2050274" y="6934220"/>
                  </a:cubicBezTo>
                  <a:close/>
                  <a:moveTo>
                    <a:pt x="2055685" y="7264660"/>
                  </a:moveTo>
                  <a:cubicBezTo>
                    <a:pt x="2051419" y="7136981"/>
                    <a:pt x="2052120" y="7070667"/>
                    <a:pt x="2050862" y="6975427"/>
                  </a:cubicBezTo>
                  <a:cubicBezTo>
                    <a:pt x="2178641" y="6975555"/>
                    <a:pt x="2128749" y="6973996"/>
                    <a:pt x="2303301" y="6973773"/>
                  </a:cubicBezTo>
                  <a:lnTo>
                    <a:pt x="2307948" y="7264724"/>
                  </a:lnTo>
                  <a:cubicBezTo>
                    <a:pt x="2267349" y="7264947"/>
                    <a:pt x="2056942" y="7264676"/>
                    <a:pt x="2055685" y="7264660"/>
                  </a:cubicBezTo>
                  <a:close/>
                  <a:moveTo>
                    <a:pt x="2311226" y="6609174"/>
                  </a:moveTo>
                  <a:cubicBezTo>
                    <a:pt x="2308871" y="6324603"/>
                    <a:pt x="2290219" y="6366876"/>
                    <a:pt x="2356742" y="6366686"/>
                  </a:cubicBezTo>
                  <a:cubicBezTo>
                    <a:pt x="2593058" y="6366049"/>
                    <a:pt x="2558572" y="6359701"/>
                    <a:pt x="2559526" y="6391506"/>
                  </a:cubicBezTo>
                  <a:cubicBezTo>
                    <a:pt x="2568709" y="6694930"/>
                    <a:pt x="2563028" y="6656904"/>
                    <a:pt x="2547766" y="6656666"/>
                  </a:cubicBezTo>
                  <a:cubicBezTo>
                    <a:pt x="2270851" y="6651829"/>
                    <a:pt x="2311767" y="6672704"/>
                    <a:pt x="2311226" y="6609174"/>
                  </a:cubicBezTo>
                  <a:close/>
                  <a:moveTo>
                    <a:pt x="2315714" y="6934220"/>
                  </a:moveTo>
                  <a:cubicBezTo>
                    <a:pt x="2310812" y="6621059"/>
                    <a:pt x="2299274" y="6669903"/>
                    <a:pt x="2356694" y="6670285"/>
                  </a:cubicBezTo>
                  <a:cubicBezTo>
                    <a:pt x="2598056" y="6672242"/>
                    <a:pt x="2562296" y="6656841"/>
                    <a:pt x="2563250" y="6717300"/>
                  </a:cubicBezTo>
                  <a:cubicBezTo>
                    <a:pt x="2567563" y="6992913"/>
                    <a:pt x="2580741" y="6959342"/>
                    <a:pt x="2547766" y="6959072"/>
                  </a:cubicBezTo>
                  <a:cubicBezTo>
                    <a:pt x="2280559" y="6956908"/>
                    <a:pt x="2316287" y="6970193"/>
                    <a:pt x="2315714" y="6934220"/>
                  </a:cubicBezTo>
                  <a:close/>
                  <a:moveTo>
                    <a:pt x="2573022" y="7260444"/>
                  </a:moveTo>
                  <a:cubicBezTo>
                    <a:pt x="2573006" y="7269211"/>
                    <a:pt x="2596798" y="7262098"/>
                    <a:pt x="2356694" y="7264358"/>
                  </a:cubicBezTo>
                  <a:cubicBezTo>
                    <a:pt x="2306563" y="7264835"/>
                    <a:pt x="2321682" y="7308636"/>
                    <a:pt x="2316351" y="6973757"/>
                  </a:cubicBezTo>
                  <a:cubicBezTo>
                    <a:pt x="2423058" y="6973550"/>
                    <a:pt x="2420623" y="6973025"/>
                    <a:pt x="2569330" y="6974028"/>
                  </a:cubicBezTo>
                  <a:cubicBezTo>
                    <a:pt x="2572210" y="7151713"/>
                    <a:pt x="2573197" y="7174449"/>
                    <a:pt x="2573022" y="7260444"/>
                  </a:cubicBezTo>
                  <a:close/>
                  <a:moveTo>
                    <a:pt x="2643142" y="6367561"/>
                  </a:moveTo>
                  <a:cubicBezTo>
                    <a:pt x="2739696" y="6367561"/>
                    <a:pt x="2736322" y="6366256"/>
                    <a:pt x="2822771" y="6366129"/>
                  </a:cubicBezTo>
                  <a:cubicBezTo>
                    <a:pt x="2825349" y="6531118"/>
                    <a:pt x="2825333" y="6542510"/>
                    <a:pt x="2827465" y="6609110"/>
                  </a:cubicBezTo>
                  <a:cubicBezTo>
                    <a:pt x="2829248" y="6665957"/>
                    <a:pt x="2879156" y="6660993"/>
                    <a:pt x="2575648" y="6657095"/>
                  </a:cubicBezTo>
                  <a:cubicBezTo>
                    <a:pt x="2574152" y="6313577"/>
                    <a:pt x="2549357" y="6367561"/>
                    <a:pt x="2643142" y="6367561"/>
                  </a:cubicBezTo>
                  <a:close/>
                  <a:moveTo>
                    <a:pt x="2581711" y="6934188"/>
                  </a:moveTo>
                  <a:cubicBezTo>
                    <a:pt x="2576873" y="6624097"/>
                    <a:pt x="2553065" y="6672242"/>
                    <a:pt x="2643142" y="6672242"/>
                  </a:cubicBezTo>
                  <a:cubicBezTo>
                    <a:pt x="2737245" y="6672242"/>
                    <a:pt x="2737293" y="6671256"/>
                    <a:pt x="2829184" y="6671224"/>
                  </a:cubicBezTo>
                  <a:cubicBezTo>
                    <a:pt x="2830473" y="6728564"/>
                    <a:pt x="2831110" y="6796724"/>
                    <a:pt x="2833624" y="6959693"/>
                  </a:cubicBezTo>
                  <a:cubicBezTo>
                    <a:pt x="2542084" y="6959676"/>
                    <a:pt x="2582237" y="6968125"/>
                    <a:pt x="2581711" y="6934188"/>
                  </a:cubicBezTo>
                  <a:close/>
                  <a:moveTo>
                    <a:pt x="2834070" y="7262799"/>
                  </a:moveTo>
                  <a:cubicBezTo>
                    <a:pt x="2712084" y="7262799"/>
                    <a:pt x="2586056" y="7270594"/>
                    <a:pt x="2586072" y="7260492"/>
                  </a:cubicBezTo>
                  <a:cubicBezTo>
                    <a:pt x="2586772" y="6923751"/>
                    <a:pt x="2557282" y="6974266"/>
                    <a:pt x="2643142" y="6974266"/>
                  </a:cubicBezTo>
                  <a:cubicBezTo>
                    <a:pt x="2725803" y="6974266"/>
                    <a:pt x="2743834" y="6974457"/>
                    <a:pt x="2833863" y="6974457"/>
                  </a:cubicBezTo>
                  <a:cubicBezTo>
                    <a:pt x="2838542" y="7287189"/>
                    <a:pt x="2839115" y="7262799"/>
                    <a:pt x="2834070" y="7262799"/>
                  </a:cubicBezTo>
                  <a:close/>
                  <a:moveTo>
                    <a:pt x="2835805" y="6366113"/>
                  </a:moveTo>
                  <a:cubicBezTo>
                    <a:pt x="2929558" y="6366145"/>
                    <a:pt x="2929876" y="6368165"/>
                    <a:pt x="3024998" y="6368165"/>
                  </a:cubicBezTo>
                  <a:cubicBezTo>
                    <a:pt x="3112624" y="6368165"/>
                    <a:pt x="3082115" y="6326640"/>
                    <a:pt x="3093176" y="6608808"/>
                  </a:cubicBezTo>
                  <a:cubicBezTo>
                    <a:pt x="3095484" y="6667612"/>
                    <a:pt x="3142862" y="6656141"/>
                    <a:pt x="2841916" y="6656427"/>
                  </a:cubicBezTo>
                  <a:cubicBezTo>
                    <a:pt x="2839083" y="6543242"/>
                    <a:pt x="2840324" y="6655536"/>
                    <a:pt x="2835805" y="6366113"/>
                  </a:cubicBezTo>
                  <a:close/>
                  <a:moveTo>
                    <a:pt x="2846277" y="6934220"/>
                  </a:moveTo>
                  <a:cubicBezTo>
                    <a:pt x="2844605" y="6827128"/>
                    <a:pt x="2844796" y="6825330"/>
                    <a:pt x="2843109" y="6717014"/>
                  </a:cubicBezTo>
                  <a:cubicBezTo>
                    <a:pt x="2842218" y="6660612"/>
                    <a:pt x="2792278" y="6668296"/>
                    <a:pt x="3095197" y="6669903"/>
                  </a:cubicBezTo>
                  <a:cubicBezTo>
                    <a:pt x="3096757" y="6732382"/>
                    <a:pt x="3096948" y="6792476"/>
                    <a:pt x="3099383" y="6959931"/>
                  </a:cubicBezTo>
                  <a:cubicBezTo>
                    <a:pt x="2804166" y="6965134"/>
                    <a:pt x="2846754" y="6963877"/>
                    <a:pt x="2846277" y="6934220"/>
                  </a:cubicBezTo>
                  <a:close/>
                  <a:moveTo>
                    <a:pt x="2850462" y="7262799"/>
                  </a:moveTo>
                  <a:cubicBezTo>
                    <a:pt x="2850462" y="7210677"/>
                    <a:pt x="2847693" y="7026802"/>
                    <a:pt x="2846897" y="6974457"/>
                  </a:cubicBezTo>
                  <a:cubicBezTo>
                    <a:pt x="2924020" y="6974521"/>
                    <a:pt x="3017661" y="6976128"/>
                    <a:pt x="3099574" y="6974712"/>
                  </a:cubicBezTo>
                  <a:cubicBezTo>
                    <a:pt x="3100911" y="7071764"/>
                    <a:pt x="3100608" y="7112415"/>
                    <a:pt x="3103680" y="7260635"/>
                  </a:cubicBezTo>
                  <a:cubicBezTo>
                    <a:pt x="3103823" y="7266649"/>
                    <a:pt x="3123987" y="7263196"/>
                    <a:pt x="2850462" y="7262799"/>
                  </a:cubicBezTo>
                  <a:close/>
                  <a:moveTo>
                    <a:pt x="3106179" y="6608172"/>
                  </a:moveTo>
                  <a:cubicBezTo>
                    <a:pt x="3095261" y="6330283"/>
                    <a:pt x="3100688" y="6367974"/>
                    <a:pt x="3120422" y="6367815"/>
                  </a:cubicBezTo>
                  <a:cubicBezTo>
                    <a:pt x="3392356" y="6365985"/>
                    <a:pt x="3355625" y="6357951"/>
                    <a:pt x="3355863" y="6391283"/>
                  </a:cubicBezTo>
                  <a:cubicBezTo>
                    <a:pt x="3356404" y="6465981"/>
                    <a:pt x="3356866" y="6484374"/>
                    <a:pt x="3359619" y="6657414"/>
                  </a:cubicBezTo>
                  <a:cubicBezTo>
                    <a:pt x="3064227" y="6654454"/>
                    <a:pt x="3108645" y="6670985"/>
                    <a:pt x="3106179" y="6608172"/>
                  </a:cubicBezTo>
                  <a:close/>
                  <a:moveTo>
                    <a:pt x="3112019" y="6934188"/>
                  </a:moveTo>
                  <a:cubicBezTo>
                    <a:pt x="3107372" y="6637383"/>
                    <a:pt x="3104237" y="6669951"/>
                    <a:pt x="3120343" y="6670062"/>
                  </a:cubicBezTo>
                  <a:cubicBezTo>
                    <a:pt x="3405199" y="6671971"/>
                    <a:pt x="3359651" y="6659689"/>
                    <a:pt x="3360574" y="6717268"/>
                  </a:cubicBezTo>
                  <a:cubicBezTo>
                    <a:pt x="3362261" y="6824917"/>
                    <a:pt x="3361004" y="6822864"/>
                    <a:pt x="3362754" y="6934475"/>
                  </a:cubicBezTo>
                  <a:cubicBezTo>
                    <a:pt x="3363264" y="6966645"/>
                    <a:pt x="3390271" y="6958595"/>
                    <a:pt x="3215767" y="6958563"/>
                  </a:cubicBezTo>
                  <a:cubicBezTo>
                    <a:pt x="3092683" y="6958563"/>
                    <a:pt x="3112560" y="6968507"/>
                    <a:pt x="3112019" y="6934188"/>
                  </a:cubicBezTo>
                  <a:close/>
                  <a:moveTo>
                    <a:pt x="3116746" y="7260285"/>
                  </a:moveTo>
                  <a:cubicBezTo>
                    <a:pt x="3110078" y="6939789"/>
                    <a:pt x="3111255" y="6974505"/>
                    <a:pt x="3120486" y="6974330"/>
                  </a:cubicBezTo>
                  <a:cubicBezTo>
                    <a:pt x="3186595" y="6972993"/>
                    <a:pt x="3198165" y="6973328"/>
                    <a:pt x="3363375" y="6973360"/>
                  </a:cubicBezTo>
                  <a:cubicBezTo>
                    <a:pt x="3363407" y="6975157"/>
                    <a:pt x="3366892" y="7186700"/>
                    <a:pt x="3368547" y="7263260"/>
                  </a:cubicBezTo>
                  <a:cubicBezTo>
                    <a:pt x="3126883" y="7264214"/>
                    <a:pt x="3116921" y="7267985"/>
                    <a:pt x="3116746" y="7260285"/>
                  </a:cubicBezTo>
                  <a:close/>
                  <a:moveTo>
                    <a:pt x="3367656" y="6282457"/>
                  </a:moveTo>
                  <a:cubicBezTo>
                    <a:pt x="3363534" y="6018745"/>
                    <a:pt x="3345853" y="6062609"/>
                    <a:pt x="3406631" y="6062609"/>
                  </a:cubicBezTo>
                  <a:cubicBezTo>
                    <a:pt x="3407825" y="6062609"/>
                    <a:pt x="3615240" y="6062705"/>
                    <a:pt x="3615288" y="6065505"/>
                  </a:cubicBezTo>
                  <a:cubicBezTo>
                    <a:pt x="3620428" y="6393510"/>
                    <a:pt x="3631378" y="6350378"/>
                    <a:pt x="3597591" y="6350378"/>
                  </a:cubicBezTo>
                  <a:cubicBezTo>
                    <a:pt x="3321631" y="6350378"/>
                    <a:pt x="3369089" y="6373813"/>
                    <a:pt x="3367656" y="6282457"/>
                  </a:cubicBezTo>
                  <a:close/>
                  <a:moveTo>
                    <a:pt x="3368707" y="6366749"/>
                  </a:moveTo>
                  <a:cubicBezTo>
                    <a:pt x="3546473" y="6366224"/>
                    <a:pt x="3514819" y="6364872"/>
                    <a:pt x="3620842" y="6365190"/>
                  </a:cubicBezTo>
                  <a:cubicBezTo>
                    <a:pt x="3621256" y="6411839"/>
                    <a:pt x="3621463" y="6409261"/>
                    <a:pt x="3623293" y="6656618"/>
                  </a:cubicBezTo>
                  <a:cubicBezTo>
                    <a:pt x="3500957" y="6656586"/>
                    <a:pt x="3457033" y="6658113"/>
                    <a:pt x="3372653" y="6657525"/>
                  </a:cubicBezTo>
                  <a:cubicBezTo>
                    <a:pt x="3368611" y="6403072"/>
                    <a:pt x="3369566" y="6467000"/>
                    <a:pt x="3368707" y="6366749"/>
                  </a:cubicBezTo>
                  <a:close/>
                  <a:moveTo>
                    <a:pt x="3375788" y="6934220"/>
                  </a:moveTo>
                  <a:cubicBezTo>
                    <a:pt x="3371014" y="6629428"/>
                    <a:pt x="3365126" y="6672401"/>
                    <a:pt x="3406631" y="6672401"/>
                  </a:cubicBezTo>
                  <a:cubicBezTo>
                    <a:pt x="3662936" y="6672401"/>
                    <a:pt x="3623102" y="6657429"/>
                    <a:pt x="3624025" y="6717300"/>
                  </a:cubicBezTo>
                  <a:cubicBezTo>
                    <a:pt x="3628418" y="6998211"/>
                    <a:pt x="3643505" y="6960011"/>
                    <a:pt x="3597575" y="6960011"/>
                  </a:cubicBezTo>
                  <a:cubicBezTo>
                    <a:pt x="3340506" y="6960011"/>
                    <a:pt x="3376282" y="6964243"/>
                    <a:pt x="3375788" y="6934220"/>
                  </a:cubicBezTo>
                  <a:close/>
                  <a:moveTo>
                    <a:pt x="3597575" y="7264787"/>
                  </a:moveTo>
                  <a:cubicBezTo>
                    <a:pt x="3356500" y="7264787"/>
                    <a:pt x="3381613" y="7263467"/>
                    <a:pt x="3381534" y="7259489"/>
                  </a:cubicBezTo>
                  <a:cubicBezTo>
                    <a:pt x="3373847" y="6927618"/>
                    <a:pt x="3367242" y="6973360"/>
                    <a:pt x="3406631" y="6973360"/>
                  </a:cubicBezTo>
                  <a:cubicBezTo>
                    <a:pt x="3501976" y="6973360"/>
                    <a:pt x="3502023" y="6974775"/>
                    <a:pt x="3597575" y="6974775"/>
                  </a:cubicBezTo>
                  <a:cubicBezTo>
                    <a:pt x="3638046" y="6974775"/>
                    <a:pt x="3630009" y="6961315"/>
                    <a:pt x="3630423" y="7043078"/>
                  </a:cubicBezTo>
                  <a:cubicBezTo>
                    <a:pt x="3631521" y="7307554"/>
                    <a:pt x="3650412" y="7264787"/>
                    <a:pt x="3597575" y="7264787"/>
                  </a:cubicBezTo>
                  <a:close/>
                  <a:moveTo>
                    <a:pt x="3632842" y="6282457"/>
                  </a:moveTo>
                  <a:cubicBezTo>
                    <a:pt x="3631139" y="6173742"/>
                    <a:pt x="3630009" y="6173567"/>
                    <a:pt x="3628306" y="6065250"/>
                  </a:cubicBezTo>
                  <a:cubicBezTo>
                    <a:pt x="3628274" y="6063739"/>
                    <a:pt x="3746536" y="6060811"/>
                    <a:pt x="3879344" y="6062593"/>
                  </a:cubicBezTo>
                  <a:cubicBezTo>
                    <a:pt x="3879360" y="6063898"/>
                    <a:pt x="3883386" y="6313545"/>
                    <a:pt x="3884182" y="6351634"/>
                  </a:cubicBezTo>
                  <a:cubicBezTo>
                    <a:pt x="3581851" y="6351746"/>
                    <a:pt x="3634226" y="6368531"/>
                    <a:pt x="3632842" y="6282457"/>
                  </a:cubicBezTo>
                  <a:close/>
                  <a:moveTo>
                    <a:pt x="3692967" y="6365795"/>
                  </a:moveTo>
                  <a:cubicBezTo>
                    <a:pt x="3749130" y="6366542"/>
                    <a:pt x="3762610" y="6366447"/>
                    <a:pt x="3884500" y="6366399"/>
                  </a:cubicBezTo>
                  <a:cubicBezTo>
                    <a:pt x="3891693" y="6687643"/>
                    <a:pt x="3891359" y="6656189"/>
                    <a:pt x="3883943" y="6656252"/>
                  </a:cubicBezTo>
                  <a:cubicBezTo>
                    <a:pt x="3812391" y="6656825"/>
                    <a:pt x="3808157" y="6656682"/>
                    <a:pt x="3636343" y="6656618"/>
                  </a:cubicBezTo>
                  <a:cubicBezTo>
                    <a:pt x="3633956" y="6314770"/>
                    <a:pt x="3615861" y="6364744"/>
                    <a:pt x="3692967" y="6365795"/>
                  </a:cubicBezTo>
                  <a:close/>
                  <a:moveTo>
                    <a:pt x="3642359" y="6934188"/>
                  </a:moveTo>
                  <a:cubicBezTo>
                    <a:pt x="3640640" y="6824089"/>
                    <a:pt x="3638746" y="6824742"/>
                    <a:pt x="3637059" y="6717045"/>
                  </a:cubicBezTo>
                  <a:cubicBezTo>
                    <a:pt x="3636041" y="6651925"/>
                    <a:pt x="3594519" y="6673308"/>
                    <a:pt x="3889784" y="6671017"/>
                  </a:cubicBezTo>
                  <a:cubicBezTo>
                    <a:pt x="3892266" y="6835624"/>
                    <a:pt x="3891614" y="6862290"/>
                    <a:pt x="3893476" y="6961474"/>
                  </a:cubicBezTo>
                  <a:cubicBezTo>
                    <a:pt x="3602143" y="6961602"/>
                    <a:pt x="3642884" y="6968332"/>
                    <a:pt x="3642359" y="6934188"/>
                  </a:cubicBezTo>
                  <a:close/>
                  <a:moveTo>
                    <a:pt x="3884039" y="7264374"/>
                  </a:moveTo>
                  <a:cubicBezTo>
                    <a:pt x="3625235" y="7262974"/>
                    <a:pt x="3646847" y="7268113"/>
                    <a:pt x="3646672" y="7260333"/>
                  </a:cubicBezTo>
                  <a:cubicBezTo>
                    <a:pt x="3638857" y="6919057"/>
                    <a:pt x="3631203" y="6974569"/>
                    <a:pt x="3692983" y="6975555"/>
                  </a:cubicBezTo>
                  <a:cubicBezTo>
                    <a:pt x="3748032" y="6976446"/>
                    <a:pt x="3762992" y="6976303"/>
                    <a:pt x="3893794" y="6976239"/>
                  </a:cubicBezTo>
                  <a:cubicBezTo>
                    <a:pt x="3900638" y="7298024"/>
                    <a:pt x="3907067" y="7264485"/>
                    <a:pt x="3884039" y="7264374"/>
                  </a:cubicBezTo>
                  <a:close/>
                  <a:moveTo>
                    <a:pt x="3897550" y="6366383"/>
                  </a:moveTo>
                  <a:cubicBezTo>
                    <a:pt x="4188247" y="6366256"/>
                    <a:pt x="4149813" y="6356217"/>
                    <a:pt x="4150656" y="6391442"/>
                  </a:cubicBezTo>
                  <a:cubicBezTo>
                    <a:pt x="4152805" y="6484867"/>
                    <a:pt x="4152551" y="6497277"/>
                    <a:pt x="4154651" y="6607074"/>
                  </a:cubicBezTo>
                  <a:cubicBezTo>
                    <a:pt x="4155925" y="6672671"/>
                    <a:pt x="4200231" y="6653961"/>
                    <a:pt x="3902595" y="6656093"/>
                  </a:cubicBezTo>
                  <a:cubicBezTo>
                    <a:pt x="3899078" y="6423151"/>
                    <a:pt x="3899921" y="6473539"/>
                    <a:pt x="3897550" y="6366383"/>
                  </a:cubicBezTo>
                  <a:close/>
                  <a:moveTo>
                    <a:pt x="3903518" y="6717045"/>
                  </a:moveTo>
                  <a:cubicBezTo>
                    <a:pt x="3902595" y="6656332"/>
                    <a:pt x="3857413" y="6670412"/>
                    <a:pt x="4155813" y="6670237"/>
                  </a:cubicBezTo>
                  <a:cubicBezTo>
                    <a:pt x="4156052" y="6683872"/>
                    <a:pt x="4159982" y="6925263"/>
                    <a:pt x="4160126" y="6934459"/>
                  </a:cubicBezTo>
                  <a:cubicBezTo>
                    <a:pt x="4160603" y="6964657"/>
                    <a:pt x="4201934" y="6961315"/>
                    <a:pt x="3906526" y="6961474"/>
                  </a:cubicBezTo>
                  <a:cubicBezTo>
                    <a:pt x="3904743" y="6869943"/>
                    <a:pt x="3905078" y="6817025"/>
                    <a:pt x="3903518" y="6717045"/>
                  </a:cubicBezTo>
                  <a:close/>
                  <a:moveTo>
                    <a:pt x="3912717" y="7264517"/>
                  </a:moveTo>
                  <a:cubicBezTo>
                    <a:pt x="3910473" y="7044287"/>
                    <a:pt x="3909025" y="7077810"/>
                    <a:pt x="3906812" y="6976223"/>
                  </a:cubicBezTo>
                  <a:cubicBezTo>
                    <a:pt x="4065386" y="6976144"/>
                    <a:pt x="4095481" y="6973471"/>
                    <a:pt x="4160683" y="6973311"/>
                  </a:cubicBezTo>
                  <a:cubicBezTo>
                    <a:pt x="4161988" y="7073769"/>
                    <a:pt x="4159425" y="6899472"/>
                    <a:pt x="4164232" y="7262433"/>
                  </a:cubicBezTo>
                  <a:cubicBezTo>
                    <a:pt x="4164232" y="7263578"/>
                    <a:pt x="3980243" y="7264835"/>
                    <a:pt x="3912717" y="7264517"/>
                  </a:cubicBezTo>
                  <a:close/>
                  <a:moveTo>
                    <a:pt x="4170455" y="6366272"/>
                  </a:moveTo>
                  <a:cubicBezTo>
                    <a:pt x="4452032" y="6366272"/>
                    <a:pt x="4414697" y="6353782"/>
                    <a:pt x="4415158" y="6391315"/>
                  </a:cubicBezTo>
                  <a:cubicBezTo>
                    <a:pt x="4419073" y="6704604"/>
                    <a:pt x="4439460" y="6656761"/>
                    <a:pt x="4361382" y="6656761"/>
                  </a:cubicBezTo>
                  <a:cubicBezTo>
                    <a:pt x="4269380" y="6656761"/>
                    <a:pt x="4266229" y="6655441"/>
                    <a:pt x="4170455" y="6655441"/>
                  </a:cubicBezTo>
                  <a:cubicBezTo>
                    <a:pt x="4168210" y="6655441"/>
                    <a:pt x="4158439" y="6366288"/>
                    <a:pt x="4170455" y="6366272"/>
                  </a:cubicBezTo>
                  <a:close/>
                  <a:moveTo>
                    <a:pt x="4173144" y="6934188"/>
                  </a:moveTo>
                  <a:cubicBezTo>
                    <a:pt x="4167733" y="6602396"/>
                    <a:pt x="4169197" y="6690157"/>
                    <a:pt x="4168847" y="6670221"/>
                  </a:cubicBezTo>
                  <a:cubicBezTo>
                    <a:pt x="4274664" y="6670221"/>
                    <a:pt x="4261916" y="6671924"/>
                    <a:pt x="4420744" y="6671462"/>
                  </a:cubicBezTo>
                  <a:cubicBezTo>
                    <a:pt x="4420776" y="6672704"/>
                    <a:pt x="4425566" y="6932120"/>
                    <a:pt x="4425964" y="6961188"/>
                  </a:cubicBezTo>
                  <a:cubicBezTo>
                    <a:pt x="4349049" y="6962222"/>
                    <a:pt x="4300891" y="6961172"/>
                    <a:pt x="4266070" y="6960027"/>
                  </a:cubicBezTo>
                  <a:cubicBezTo>
                    <a:pt x="4156688" y="6956606"/>
                    <a:pt x="4173669" y="6967950"/>
                    <a:pt x="4173144" y="6934188"/>
                  </a:cubicBezTo>
                  <a:close/>
                  <a:moveTo>
                    <a:pt x="4177298" y="7262989"/>
                  </a:moveTo>
                  <a:cubicBezTo>
                    <a:pt x="4173764" y="7020374"/>
                    <a:pt x="4174704" y="7047724"/>
                    <a:pt x="4173717" y="6973311"/>
                  </a:cubicBezTo>
                  <a:cubicBezTo>
                    <a:pt x="4265704" y="6973391"/>
                    <a:pt x="4266293" y="6976351"/>
                    <a:pt x="4361382" y="6976351"/>
                  </a:cubicBezTo>
                  <a:cubicBezTo>
                    <a:pt x="4447576" y="6976351"/>
                    <a:pt x="4424452" y="6921365"/>
                    <a:pt x="4429625" y="7263642"/>
                  </a:cubicBezTo>
                  <a:cubicBezTo>
                    <a:pt x="4253991" y="7263690"/>
                    <a:pt x="4271337" y="7263021"/>
                    <a:pt x="4177298" y="7262989"/>
                  </a:cubicBezTo>
                  <a:close/>
                  <a:moveTo>
                    <a:pt x="4432187" y="6608283"/>
                  </a:moveTo>
                  <a:cubicBezTo>
                    <a:pt x="4423927" y="6326210"/>
                    <a:pt x="4420792" y="6365381"/>
                    <a:pt x="4456807" y="6365858"/>
                  </a:cubicBezTo>
                  <a:cubicBezTo>
                    <a:pt x="4529489" y="6366940"/>
                    <a:pt x="4551833" y="6366208"/>
                    <a:pt x="4648005" y="6366860"/>
                  </a:cubicBezTo>
                  <a:cubicBezTo>
                    <a:pt x="4694348" y="6367179"/>
                    <a:pt x="4681569" y="6322248"/>
                    <a:pt x="4684895" y="6656793"/>
                  </a:cubicBezTo>
                  <a:cubicBezTo>
                    <a:pt x="4390538" y="6655663"/>
                    <a:pt x="4434081" y="6673531"/>
                    <a:pt x="4432187" y="6608283"/>
                  </a:cubicBezTo>
                  <a:close/>
                  <a:moveTo>
                    <a:pt x="4438616" y="6934188"/>
                  </a:moveTo>
                  <a:cubicBezTo>
                    <a:pt x="4433874" y="6631400"/>
                    <a:pt x="4424198" y="6671494"/>
                    <a:pt x="4456918" y="6671319"/>
                  </a:cubicBezTo>
                  <a:cubicBezTo>
                    <a:pt x="4728326" y="6670237"/>
                    <a:pt x="4684800" y="6660405"/>
                    <a:pt x="4685707" y="6717300"/>
                  </a:cubicBezTo>
                  <a:cubicBezTo>
                    <a:pt x="4690163" y="7001568"/>
                    <a:pt x="4704168" y="6959390"/>
                    <a:pt x="4648005" y="6959613"/>
                  </a:cubicBezTo>
                  <a:cubicBezTo>
                    <a:pt x="4402172" y="6960281"/>
                    <a:pt x="4439158" y="6969270"/>
                    <a:pt x="4438616" y="6934188"/>
                  </a:cubicBezTo>
                  <a:close/>
                  <a:moveTo>
                    <a:pt x="4694397" y="7260444"/>
                  </a:moveTo>
                  <a:cubicBezTo>
                    <a:pt x="4694397" y="7264087"/>
                    <a:pt x="4715786" y="7263530"/>
                    <a:pt x="4442659" y="7263626"/>
                  </a:cubicBezTo>
                  <a:cubicBezTo>
                    <a:pt x="4437757" y="6939359"/>
                    <a:pt x="4432903" y="6975889"/>
                    <a:pt x="4456998" y="6975444"/>
                  </a:cubicBezTo>
                  <a:cubicBezTo>
                    <a:pt x="4529091" y="6974091"/>
                    <a:pt x="4546056" y="6974791"/>
                    <a:pt x="4648053" y="6974378"/>
                  </a:cubicBezTo>
                  <a:cubicBezTo>
                    <a:pt x="4699712" y="6974251"/>
                    <a:pt x="4695447" y="6927618"/>
                    <a:pt x="4694397" y="72604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5" name="Google Shape;705;p14"/>
          <p:cNvGrpSpPr/>
          <p:nvPr/>
        </p:nvGrpSpPr>
        <p:grpSpPr>
          <a:xfrm>
            <a:off x="261527" y="931876"/>
            <a:ext cx="3512239" cy="1043969"/>
            <a:chOff x="1266245" y="3275726"/>
            <a:chExt cx="2617477" cy="1772769"/>
          </a:xfrm>
        </p:grpSpPr>
        <p:sp>
          <p:nvSpPr>
            <p:cNvPr id="706" name="Google Shape;706;p14"/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5" name="Google Shape;715;p14"/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716" name="Google Shape;716;p14"/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4"/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8" name="Google Shape;718;p14"/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4" name="Google Shape;724;p14"/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725" name="Google Shape;725;p14"/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14"/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7" name="Google Shape;727;p14"/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1" name="Google Shape;741;p14"/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742" name="Google Shape;742;p14"/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4" name="Google Shape;744;p14"/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5" name="Google Shape;745;p14"/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46" name="Google Shape;746;p14"/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4"/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52" name="Google Shape;752;p14"/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4" name="Google Shape;754;p14"/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9" name="Google Shape;759;p14"/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60" name="Google Shape;760;p14"/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4"/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A6FBCFBD-6DDB-004C-EBF1-DC617B11DE72}"/>
              </a:ext>
            </a:extLst>
          </p:cNvPr>
          <p:cNvSpPr/>
          <p:nvPr/>
        </p:nvSpPr>
        <p:spPr>
          <a:xfrm>
            <a:off x="3369431" y="210333"/>
            <a:ext cx="2786820" cy="541343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 Black" panose="020B0A04020102020204" pitchFamily="34" charset="0"/>
              </a:rPr>
              <a:t>Al-</a:t>
            </a:r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Qayy</a:t>
            </a:r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ūm</a:t>
            </a:r>
            <a:endParaRPr lang="en-ID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29BA59-07EE-B632-1B17-EEC6EA0EB193}"/>
              </a:ext>
            </a:extLst>
          </p:cNvPr>
          <p:cNvSpPr txBox="1"/>
          <p:nvPr/>
        </p:nvSpPr>
        <p:spPr>
          <a:xfrm>
            <a:off x="359984" y="1056055"/>
            <a:ext cx="341378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600" b="1" i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Al-</a:t>
            </a:r>
            <a:r>
              <a:rPr lang="en-ID" sz="1600" b="1" i="1" dirty="0" err="1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Qayyūm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artinya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Maha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Berdiri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Sendiri</a:t>
            </a:r>
            <a:r>
              <a:rPr lang="en-ID" sz="1600" b="1" dirty="0">
                <a:solidFill>
                  <a:schemeClr val="bg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. </a:t>
            </a:r>
          </a:p>
        </p:txBody>
      </p:sp>
      <p:grpSp>
        <p:nvGrpSpPr>
          <p:cNvPr id="6" name="Google Shape;821;p15">
            <a:extLst>
              <a:ext uri="{FF2B5EF4-FFF2-40B4-BE49-F238E27FC236}">
                <a16:creationId xmlns:a16="http://schemas.microsoft.com/office/drawing/2014/main" xmlns="" id="{3EA26E01-8912-8CD3-C6B6-9EC921ED5C9C}"/>
              </a:ext>
            </a:extLst>
          </p:cNvPr>
          <p:cNvGrpSpPr/>
          <p:nvPr/>
        </p:nvGrpSpPr>
        <p:grpSpPr>
          <a:xfrm>
            <a:off x="4418138" y="1133572"/>
            <a:ext cx="4698159" cy="558349"/>
            <a:chOff x="5411267" y="6235785"/>
            <a:chExt cx="2484620" cy="810923"/>
          </a:xfrm>
        </p:grpSpPr>
        <p:sp>
          <p:nvSpPr>
            <p:cNvPr id="7" name="Google Shape;822;p15">
              <a:extLst>
                <a:ext uri="{FF2B5EF4-FFF2-40B4-BE49-F238E27FC236}">
                  <a16:creationId xmlns:a16="http://schemas.microsoft.com/office/drawing/2014/main" xmlns="" id="{0E65787F-C9B2-8F61-56D4-5B3756256A54}"/>
                </a:ext>
              </a:extLst>
            </p:cNvPr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23;p15">
              <a:extLst>
                <a:ext uri="{FF2B5EF4-FFF2-40B4-BE49-F238E27FC236}">
                  <a16:creationId xmlns:a16="http://schemas.microsoft.com/office/drawing/2014/main" xmlns="" id="{DDA1B90C-F0B8-8D91-14F7-6C4FF33A9B51}"/>
                </a:ext>
              </a:extLst>
            </p:cNvPr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06C8DC-548D-9F8E-8969-DC9935CB29DD}"/>
              </a:ext>
            </a:extLst>
          </p:cNvPr>
          <p:cNvSpPr txBox="1"/>
          <p:nvPr/>
        </p:nvSpPr>
        <p:spPr>
          <a:xfrm>
            <a:off x="4491227" y="1254488"/>
            <a:ext cx="439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Cara </a:t>
            </a:r>
            <a:r>
              <a:rPr lang="en-US" sz="1600" b="1" dirty="0" err="1">
                <a:latin typeface="+mn-lt"/>
              </a:rPr>
              <a:t>meneladani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asmaulhusna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i="1" dirty="0">
                <a:latin typeface="+mn-lt"/>
              </a:rPr>
              <a:t>Al-</a:t>
            </a:r>
            <a:r>
              <a:rPr lang="en-US" sz="1600" b="1" i="1" dirty="0" err="1">
                <a:latin typeface="+mn-lt"/>
              </a:rPr>
              <a:t>Qayy</a:t>
            </a:r>
            <a:r>
              <a:rPr lang="en-US" sz="1600" b="1" i="1" dirty="0" err="1">
                <a:latin typeface="+mn-lt"/>
                <a:cs typeface="Calibri" panose="020F0502020204030204" pitchFamily="34" charset="0"/>
              </a:rPr>
              <a:t>ūm</a:t>
            </a:r>
            <a:endParaRPr lang="en-ID" sz="1600" b="1" i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E0A53A-6693-ABB1-8033-8AFCFABF23E2}"/>
              </a:ext>
            </a:extLst>
          </p:cNvPr>
          <p:cNvSpPr txBox="1"/>
          <p:nvPr/>
        </p:nvSpPr>
        <p:spPr>
          <a:xfrm>
            <a:off x="4832527" y="1893701"/>
            <a:ext cx="391061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Rajin</a:t>
            </a:r>
            <a:r>
              <a:rPr lang="en-US" sz="1500" b="1" dirty="0"/>
              <a:t> </a:t>
            </a:r>
            <a:r>
              <a:rPr lang="en-US" sz="1500" b="1" dirty="0" err="1"/>
              <a:t>belajar</a:t>
            </a:r>
            <a:r>
              <a:rPr lang="en-US" sz="15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Rajin</a:t>
            </a:r>
            <a:r>
              <a:rPr lang="en-US" sz="1500" b="1" dirty="0"/>
              <a:t> </a:t>
            </a:r>
            <a:r>
              <a:rPr lang="en-US" sz="1500" b="1" dirty="0" err="1"/>
              <a:t>menabung</a:t>
            </a:r>
            <a:r>
              <a:rPr lang="en-US" sz="15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 smtClean="0"/>
              <a:t>Merapikan</a:t>
            </a:r>
            <a:r>
              <a:rPr lang="en-US" sz="1500" b="1" dirty="0" smtClean="0"/>
              <a:t> </a:t>
            </a:r>
            <a:r>
              <a:rPr lang="en-US" sz="1500" b="1" dirty="0" err="1"/>
              <a:t>tempat</a:t>
            </a:r>
            <a:r>
              <a:rPr lang="en-US" sz="1500" b="1" dirty="0"/>
              <a:t> </a:t>
            </a:r>
            <a:r>
              <a:rPr lang="en-US" sz="1500" b="1" dirty="0" err="1"/>
              <a:t>tidur</a:t>
            </a:r>
            <a:r>
              <a:rPr lang="en-US" sz="1500" b="1" dirty="0"/>
              <a:t> </a:t>
            </a:r>
            <a:r>
              <a:rPr lang="en-US" sz="1500" b="1" dirty="0" err="1"/>
              <a:t>setiap</a:t>
            </a:r>
            <a:r>
              <a:rPr lang="en-US" sz="1500" b="1" dirty="0"/>
              <a:t> </a:t>
            </a:r>
            <a:r>
              <a:rPr lang="en-US" sz="1500" b="1" dirty="0" err="1"/>
              <a:t>bangun</a:t>
            </a:r>
            <a:r>
              <a:rPr lang="en-US" sz="1500" b="1" dirty="0"/>
              <a:t> </a:t>
            </a:r>
            <a:r>
              <a:rPr lang="en-US" sz="1500" b="1" dirty="0" err="1"/>
              <a:t>tidur</a:t>
            </a:r>
            <a:r>
              <a:rPr lang="en-US" sz="1500" b="1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Menyiapkan</a:t>
            </a:r>
            <a:r>
              <a:rPr lang="en-US" sz="1500" b="1" dirty="0"/>
              <a:t> </a:t>
            </a:r>
            <a:r>
              <a:rPr lang="en-US" sz="1500" b="1" dirty="0" err="1"/>
              <a:t>pakaian</a:t>
            </a:r>
            <a:r>
              <a:rPr lang="en-US" sz="1500" b="1" dirty="0"/>
              <a:t> dan </a:t>
            </a:r>
            <a:r>
              <a:rPr lang="en-US" sz="1500" b="1" dirty="0" err="1"/>
              <a:t>keperluan</a:t>
            </a:r>
            <a:r>
              <a:rPr lang="en-US" sz="1500" b="1" dirty="0"/>
              <a:t> </a:t>
            </a:r>
            <a:r>
              <a:rPr lang="en-US" sz="1500" b="1" dirty="0" err="1"/>
              <a:t>sekolah</a:t>
            </a:r>
            <a:r>
              <a:rPr lang="en-US" sz="1500" b="1" dirty="0"/>
              <a:t> </a:t>
            </a:r>
            <a:r>
              <a:rPr lang="en-US" sz="1500" b="1" dirty="0" err="1"/>
              <a:t>sendiri</a:t>
            </a:r>
            <a:r>
              <a:rPr lang="en-US" sz="15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Tidak</a:t>
            </a:r>
            <a:r>
              <a:rPr lang="en-US" sz="1500" b="1" dirty="0"/>
              <a:t> </a:t>
            </a:r>
            <a:r>
              <a:rPr lang="en-US" sz="1500" b="1" dirty="0" err="1"/>
              <a:t>bergantung</a:t>
            </a:r>
            <a:r>
              <a:rPr lang="en-US" sz="1500" b="1" dirty="0"/>
              <a:t> pada orang lain. </a:t>
            </a:r>
            <a:endParaRPr lang="en-ID" sz="15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FEDFC3-D0E4-53DF-2862-736454170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9" b="3593"/>
          <a:stretch/>
        </p:blipFill>
        <p:spPr>
          <a:xfrm>
            <a:off x="648797" y="2156045"/>
            <a:ext cx="2675730" cy="2325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D95C2-2CAA-2ACB-A861-7CC11E8E25D7}"/>
              </a:ext>
            </a:extLst>
          </p:cNvPr>
          <p:cNvSpPr txBox="1"/>
          <p:nvPr/>
        </p:nvSpPr>
        <p:spPr>
          <a:xfrm>
            <a:off x="1647212" y="4266355"/>
            <a:ext cx="1739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Sumber</a:t>
            </a:r>
            <a:r>
              <a:rPr lang="en-US" sz="800" dirty="0"/>
              <a:t>: freepik.com/</a:t>
            </a:r>
            <a:r>
              <a:rPr lang="en-US" sz="800" dirty="0" err="1"/>
              <a:t>studiogstock</a:t>
            </a:r>
            <a:endParaRPr lang="en-ID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69565C-22A9-25D9-9BAD-9892934DE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21"/>
          <p:cNvGrpSpPr/>
          <p:nvPr/>
        </p:nvGrpSpPr>
        <p:grpSpPr>
          <a:xfrm>
            <a:off x="250906" y="1498394"/>
            <a:ext cx="4903066" cy="2967395"/>
            <a:chOff x="6448387" y="185572"/>
            <a:chExt cx="11477429" cy="11587290"/>
          </a:xfrm>
        </p:grpSpPr>
        <p:sp>
          <p:nvSpPr>
            <p:cNvPr id="1049" name="Google Shape;1049;p21"/>
            <p:cNvSpPr/>
            <p:nvPr/>
          </p:nvSpPr>
          <p:spPr>
            <a:xfrm>
              <a:off x="6463539" y="185572"/>
              <a:ext cx="11446487" cy="11587290"/>
            </a:xfrm>
            <a:custGeom>
              <a:avLst/>
              <a:gdLst/>
              <a:ahLst/>
              <a:cxnLst/>
              <a:rect l="l" t="t" r="r" b="b"/>
              <a:pathLst>
                <a:path w="11446487" h="11587290" extrusionOk="0">
                  <a:moveTo>
                    <a:pt x="3" y="11398268"/>
                  </a:moveTo>
                  <a:cubicBezTo>
                    <a:pt x="-577" y="11503875"/>
                    <a:pt x="85990" y="11589227"/>
                    <a:pt x="191670" y="11587257"/>
                  </a:cubicBezTo>
                  <a:cubicBezTo>
                    <a:pt x="11631008" y="11373750"/>
                    <a:pt x="11436209" y="11574141"/>
                    <a:pt x="11438041" y="11246151"/>
                  </a:cubicBezTo>
                  <a:cubicBezTo>
                    <a:pt x="11440685" y="10768638"/>
                    <a:pt x="11446484" y="190488"/>
                    <a:pt x="11446484" y="192041"/>
                  </a:cubicBezTo>
                  <a:cubicBezTo>
                    <a:pt x="11447064" y="87408"/>
                    <a:pt x="11362005" y="2450"/>
                    <a:pt x="11257299" y="3029"/>
                  </a:cubicBezTo>
                  <a:cubicBezTo>
                    <a:pt x="-176030" y="65995"/>
                    <a:pt x="10255" y="-133098"/>
                    <a:pt x="8423" y="198321"/>
                  </a:cubicBezTo>
                  <a:cubicBezTo>
                    <a:pt x="5779" y="682531"/>
                    <a:pt x="-20" y="11399798"/>
                    <a:pt x="3" y="113982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0" name="Google Shape;1050;p21"/>
            <p:cNvGrpSpPr/>
            <p:nvPr/>
          </p:nvGrpSpPr>
          <p:grpSpPr>
            <a:xfrm>
              <a:off x="6448387" y="966070"/>
              <a:ext cx="11477429" cy="10151351"/>
              <a:chOff x="6448387" y="966070"/>
              <a:chExt cx="11477429" cy="10151351"/>
            </a:xfrm>
          </p:grpSpPr>
          <p:sp>
            <p:nvSpPr>
              <p:cNvPr id="1051" name="Google Shape;1051;p21"/>
              <p:cNvSpPr/>
              <p:nvPr/>
            </p:nvSpPr>
            <p:spPr>
              <a:xfrm>
                <a:off x="6454503" y="3664796"/>
                <a:ext cx="11465487" cy="105659"/>
              </a:xfrm>
              <a:custGeom>
                <a:avLst/>
                <a:gdLst/>
                <a:ahLst/>
                <a:cxnLst/>
                <a:rect l="l" t="t" r="r" b="b"/>
                <a:pathLst>
                  <a:path w="11465487" h="105659" extrusionOk="0">
                    <a:moveTo>
                      <a:pt x="11451879" y="42958"/>
                    </a:moveTo>
                    <a:cubicBezTo>
                      <a:pt x="11451438" y="-26080"/>
                      <a:pt x="12331420" y="-6358"/>
                      <a:pt x="13609" y="62702"/>
                    </a:cubicBezTo>
                    <a:cubicBezTo>
                      <a:pt x="14050" y="131739"/>
                      <a:pt x="-865955" y="112018"/>
                      <a:pt x="11451879" y="429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1"/>
              <p:cNvSpPr/>
              <p:nvPr/>
            </p:nvSpPr>
            <p:spPr>
              <a:xfrm>
                <a:off x="6460378" y="4563477"/>
                <a:ext cx="11465438" cy="124919"/>
              </a:xfrm>
              <a:custGeom>
                <a:avLst/>
                <a:gdLst/>
                <a:ahLst/>
                <a:cxnLst/>
                <a:rect l="l" t="t" r="r" b="b"/>
                <a:pathLst>
                  <a:path w="11465438" h="124919" extrusionOk="0">
                    <a:moveTo>
                      <a:pt x="11451826" y="41897"/>
                    </a:moveTo>
                    <a:cubicBezTo>
                      <a:pt x="11451386" y="-27163"/>
                      <a:pt x="12331460" y="-9064"/>
                      <a:pt x="13602" y="83032"/>
                    </a:cubicBezTo>
                    <a:cubicBezTo>
                      <a:pt x="14066" y="152069"/>
                      <a:pt x="-865961" y="133993"/>
                      <a:pt x="11451826" y="418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21"/>
              <p:cNvSpPr/>
              <p:nvPr/>
            </p:nvSpPr>
            <p:spPr>
              <a:xfrm>
                <a:off x="6456495" y="5462056"/>
                <a:ext cx="11465841" cy="144518"/>
              </a:xfrm>
              <a:custGeom>
                <a:avLst/>
                <a:gdLst/>
                <a:ahLst/>
                <a:cxnLst/>
                <a:rect l="l" t="t" r="r" b="b"/>
                <a:pathLst>
                  <a:path w="11465841" h="144518" extrusionOk="0">
                    <a:moveTo>
                      <a:pt x="11451952" y="41008"/>
                    </a:moveTo>
                    <a:cubicBezTo>
                      <a:pt x="11452393" y="-28052"/>
                      <a:pt x="12332188" y="-11621"/>
                      <a:pt x="13890" y="103510"/>
                    </a:cubicBezTo>
                    <a:cubicBezTo>
                      <a:pt x="13449" y="172571"/>
                      <a:pt x="-866346" y="156140"/>
                      <a:pt x="11451952" y="410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21"/>
              <p:cNvSpPr/>
              <p:nvPr/>
            </p:nvSpPr>
            <p:spPr>
              <a:xfrm>
                <a:off x="6454879" y="966070"/>
                <a:ext cx="11465485" cy="52961"/>
              </a:xfrm>
              <a:custGeom>
                <a:avLst/>
                <a:gdLst/>
                <a:ahLst/>
                <a:cxnLst/>
                <a:rect l="l" t="t" r="r" b="b"/>
                <a:pathLst>
                  <a:path w="11465485" h="52961" extrusionOk="0">
                    <a:moveTo>
                      <a:pt x="13627" y="48682"/>
                    </a:moveTo>
                    <a:cubicBezTo>
                      <a:pt x="12331553" y="48682"/>
                      <a:pt x="11451480" y="73340"/>
                      <a:pt x="11451851" y="4280"/>
                    </a:cubicBezTo>
                    <a:cubicBezTo>
                      <a:pt x="-866052" y="4280"/>
                      <a:pt x="14021" y="-20378"/>
                      <a:pt x="13627" y="486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21"/>
              <p:cNvSpPr/>
              <p:nvPr/>
            </p:nvSpPr>
            <p:spPr>
              <a:xfrm>
                <a:off x="6448635" y="2765829"/>
                <a:ext cx="11465557" cy="86938"/>
              </a:xfrm>
              <a:custGeom>
                <a:avLst/>
                <a:gdLst/>
                <a:ahLst/>
                <a:cxnLst/>
                <a:rect l="l" t="t" r="r" b="b"/>
                <a:pathLst>
                  <a:path w="11465557" h="86938" extrusionOk="0">
                    <a:moveTo>
                      <a:pt x="11451949" y="44280"/>
                    </a:moveTo>
                    <a:cubicBezTo>
                      <a:pt x="11451508" y="-24756"/>
                      <a:pt x="12331512" y="-3390"/>
                      <a:pt x="13609" y="42658"/>
                    </a:cubicBezTo>
                    <a:cubicBezTo>
                      <a:pt x="14050" y="111695"/>
                      <a:pt x="-865955" y="90328"/>
                      <a:pt x="11451949" y="442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21"/>
              <p:cNvSpPr/>
              <p:nvPr/>
            </p:nvSpPr>
            <p:spPr>
              <a:xfrm>
                <a:off x="6449856" y="1866386"/>
                <a:ext cx="11465566" cy="69063"/>
              </a:xfrm>
              <a:custGeom>
                <a:avLst/>
                <a:gdLst/>
                <a:ahLst/>
                <a:cxnLst/>
                <a:rect l="l" t="t" r="r" b="b"/>
                <a:pathLst>
                  <a:path w="11465566" h="69063" extrusionOk="0">
                    <a:moveTo>
                      <a:pt x="11451702" y="46033"/>
                    </a:moveTo>
                    <a:cubicBezTo>
                      <a:pt x="11452073" y="-23004"/>
                      <a:pt x="12331799" y="-15"/>
                      <a:pt x="13872" y="23021"/>
                    </a:cubicBezTo>
                    <a:cubicBezTo>
                      <a:pt x="13478" y="92081"/>
                      <a:pt x="-866248" y="69069"/>
                      <a:pt x="11451702" y="460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21"/>
              <p:cNvSpPr/>
              <p:nvPr/>
            </p:nvSpPr>
            <p:spPr>
              <a:xfrm>
                <a:off x="6454272" y="8157118"/>
                <a:ext cx="11465184" cy="204574"/>
              </a:xfrm>
              <a:custGeom>
                <a:avLst/>
                <a:gdLst/>
                <a:ahLst/>
                <a:cxnLst/>
                <a:rect l="l" t="t" r="r" b="b"/>
                <a:pathLst>
                  <a:path w="11465184" h="204574" extrusionOk="0">
                    <a:moveTo>
                      <a:pt x="11451576" y="38971"/>
                    </a:moveTo>
                    <a:cubicBezTo>
                      <a:pt x="11451135" y="-30090"/>
                      <a:pt x="12331094" y="-18595"/>
                      <a:pt x="13608" y="165620"/>
                    </a:cubicBezTo>
                    <a:cubicBezTo>
                      <a:pt x="14048" y="234657"/>
                      <a:pt x="-865910" y="223162"/>
                      <a:pt x="11451576" y="389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21"/>
              <p:cNvSpPr/>
              <p:nvPr/>
            </p:nvSpPr>
            <p:spPr>
              <a:xfrm>
                <a:off x="6457424" y="9953403"/>
                <a:ext cx="11466031" cy="245311"/>
              </a:xfrm>
              <a:custGeom>
                <a:avLst/>
                <a:gdLst/>
                <a:ahLst/>
                <a:cxnLst/>
                <a:rect l="l" t="t" r="r" b="b"/>
                <a:pathLst>
                  <a:path w="11466031" h="245311" extrusionOk="0">
                    <a:moveTo>
                      <a:pt x="11452159" y="37950"/>
                    </a:moveTo>
                    <a:cubicBezTo>
                      <a:pt x="11452554" y="-31110"/>
                      <a:pt x="12332303" y="-22883"/>
                      <a:pt x="13866" y="207356"/>
                    </a:cubicBezTo>
                    <a:cubicBezTo>
                      <a:pt x="13495" y="276416"/>
                      <a:pt x="-866278" y="268212"/>
                      <a:pt x="11452159" y="379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21"/>
              <p:cNvSpPr/>
              <p:nvPr/>
            </p:nvSpPr>
            <p:spPr>
              <a:xfrm>
                <a:off x="6450615" y="6360539"/>
                <a:ext cx="11465894" cy="164368"/>
              </a:xfrm>
              <a:custGeom>
                <a:avLst/>
                <a:gdLst/>
                <a:ahLst/>
                <a:cxnLst/>
                <a:rect l="l" t="t" r="r" b="b"/>
                <a:pathLst>
                  <a:path w="11465894" h="164368" extrusionOk="0">
                    <a:moveTo>
                      <a:pt x="11452009" y="40239"/>
                    </a:moveTo>
                    <a:cubicBezTo>
                      <a:pt x="11452450" y="-28822"/>
                      <a:pt x="12332130" y="-14037"/>
                      <a:pt x="13879" y="124130"/>
                    </a:cubicBezTo>
                    <a:cubicBezTo>
                      <a:pt x="13461" y="193190"/>
                      <a:pt x="-866242" y="178406"/>
                      <a:pt x="11452009" y="402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21"/>
              <p:cNvSpPr/>
              <p:nvPr/>
            </p:nvSpPr>
            <p:spPr>
              <a:xfrm>
                <a:off x="6452411" y="10851596"/>
                <a:ext cx="11466060" cy="265825"/>
              </a:xfrm>
              <a:custGeom>
                <a:avLst/>
                <a:gdLst/>
                <a:ahLst/>
                <a:cxnLst/>
                <a:rect l="l" t="t" r="r" b="b"/>
                <a:pathLst>
                  <a:path w="11466060" h="265825" extrusionOk="0">
                    <a:moveTo>
                      <a:pt x="11452186" y="37517"/>
                    </a:moveTo>
                    <a:cubicBezTo>
                      <a:pt x="11452580" y="-31543"/>
                      <a:pt x="12332398" y="-24985"/>
                      <a:pt x="13869" y="228313"/>
                    </a:cubicBezTo>
                    <a:cubicBezTo>
                      <a:pt x="13498" y="297374"/>
                      <a:pt x="-866344" y="290792"/>
                      <a:pt x="11452186" y="375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21"/>
              <p:cNvSpPr/>
              <p:nvPr/>
            </p:nvSpPr>
            <p:spPr>
              <a:xfrm>
                <a:off x="6460159" y="9055231"/>
                <a:ext cx="11465124" cy="224869"/>
              </a:xfrm>
              <a:custGeom>
                <a:avLst/>
                <a:gdLst/>
                <a:ahLst/>
                <a:cxnLst/>
                <a:rect l="l" t="t" r="r" b="b"/>
                <a:pathLst>
                  <a:path w="11465124" h="224869" extrusionOk="0">
                    <a:moveTo>
                      <a:pt x="11451512" y="38432"/>
                    </a:moveTo>
                    <a:cubicBezTo>
                      <a:pt x="11451071" y="-30628"/>
                      <a:pt x="12331145" y="-20756"/>
                      <a:pt x="13613" y="186448"/>
                    </a:cubicBezTo>
                    <a:cubicBezTo>
                      <a:pt x="14053" y="255485"/>
                      <a:pt x="-866021" y="245636"/>
                      <a:pt x="11451512" y="384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1"/>
              <p:cNvSpPr/>
              <p:nvPr/>
            </p:nvSpPr>
            <p:spPr>
              <a:xfrm>
                <a:off x="6448387" y="7258930"/>
                <a:ext cx="11465247" cy="184386"/>
              </a:xfrm>
              <a:custGeom>
                <a:avLst/>
                <a:gdLst/>
                <a:ahLst/>
                <a:cxnLst/>
                <a:rect l="l" t="t" r="r" b="b"/>
                <a:pathLst>
                  <a:path w="11465247" h="184386" extrusionOk="0">
                    <a:moveTo>
                      <a:pt x="11451639" y="39561"/>
                    </a:moveTo>
                    <a:cubicBezTo>
                      <a:pt x="11451199" y="-29500"/>
                      <a:pt x="12331180" y="-16337"/>
                      <a:pt x="13601" y="144820"/>
                    </a:cubicBezTo>
                    <a:cubicBezTo>
                      <a:pt x="14065" y="213880"/>
                      <a:pt x="-865916" y="200740"/>
                      <a:pt x="11451639" y="395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4" name="Google Shape;1064;p21"/>
          <p:cNvGrpSpPr/>
          <p:nvPr/>
        </p:nvGrpSpPr>
        <p:grpSpPr>
          <a:xfrm>
            <a:off x="34320" y="1250662"/>
            <a:ext cx="844492" cy="85651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08DC8-BA83-44EC-80ED-2F761C7AA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725">
                        <a14:foregroundMark x1="90725" y1="50850" x2="90100" y2="62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990" y="1042137"/>
            <a:ext cx="3755693" cy="3755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E4F35B-41E3-4D1D-B080-098D15E083AB}"/>
              </a:ext>
            </a:extLst>
          </p:cNvPr>
          <p:cNvSpPr txBox="1"/>
          <p:nvPr/>
        </p:nvSpPr>
        <p:spPr>
          <a:xfrm>
            <a:off x="6587077" y="4273576"/>
            <a:ext cx="2987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Sumber</a:t>
            </a:r>
            <a:r>
              <a:rPr lang="en-US" sz="800" dirty="0"/>
              <a:t>: freepik.com/</a:t>
            </a:r>
            <a:r>
              <a:rPr lang="en-US" sz="800" dirty="0" err="1"/>
              <a:t>catalyststuff</a:t>
            </a:r>
            <a:endParaRPr lang="en-ID" sz="800" dirty="0"/>
          </a:p>
        </p:txBody>
      </p:sp>
      <p:grpSp>
        <p:nvGrpSpPr>
          <p:cNvPr id="5" name="Google Shape;4410;p35">
            <a:extLst>
              <a:ext uri="{FF2B5EF4-FFF2-40B4-BE49-F238E27FC236}">
                <a16:creationId xmlns:a16="http://schemas.microsoft.com/office/drawing/2014/main" xmlns="" id="{DCCD7590-B5E3-9151-2467-A52AE55E5585}"/>
              </a:ext>
            </a:extLst>
          </p:cNvPr>
          <p:cNvGrpSpPr/>
          <p:nvPr/>
        </p:nvGrpSpPr>
        <p:grpSpPr>
          <a:xfrm rot="5400000">
            <a:off x="4327046" y="-1474478"/>
            <a:ext cx="586015" cy="3934047"/>
            <a:chOff x="8420541" y="7008087"/>
            <a:chExt cx="1275681" cy="1938572"/>
          </a:xfrm>
        </p:grpSpPr>
        <p:sp>
          <p:nvSpPr>
            <p:cNvPr id="6" name="Google Shape;4411;p35">
              <a:extLst>
                <a:ext uri="{FF2B5EF4-FFF2-40B4-BE49-F238E27FC236}">
                  <a16:creationId xmlns:a16="http://schemas.microsoft.com/office/drawing/2014/main" xmlns="" id="{E8D8CD0C-F274-F574-784D-FF290E335E63}"/>
                </a:ext>
              </a:extLst>
            </p:cNvPr>
            <p:cNvSpPr/>
            <p:nvPr/>
          </p:nvSpPr>
          <p:spPr>
            <a:xfrm>
              <a:off x="8420541" y="7008087"/>
              <a:ext cx="1275681" cy="1938572"/>
            </a:xfrm>
            <a:custGeom>
              <a:avLst/>
              <a:gdLst/>
              <a:ahLst/>
              <a:cxnLst/>
              <a:rect l="l" t="t" r="r" b="b"/>
              <a:pathLst>
                <a:path w="1275681" h="1938572" extrusionOk="0">
                  <a:moveTo>
                    <a:pt x="1275108" y="1924297"/>
                  </a:moveTo>
                  <a:cubicBezTo>
                    <a:pt x="1275527" y="1931404"/>
                    <a:pt x="1337633" y="1928376"/>
                    <a:pt x="36226" y="1938573"/>
                  </a:cubicBezTo>
                  <a:cubicBezTo>
                    <a:pt x="12965" y="1938573"/>
                    <a:pt x="8400" y="288750"/>
                    <a:pt x="0" y="36677"/>
                  </a:cubicBezTo>
                  <a:cubicBezTo>
                    <a:pt x="0" y="18571"/>
                    <a:pt x="204041" y="24709"/>
                    <a:pt x="271669" y="21382"/>
                  </a:cubicBezTo>
                  <a:cubicBezTo>
                    <a:pt x="728973" y="-1105"/>
                    <a:pt x="959200" y="-9651"/>
                    <a:pt x="1241507" y="14585"/>
                  </a:cubicBezTo>
                  <a:cubicBezTo>
                    <a:pt x="1261472" y="16299"/>
                    <a:pt x="1221511" y="733866"/>
                    <a:pt x="1275108" y="1924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412;p35">
              <a:extLst>
                <a:ext uri="{FF2B5EF4-FFF2-40B4-BE49-F238E27FC236}">
                  <a16:creationId xmlns:a16="http://schemas.microsoft.com/office/drawing/2014/main" xmlns="" id="{97FD267E-48EE-0BD4-5FAB-F04897FC0A7E}"/>
                </a:ext>
              </a:extLst>
            </p:cNvPr>
            <p:cNvSpPr/>
            <p:nvPr/>
          </p:nvSpPr>
          <p:spPr>
            <a:xfrm>
              <a:off x="8474459" y="7067933"/>
              <a:ext cx="1166188" cy="1818874"/>
            </a:xfrm>
            <a:custGeom>
              <a:avLst/>
              <a:gdLst/>
              <a:ahLst/>
              <a:cxnLst/>
              <a:rect l="l" t="t" r="r" b="b"/>
              <a:pathLst>
                <a:path w="1166188" h="1818874" extrusionOk="0">
                  <a:moveTo>
                    <a:pt x="0" y="25629"/>
                  </a:moveTo>
                  <a:cubicBezTo>
                    <a:pt x="45635" y="21639"/>
                    <a:pt x="92523" y="22329"/>
                    <a:pt x="145018" y="22426"/>
                  </a:cubicBezTo>
                  <a:cubicBezTo>
                    <a:pt x="324836" y="22426"/>
                    <a:pt x="744983" y="-18850"/>
                    <a:pt x="1140456" y="10593"/>
                  </a:cubicBezTo>
                  <a:cubicBezTo>
                    <a:pt x="1151990" y="814353"/>
                    <a:pt x="1118657" y="767102"/>
                    <a:pt x="1166188" y="1809988"/>
                  </a:cubicBezTo>
                  <a:cubicBezTo>
                    <a:pt x="637820" y="1814257"/>
                    <a:pt x="675640" y="1813722"/>
                    <a:pt x="28773" y="1818875"/>
                  </a:cubicBezTo>
                  <a:cubicBezTo>
                    <a:pt x="2847" y="1037661"/>
                    <a:pt x="8323" y="353193"/>
                    <a:pt x="0" y="256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772EF1-8C31-782E-11A5-47FB500B958E}"/>
              </a:ext>
            </a:extLst>
          </p:cNvPr>
          <p:cNvSpPr txBox="1"/>
          <p:nvPr/>
        </p:nvSpPr>
        <p:spPr>
          <a:xfrm>
            <a:off x="3610515" y="261266"/>
            <a:ext cx="225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Al-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Mu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ḥ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yi</a:t>
            </a:r>
            <a:endParaRPr lang="en-ID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Google Shape;664;p13">
            <a:extLst>
              <a:ext uri="{FF2B5EF4-FFF2-40B4-BE49-F238E27FC236}">
                <a16:creationId xmlns:a16="http://schemas.microsoft.com/office/drawing/2014/main" xmlns="" id="{9177967D-BCF0-70BB-3419-F64C76C925C9}"/>
              </a:ext>
            </a:extLst>
          </p:cNvPr>
          <p:cNvSpPr/>
          <p:nvPr/>
        </p:nvSpPr>
        <p:spPr>
          <a:xfrm>
            <a:off x="696631" y="1716998"/>
            <a:ext cx="4432994" cy="572332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Cara </a:t>
            </a:r>
            <a:r>
              <a:rPr lang="en-US" sz="17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meneladani</a:t>
            </a:r>
            <a:r>
              <a:rPr lang="en-US" sz="17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asmasulhusna</a:t>
            </a:r>
            <a:r>
              <a:rPr lang="en-US" sz="17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700" b="1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Al-</a:t>
            </a:r>
            <a:r>
              <a:rPr lang="en-US" sz="1700" b="1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</a:t>
            </a:r>
            <a:r>
              <a:rPr lang="en-US" sz="1700" b="1" i="1" dirty="0" err="1">
                <a:solidFill>
                  <a:schemeClr val="dk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ḥyi</a:t>
            </a:r>
            <a:endParaRPr sz="1700" b="1" i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03167F-A400-AB71-09E5-2CD2012DE3EA}"/>
              </a:ext>
            </a:extLst>
          </p:cNvPr>
          <p:cNvSpPr txBox="1"/>
          <p:nvPr/>
        </p:nvSpPr>
        <p:spPr>
          <a:xfrm>
            <a:off x="232147" y="2293258"/>
            <a:ext cx="4635225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 err="1"/>
              <a:t>Rajin</a:t>
            </a:r>
            <a:r>
              <a:rPr lang="en-US" sz="1700" b="1" dirty="0"/>
              <a:t> </a:t>
            </a:r>
            <a:r>
              <a:rPr lang="en-US" sz="1700" b="1" dirty="0" err="1"/>
              <a:t>beribadah</a:t>
            </a:r>
            <a:r>
              <a:rPr lang="en-US" sz="1700" b="1" dirty="0"/>
              <a:t> </a:t>
            </a:r>
            <a:r>
              <a:rPr lang="en-US" sz="1700" b="1" dirty="0" err="1"/>
              <a:t>kepada</a:t>
            </a:r>
            <a:r>
              <a:rPr lang="en-US" sz="1700" b="1" dirty="0"/>
              <a:t> Allah </a:t>
            </a:r>
            <a:r>
              <a:rPr lang="en-US" sz="1700" b="1" dirty="0" err="1"/>
              <a:t>Swt</a:t>
            </a:r>
            <a:r>
              <a:rPr lang="en-US" sz="1700" b="1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 err="1"/>
              <a:t>Rajin</a:t>
            </a:r>
            <a:r>
              <a:rPr lang="en-US" sz="1700" b="1" dirty="0"/>
              <a:t> </a:t>
            </a:r>
            <a:r>
              <a:rPr lang="en-US" sz="1700" b="1" dirty="0" err="1"/>
              <a:t>belajar</a:t>
            </a:r>
            <a:r>
              <a:rPr lang="en-US" sz="1700" b="1" dirty="0"/>
              <a:t>, </a:t>
            </a:r>
            <a:r>
              <a:rPr lang="en-US" sz="1700" b="1" dirty="0" err="1"/>
              <a:t>berdoa</a:t>
            </a:r>
            <a:r>
              <a:rPr lang="en-US" sz="1700" b="1" dirty="0"/>
              <a:t>, dan </a:t>
            </a:r>
            <a:r>
              <a:rPr lang="en-US" sz="1700" b="1" dirty="0" err="1"/>
              <a:t>berusaha</a:t>
            </a:r>
            <a:r>
              <a:rPr lang="en-US" sz="1700" b="1" dirty="0"/>
              <a:t> </a:t>
            </a:r>
            <a:r>
              <a:rPr lang="en-US" sz="1700" b="1" dirty="0" err="1"/>
              <a:t>supaya</a:t>
            </a:r>
            <a:r>
              <a:rPr lang="en-US" sz="1700" b="1" dirty="0"/>
              <a:t> </a:t>
            </a:r>
            <a:r>
              <a:rPr lang="en-US" sz="1700" b="1" dirty="0" err="1"/>
              <a:t>mendapatkan</a:t>
            </a:r>
            <a:r>
              <a:rPr lang="en-US" sz="1700" b="1" dirty="0"/>
              <a:t> </a:t>
            </a:r>
            <a:r>
              <a:rPr lang="en-US" sz="1700" b="1" dirty="0" err="1"/>
              <a:t>kehidupan</a:t>
            </a:r>
            <a:r>
              <a:rPr lang="en-US" sz="1700" b="1" dirty="0"/>
              <a:t> yang </a:t>
            </a:r>
            <a:r>
              <a:rPr lang="en-US" sz="1700" b="1" dirty="0" err="1"/>
              <a:t>sukses</a:t>
            </a:r>
            <a:r>
              <a:rPr lang="en-US" sz="17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 err="1"/>
              <a:t>Menjauhi</a:t>
            </a:r>
            <a:r>
              <a:rPr lang="en-US" sz="1700" b="1" dirty="0"/>
              <a:t> </a:t>
            </a:r>
            <a:r>
              <a:rPr lang="en-US" sz="1700" b="1" dirty="0" err="1"/>
              <a:t>perbuatan</a:t>
            </a:r>
            <a:r>
              <a:rPr lang="en-US" sz="1700" b="1" dirty="0"/>
              <a:t> </a:t>
            </a:r>
            <a:r>
              <a:rPr lang="en-US" sz="1700" b="1" dirty="0" err="1"/>
              <a:t>dosa</a:t>
            </a:r>
            <a:r>
              <a:rPr lang="en-US" sz="1700" b="1" dirty="0"/>
              <a:t> dan </a:t>
            </a:r>
            <a:r>
              <a:rPr lang="en-US" sz="1700" b="1" dirty="0" err="1"/>
              <a:t>maksiat</a:t>
            </a:r>
            <a:r>
              <a:rPr lang="en-US" sz="1600" b="1" dirty="0"/>
              <a:t>.</a:t>
            </a:r>
          </a:p>
          <a:p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AA7328-043B-804C-42EE-4D7F1D7B4244}"/>
              </a:ext>
            </a:extLst>
          </p:cNvPr>
          <p:cNvSpPr txBox="1"/>
          <p:nvPr/>
        </p:nvSpPr>
        <p:spPr>
          <a:xfrm>
            <a:off x="2264806" y="980998"/>
            <a:ext cx="53977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900" b="1" i="1" dirty="0">
                <a:latin typeface="+mn-lt"/>
              </a:rPr>
              <a:t>Al-</a:t>
            </a:r>
            <a:r>
              <a:rPr lang="en-ID" sz="1900" b="1" i="1" dirty="0" err="1">
                <a:latin typeface="+mn-lt"/>
              </a:rPr>
              <a:t>Muḥyi</a:t>
            </a:r>
            <a:r>
              <a:rPr lang="en-ID" sz="1900" b="1" dirty="0">
                <a:latin typeface="+mn-lt"/>
              </a:rPr>
              <a:t> </a:t>
            </a:r>
            <a:r>
              <a:rPr lang="en-ID" sz="1900" b="1" dirty="0" err="1">
                <a:latin typeface="+mn-lt"/>
              </a:rPr>
              <a:t>artinya</a:t>
            </a:r>
            <a:r>
              <a:rPr lang="en-ID" sz="1900" b="1" dirty="0">
                <a:latin typeface="+mn-lt"/>
              </a:rPr>
              <a:t> </a:t>
            </a:r>
            <a:r>
              <a:rPr lang="en-ID" sz="1900" b="1" dirty="0" err="1">
                <a:latin typeface="+mn-lt"/>
              </a:rPr>
              <a:t>Maha</a:t>
            </a:r>
            <a:r>
              <a:rPr lang="en-ID" sz="1900" b="1" dirty="0">
                <a:latin typeface="+mn-lt"/>
              </a:rPr>
              <a:t> </a:t>
            </a:r>
            <a:r>
              <a:rPr lang="en-ID" sz="1900" b="1" dirty="0" err="1">
                <a:latin typeface="+mn-lt"/>
              </a:rPr>
              <a:t>Pemberi</a:t>
            </a:r>
            <a:r>
              <a:rPr lang="en-ID" sz="1900" b="1" dirty="0">
                <a:latin typeface="+mn-lt"/>
              </a:rPr>
              <a:t> </a:t>
            </a:r>
            <a:r>
              <a:rPr lang="en-ID" sz="1900" b="1" dirty="0" err="1">
                <a:latin typeface="+mn-lt"/>
              </a:rPr>
              <a:t>Kehidupan</a:t>
            </a:r>
            <a:r>
              <a:rPr lang="en-ID" sz="1900" b="1" dirty="0">
                <a:latin typeface="+mn-lt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331E69-F07A-01DA-492B-7370A4117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6"/>
          <p:cNvGrpSpPr/>
          <p:nvPr/>
        </p:nvGrpSpPr>
        <p:grpSpPr>
          <a:xfrm>
            <a:off x="4807330" y="1998138"/>
            <a:ext cx="4193992" cy="2560492"/>
            <a:chOff x="2828414" y="3741837"/>
            <a:chExt cx="5653457" cy="5728960"/>
          </a:xfrm>
        </p:grpSpPr>
        <p:sp>
          <p:nvSpPr>
            <p:cNvPr id="839" name="Google Shape;839;p16"/>
            <p:cNvSpPr/>
            <p:nvPr/>
          </p:nvSpPr>
          <p:spPr>
            <a:xfrm>
              <a:off x="2828414" y="3741837"/>
              <a:ext cx="5653457" cy="5728960"/>
            </a:xfrm>
            <a:custGeom>
              <a:avLst/>
              <a:gdLst/>
              <a:ahLst/>
              <a:cxnLst/>
              <a:rect l="l" t="t" r="r" b="b"/>
              <a:pathLst>
                <a:path w="5653457" h="5728960" extrusionOk="0">
                  <a:moveTo>
                    <a:pt x="5546288" y="4274027"/>
                  </a:moveTo>
                  <a:cubicBezTo>
                    <a:pt x="5100101" y="5126645"/>
                    <a:pt x="4821936" y="5324145"/>
                    <a:pt x="4390405" y="5609161"/>
                  </a:cubicBezTo>
                  <a:cubicBezTo>
                    <a:pt x="4049588" y="5795787"/>
                    <a:pt x="4515411" y="5702038"/>
                    <a:pt x="96161" y="5726341"/>
                  </a:cubicBezTo>
                  <a:cubicBezTo>
                    <a:pt x="-64155" y="5727246"/>
                    <a:pt x="31700" y="5917046"/>
                    <a:pt x="1210" y="1205103"/>
                  </a:cubicBezTo>
                  <a:cubicBezTo>
                    <a:pt x="4507" y="607904"/>
                    <a:pt x="3053" y="869466"/>
                    <a:pt x="6980" y="168619"/>
                  </a:cubicBezTo>
                  <a:cubicBezTo>
                    <a:pt x="7713" y="-1302"/>
                    <a:pt x="-50049" y="104902"/>
                    <a:pt x="5557027" y="16"/>
                  </a:cubicBezTo>
                  <a:cubicBezTo>
                    <a:pt x="5609214" y="-935"/>
                    <a:pt x="5651909" y="41276"/>
                    <a:pt x="5651680" y="93421"/>
                  </a:cubicBezTo>
                  <a:cubicBezTo>
                    <a:pt x="5627419" y="4472191"/>
                    <a:pt x="5715248" y="3948072"/>
                    <a:pt x="5546288" y="42740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6964606" y="7789111"/>
              <a:ext cx="1513599" cy="1678115"/>
            </a:xfrm>
            <a:custGeom>
              <a:avLst/>
              <a:gdLst/>
              <a:ahLst/>
              <a:cxnLst/>
              <a:rect l="l" t="t" r="r" b="b"/>
              <a:pathLst>
                <a:path w="1513599" h="1678115" extrusionOk="0">
                  <a:moveTo>
                    <a:pt x="1513599" y="0"/>
                  </a:moveTo>
                  <a:cubicBezTo>
                    <a:pt x="1422175" y="312286"/>
                    <a:pt x="786637" y="1431060"/>
                    <a:pt x="0" y="1678115"/>
                  </a:cubicBezTo>
                  <a:cubicBezTo>
                    <a:pt x="428256" y="1385813"/>
                    <a:pt x="586076" y="862793"/>
                    <a:pt x="668135" y="346785"/>
                  </a:cubicBezTo>
                  <a:cubicBezTo>
                    <a:pt x="679664" y="274199"/>
                    <a:pt x="867436" y="334067"/>
                    <a:pt x="1064001" y="250527"/>
                  </a:cubicBezTo>
                  <a:cubicBezTo>
                    <a:pt x="1222393" y="182651"/>
                    <a:pt x="1396654" y="139340"/>
                    <a:pt x="151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2832258" y="3741837"/>
              <a:ext cx="5647848" cy="728922"/>
            </a:xfrm>
            <a:custGeom>
              <a:avLst/>
              <a:gdLst/>
              <a:ahLst/>
              <a:cxnLst/>
              <a:rect l="l" t="t" r="r" b="b"/>
              <a:pathLst>
                <a:path w="5647848" h="728922" extrusionOk="0">
                  <a:moveTo>
                    <a:pt x="5647848" y="93432"/>
                  </a:moveTo>
                  <a:lnTo>
                    <a:pt x="5644929" y="620749"/>
                  </a:lnTo>
                  <a:lnTo>
                    <a:pt x="0" y="728923"/>
                  </a:lnTo>
                  <a:lnTo>
                    <a:pt x="3137" y="168619"/>
                  </a:lnTo>
                  <a:cubicBezTo>
                    <a:pt x="3881" y="-3582"/>
                    <a:pt x="-41894" y="104672"/>
                    <a:pt x="5553184" y="16"/>
                  </a:cubicBezTo>
                  <a:cubicBezTo>
                    <a:pt x="5605382" y="-935"/>
                    <a:pt x="5648066" y="41276"/>
                    <a:pt x="5647848" y="93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664;p13">
            <a:extLst>
              <a:ext uri="{FF2B5EF4-FFF2-40B4-BE49-F238E27FC236}">
                <a16:creationId xmlns:a16="http://schemas.microsoft.com/office/drawing/2014/main" xmlns="" id="{BD62CE11-8EA1-3C82-C834-859506DF6812}"/>
              </a:ext>
            </a:extLst>
          </p:cNvPr>
          <p:cNvSpPr/>
          <p:nvPr/>
        </p:nvSpPr>
        <p:spPr>
          <a:xfrm>
            <a:off x="2264735" y="253179"/>
            <a:ext cx="4922873" cy="662639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726BDD8-0CD7-E0BD-8E23-BBCD0B01CC44}"/>
              </a:ext>
            </a:extLst>
          </p:cNvPr>
          <p:cNvSpPr txBox="1"/>
          <p:nvPr/>
        </p:nvSpPr>
        <p:spPr>
          <a:xfrm>
            <a:off x="3668231" y="353665"/>
            <a:ext cx="21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i="1" dirty="0">
                <a:latin typeface="Arial Black" panose="020B0A04020102020204" pitchFamily="34" charset="0"/>
              </a:rPr>
              <a:t>Al-</a:t>
            </a:r>
            <a:r>
              <a:rPr lang="en-ID" sz="2400" i="1" dirty="0" err="1">
                <a:latin typeface="Arial Black" panose="020B0A04020102020204" pitchFamily="34" charset="0"/>
              </a:rPr>
              <a:t>Mumīt</a:t>
            </a:r>
            <a:endParaRPr lang="en-ID" sz="2400" i="1" dirty="0">
              <a:latin typeface="Arial Black" panose="020B0A040201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5EC1108-AF7D-4F07-FBAF-FAC462AA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35" r="95260">
                        <a14:foregroundMark x1="7957" y1="50810" x2="7957" y2="50810"/>
                        <a14:foregroundMark x1="7957" y1="50810" x2="7957" y2="50810"/>
                        <a14:foregroundMark x1="7957" y1="50810" x2="12468" y2="52591"/>
                        <a14:foregroundMark x1="3964" y1="51579" x2="3792" y2="52591"/>
                        <a14:foregroundMark x1="93967" y1="46721" x2="91439" y2="60486"/>
                        <a14:foregroundMark x1="90893" y1="68421" x2="90175" y2="64575"/>
                        <a14:foregroundMark x1="95260" y1="82186" x2="95059" y2="81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79" y="1691964"/>
            <a:ext cx="4365866" cy="30978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EAB4A36-7356-8685-AE05-423F16DA4083}"/>
              </a:ext>
            </a:extLst>
          </p:cNvPr>
          <p:cNvSpPr txBox="1"/>
          <p:nvPr/>
        </p:nvSpPr>
        <p:spPr>
          <a:xfrm>
            <a:off x="206163" y="1417394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i="1" dirty="0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Al-</a:t>
            </a:r>
            <a:r>
              <a:rPr lang="en-ID" sz="1800" b="1" i="1" dirty="0" err="1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Mumīt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artinya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yang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Maha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ID" sz="1800" b="1" dirty="0" err="1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Mematikan</a:t>
            </a:r>
            <a:r>
              <a:rPr lang="en-ID" sz="1800" b="1" dirty="0">
                <a:solidFill>
                  <a:schemeClr val="tx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. </a:t>
            </a: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xmlns="" id="{B4F5E92C-51B4-E2DE-2C67-F1440FE2A0E4}"/>
              </a:ext>
            </a:extLst>
          </p:cNvPr>
          <p:cNvSpPr/>
          <p:nvPr/>
        </p:nvSpPr>
        <p:spPr>
          <a:xfrm>
            <a:off x="4895323" y="1254643"/>
            <a:ext cx="4097198" cy="651270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ID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C977346-CDB3-8C22-E60E-CFB82A645638}"/>
              </a:ext>
            </a:extLst>
          </p:cNvPr>
          <p:cNvSpPr txBox="1"/>
          <p:nvPr/>
        </p:nvSpPr>
        <p:spPr>
          <a:xfrm>
            <a:off x="5373686" y="1289154"/>
            <a:ext cx="319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/>
              <a:t>Cara </a:t>
            </a:r>
            <a:r>
              <a:rPr lang="en-ID" sz="1600" b="1" dirty="0" err="1"/>
              <a:t>meneladani</a:t>
            </a:r>
            <a:r>
              <a:rPr lang="en-ID" sz="1600" b="1" dirty="0"/>
              <a:t> </a:t>
            </a:r>
          </a:p>
          <a:p>
            <a:pPr algn="ctr"/>
            <a:r>
              <a:rPr lang="en-ID" sz="1600" b="1" dirty="0" err="1"/>
              <a:t>asmaulhusna</a:t>
            </a:r>
            <a:r>
              <a:rPr lang="en-ID" sz="1600" b="1" dirty="0"/>
              <a:t> </a:t>
            </a:r>
            <a:r>
              <a:rPr lang="en-ID" sz="1600" b="1" i="1" dirty="0"/>
              <a:t>Al-</a:t>
            </a:r>
            <a:r>
              <a:rPr lang="en-ID" sz="1600" b="1" i="1" dirty="0" err="1"/>
              <a:t>Mumīt</a:t>
            </a:r>
            <a:endParaRPr lang="en-ID" sz="1600" b="1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FF0CA2A-8E87-D025-676C-532015CC253C}"/>
              </a:ext>
            </a:extLst>
          </p:cNvPr>
          <p:cNvSpPr txBox="1"/>
          <p:nvPr/>
        </p:nvSpPr>
        <p:spPr>
          <a:xfrm>
            <a:off x="4950008" y="2318736"/>
            <a:ext cx="39086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Berbuat</a:t>
            </a:r>
            <a:r>
              <a:rPr lang="en-US" sz="1500" b="1" dirty="0"/>
              <a:t> </a:t>
            </a:r>
            <a:r>
              <a:rPr lang="en-US" sz="1500" b="1" dirty="0" err="1"/>
              <a:t>kebaikan</a:t>
            </a:r>
            <a:r>
              <a:rPr lang="en-US" sz="1500" b="1" dirty="0"/>
              <a:t> </a:t>
            </a:r>
            <a:r>
              <a:rPr lang="en-US" sz="1500" b="1" dirty="0" smtClean="0"/>
              <a:t>di </a:t>
            </a:r>
            <a:r>
              <a:rPr lang="en-US" sz="1500" b="1" dirty="0" err="1" smtClean="0"/>
              <a:t>mana</a:t>
            </a:r>
            <a:r>
              <a:rPr lang="en-US" sz="1500" b="1" dirty="0" smtClean="0"/>
              <a:t> </a:t>
            </a:r>
            <a:r>
              <a:rPr lang="en-US" sz="1500" b="1" dirty="0" err="1"/>
              <a:t>saja</a:t>
            </a:r>
            <a:r>
              <a:rPr lang="en-US" sz="1500" b="1" dirty="0"/>
              <a:t> dan </a:t>
            </a:r>
            <a:r>
              <a:rPr lang="en-US" sz="1500" b="1" dirty="0" err="1"/>
              <a:t>kapan</a:t>
            </a:r>
            <a:r>
              <a:rPr lang="en-US" sz="1500" b="1" dirty="0"/>
              <a:t> </a:t>
            </a:r>
            <a:r>
              <a:rPr lang="en-US" sz="1500" b="1" dirty="0" err="1"/>
              <a:t>saja</a:t>
            </a:r>
            <a:r>
              <a:rPr lang="en-US" sz="15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Menjauhi</a:t>
            </a:r>
            <a:r>
              <a:rPr lang="en-US" sz="1500" b="1" dirty="0"/>
              <a:t> </a:t>
            </a:r>
            <a:r>
              <a:rPr lang="en-US" sz="1500" b="1" dirty="0" err="1"/>
              <a:t>semua</a:t>
            </a:r>
            <a:r>
              <a:rPr lang="en-US" sz="1500" b="1" dirty="0"/>
              <a:t> </a:t>
            </a:r>
            <a:r>
              <a:rPr lang="en-US" sz="1500" b="1" dirty="0" err="1"/>
              <a:t>larangan</a:t>
            </a:r>
            <a:r>
              <a:rPr lang="en-US" sz="1500" b="1" dirty="0"/>
              <a:t> Allah </a:t>
            </a:r>
            <a:r>
              <a:rPr lang="en-US" sz="1500" b="1" dirty="0" err="1"/>
              <a:t>Swt</a:t>
            </a:r>
            <a:r>
              <a:rPr lang="en-US" sz="15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Selalu</a:t>
            </a:r>
            <a:r>
              <a:rPr lang="en-US" sz="1500" b="1" dirty="0"/>
              <a:t> </a:t>
            </a:r>
            <a:r>
              <a:rPr lang="en-US" sz="1500" b="1" dirty="0" err="1"/>
              <a:t>mengingat</a:t>
            </a:r>
            <a:r>
              <a:rPr lang="en-US" sz="1500" b="1" dirty="0"/>
              <a:t> Allah </a:t>
            </a:r>
            <a:r>
              <a:rPr lang="en-US" sz="1500" b="1" dirty="0" err="1"/>
              <a:t>Swt</a:t>
            </a:r>
            <a:r>
              <a:rPr lang="en-US" sz="1500" b="1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/>
              <a:t>Selalu</a:t>
            </a:r>
            <a:r>
              <a:rPr lang="en-US" sz="1500" b="1" dirty="0"/>
              <a:t> </a:t>
            </a:r>
            <a:r>
              <a:rPr lang="en-US" sz="1500" b="1" dirty="0" err="1"/>
              <a:t>ingat</a:t>
            </a:r>
            <a:r>
              <a:rPr lang="en-US" sz="1500" b="1" dirty="0"/>
              <a:t> </a:t>
            </a:r>
            <a:r>
              <a:rPr lang="en-US" sz="1500" b="1" dirty="0" err="1"/>
              <a:t>bahwa</a:t>
            </a:r>
            <a:r>
              <a:rPr lang="en-US" sz="1500" b="1" dirty="0"/>
              <a:t> </a:t>
            </a:r>
            <a:r>
              <a:rPr lang="en-US" sz="1500" b="1" dirty="0" err="1"/>
              <a:t>kematian</a:t>
            </a:r>
            <a:r>
              <a:rPr lang="en-US" sz="1500" b="1" dirty="0"/>
              <a:t> </a:t>
            </a:r>
            <a:r>
              <a:rPr lang="en-US" sz="1500" b="1" dirty="0" err="1"/>
              <a:t>pasti</a:t>
            </a:r>
            <a:r>
              <a:rPr lang="en-US" sz="1500" b="1" dirty="0"/>
              <a:t> </a:t>
            </a:r>
            <a:r>
              <a:rPr lang="en-US" sz="1500" b="1" dirty="0" err="1"/>
              <a:t>akan</a:t>
            </a:r>
            <a:r>
              <a:rPr lang="en-US" sz="1500" b="1" dirty="0"/>
              <a:t> </a:t>
            </a:r>
            <a:r>
              <a:rPr lang="en-US" sz="1500" b="1" dirty="0" err="1"/>
              <a:t>datang</a:t>
            </a:r>
            <a:r>
              <a:rPr lang="en-US" sz="1500" b="1" dirty="0"/>
              <a:t>. </a:t>
            </a:r>
            <a:endParaRPr lang="en-ID" sz="15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03A9F8-31BA-9FDD-1345-327B8A28C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-517989" y="-573690"/>
            <a:ext cx="4731676" cy="5309749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45712" y="30792"/>
            <a:ext cx="3824569" cy="4376743"/>
            <a:chOff x="4453838" y="1028691"/>
            <a:chExt cx="9389284" cy="9518759"/>
          </a:xfrm>
        </p:grpSpPr>
        <p:sp>
          <p:nvSpPr>
            <p:cNvPr id="1198" name="Google Shape;1198;p22"/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FBC92A34-3ECC-9EED-CB2E-79574EB41355}"/>
              </a:ext>
            </a:extLst>
          </p:cNvPr>
          <p:cNvSpPr/>
          <p:nvPr/>
        </p:nvSpPr>
        <p:spPr>
          <a:xfrm>
            <a:off x="4803569" y="251591"/>
            <a:ext cx="4157532" cy="81040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8B966-C3E0-549B-3B47-44580D8C0961}"/>
              </a:ext>
            </a:extLst>
          </p:cNvPr>
          <p:cNvSpPr txBox="1"/>
          <p:nvPr/>
        </p:nvSpPr>
        <p:spPr>
          <a:xfrm>
            <a:off x="4977645" y="425962"/>
            <a:ext cx="380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i="1" dirty="0">
                <a:solidFill>
                  <a:schemeClr val="bg1"/>
                </a:solidFill>
                <a:latin typeface="Arial Black" panose="020B0A04020102020204" pitchFamily="34" charset="0"/>
              </a:rPr>
              <a:t>Al-</a:t>
            </a:r>
            <a:r>
              <a:rPr lang="en-ID" sz="24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Bā’iś</a:t>
            </a:r>
            <a:endParaRPr lang="en-ID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6CFB26-D797-44A1-3125-05C340A2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118" l="4085" r="97344">
                        <a14:foregroundMark x1="12254" y1="44275" x2="10968" y2="43373"/>
                        <a14:foregroundMark x1="5370" y1="42196" x2="8226" y2="60078"/>
                        <a14:foregroundMark x1="8226" y1="60078" x2="7741" y2="59294"/>
                        <a14:foregroundMark x1="7741" y1="59294" x2="6027" y2="42471"/>
                        <a14:foregroundMark x1="4085" y1="42471" x2="4313" y2="45725"/>
                        <a14:foregroundMark x1="91117" y1="40431" x2="97344" y2="47804"/>
                        <a14:foregroundMark x1="62753" y1="90588" x2="37189" y2="86863"/>
                        <a14:foregroundMark x1="37189" y1="86863" x2="81662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0139" y="1805431"/>
            <a:ext cx="3824568" cy="278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03588E-8593-48B5-CC05-D12E1B17C79E}"/>
              </a:ext>
            </a:extLst>
          </p:cNvPr>
          <p:cNvSpPr txBox="1"/>
          <p:nvPr/>
        </p:nvSpPr>
        <p:spPr>
          <a:xfrm>
            <a:off x="4519197" y="1073198"/>
            <a:ext cx="489097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Al-</a:t>
            </a:r>
            <a:r>
              <a:rPr lang="en-US" sz="1800" b="1" i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Bā’iś</a:t>
            </a:r>
            <a:r>
              <a:rPr lang="en-ID" sz="1800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artinya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yang </a:t>
            </a:r>
          </a:p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Maha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Membangkitkan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.</a:t>
            </a:r>
            <a:endParaRPr lang="en-ID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FA20A9-EF94-BE20-8895-2EC553EA628D}"/>
              </a:ext>
            </a:extLst>
          </p:cNvPr>
          <p:cNvSpPr txBox="1"/>
          <p:nvPr/>
        </p:nvSpPr>
        <p:spPr>
          <a:xfrm>
            <a:off x="113156" y="235326"/>
            <a:ext cx="36450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Cara 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meneladani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asmaulhusna</a:t>
            </a:r>
            <a:endParaRPr lang="en-US" sz="18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ID" sz="18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Al-</a:t>
            </a:r>
            <a:r>
              <a:rPr lang="en-ID" sz="18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Bā’iś</a:t>
            </a:r>
            <a:r>
              <a:rPr lang="en-ID" sz="1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.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endParaRPr lang="en-ID" sz="16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oogle Shape;4057;p35">
            <a:extLst>
              <a:ext uri="{FF2B5EF4-FFF2-40B4-BE49-F238E27FC236}">
                <a16:creationId xmlns:a16="http://schemas.microsoft.com/office/drawing/2014/main" xmlns="" id="{47E0298A-668E-D1B4-2534-43DAEC26D32C}"/>
              </a:ext>
            </a:extLst>
          </p:cNvPr>
          <p:cNvGrpSpPr/>
          <p:nvPr/>
        </p:nvGrpSpPr>
        <p:grpSpPr>
          <a:xfrm>
            <a:off x="127002" y="906109"/>
            <a:ext cx="3616587" cy="3427627"/>
            <a:chOff x="11805092" y="4310205"/>
            <a:chExt cx="2219862" cy="22430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Google Shape;4058;p35">
              <a:extLst>
                <a:ext uri="{FF2B5EF4-FFF2-40B4-BE49-F238E27FC236}">
                  <a16:creationId xmlns:a16="http://schemas.microsoft.com/office/drawing/2014/main" xmlns="" id="{C5603941-5DEF-9659-4A3E-C5A576D5A08A}"/>
                </a:ext>
              </a:extLst>
            </p:cNvPr>
            <p:cNvSpPr/>
            <p:nvPr/>
          </p:nvSpPr>
          <p:spPr>
            <a:xfrm>
              <a:off x="11805092" y="4310205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059;p35">
              <a:extLst>
                <a:ext uri="{FF2B5EF4-FFF2-40B4-BE49-F238E27FC236}">
                  <a16:creationId xmlns:a16="http://schemas.microsoft.com/office/drawing/2014/main" xmlns="" id="{5BAC4BCA-8657-4E1A-C0A4-7CC8F64BAF3D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060;p35">
              <a:extLst>
                <a:ext uri="{FF2B5EF4-FFF2-40B4-BE49-F238E27FC236}">
                  <a16:creationId xmlns:a16="http://schemas.microsoft.com/office/drawing/2014/main" xmlns="" id="{79740A9F-5AB8-CC7A-3FD7-735F07369DC7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8D3CC3-98FF-4270-5D0F-1E8CC3444BBB}"/>
              </a:ext>
            </a:extLst>
          </p:cNvPr>
          <p:cNvSpPr txBox="1"/>
          <p:nvPr/>
        </p:nvSpPr>
        <p:spPr>
          <a:xfrm>
            <a:off x="117069" y="986476"/>
            <a:ext cx="36565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Percaya</a:t>
            </a:r>
            <a:r>
              <a:rPr lang="en-US" sz="1600" b="1" dirty="0"/>
              <a:t> </a:t>
            </a:r>
            <a:r>
              <a:rPr lang="en-US" sz="1600" b="1" dirty="0" err="1"/>
              <a:t>bahwa</a:t>
            </a:r>
            <a:r>
              <a:rPr lang="en-US" sz="1600" b="1" dirty="0"/>
              <a:t> </a:t>
            </a:r>
            <a:r>
              <a:rPr lang="en-US" sz="1600" b="1" dirty="0" err="1" smtClean="0"/>
              <a:t>pada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hari</a:t>
            </a:r>
            <a:r>
              <a:rPr lang="en-US" sz="1600" b="1" dirty="0" smtClean="0"/>
              <a:t> </a:t>
            </a:r>
            <a:r>
              <a:rPr lang="en-US" sz="1600" b="1" dirty="0" err="1"/>
              <a:t>Kiamat</a:t>
            </a:r>
            <a:r>
              <a:rPr lang="en-US" sz="1600" b="1" dirty="0"/>
              <a:t> </a:t>
            </a:r>
            <a:r>
              <a:rPr lang="en-US" sz="1600" b="1" dirty="0" err="1"/>
              <a:t>semua</a:t>
            </a:r>
            <a:r>
              <a:rPr lang="en-US" sz="1600" b="1" dirty="0"/>
              <a:t> </a:t>
            </a:r>
            <a:r>
              <a:rPr lang="en-US" sz="1600" b="1" dirty="0" err="1"/>
              <a:t>makhluk</a:t>
            </a:r>
            <a:r>
              <a:rPr lang="en-US" sz="1600" b="1" dirty="0"/>
              <a:t> </a:t>
            </a:r>
            <a:r>
              <a:rPr lang="en-US" sz="1600" b="1" dirty="0" err="1"/>
              <a:t>akan</a:t>
            </a:r>
            <a:r>
              <a:rPr lang="en-US" sz="1600" b="1" dirty="0"/>
              <a:t> </a:t>
            </a:r>
            <a:r>
              <a:rPr lang="en-US" sz="1600" b="1" dirty="0" err="1"/>
              <a:t>dibangkitkan</a:t>
            </a:r>
            <a:r>
              <a:rPr lang="en-US" sz="1600" b="1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Cepat</a:t>
            </a:r>
            <a:r>
              <a:rPr lang="en-US" sz="1600" b="1" dirty="0"/>
              <a:t> </a:t>
            </a:r>
            <a:r>
              <a:rPr lang="en-US" sz="1600" b="1" dirty="0" err="1"/>
              <a:t>bangkit</a:t>
            </a:r>
            <a:r>
              <a:rPr lang="en-US" sz="1600" b="1" dirty="0"/>
              <a:t> </a:t>
            </a:r>
            <a:r>
              <a:rPr lang="en-US" sz="1600" b="1" dirty="0" err="1"/>
              <a:t>dari</a:t>
            </a:r>
            <a:r>
              <a:rPr lang="en-US" sz="1600" b="1" dirty="0"/>
              <a:t> </a:t>
            </a:r>
            <a:r>
              <a:rPr lang="en-US" sz="1600" b="1" dirty="0" err="1"/>
              <a:t>keterpurukan</a:t>
            </a:r>
            <a:r>
              <a:rPr lang="en-US" sz="16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Memiliki</a:t>
            </a:r>
            <a:r>
              <a:rPr lang="en-US" sz="1600" b="1" dirty="0"/>
              <a:t> </a:t>
            </a:r>
            <a:r>
              <a:rPr lang="en-US" sz="1600" b="1" dirty="0" err="1"/>
              <a:t>semangat</a:t>
            </a:r>
            <a:r>
              <a:rPr lang="en-US" sz="1600" b="1" dirty="0"/>
              <a:t> </a:t>
            </a:r>
            <a:r>
              <a:rPr lang="en-US" sz="1600" b="1" dirty="0" err="1"/>
              <a:t>dalam</a:t>
            </a:r>
            <a:r>
              <a:rPr lang="en-US" sz="1600" b="1" dirty="0"/>
              <a:t> </a:t>
            </a:r>
            <a:r>
              <a:rPr lang="en-US" sz="1600" b="1" dirty="0" err="1"/>
              <a:t>berbagai</a:t>
            </a:r>
            <a:r>
              <a:rPr lang="en-US" sz="1600" b="1" dirty="0"/>
              <a:t> </a:t>
            </a:r>
            <a:r>
              <a:rPr lang="en-US" sz="1600" b="1" dirty="0" err="1"/>
              <a:t>hal</a:t>
            </a:r>
            <a:r>
              <a:rPr lang="en-US" sz="16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Tidak</a:t>
            </a:r>
            <a:r>
              <a:rPr lang="en-US" sz="1600" b="1" dirty="0"/>
              <a:t> </a:t>
            </a:r>
            <a:r>
              <a:rPr lang="en-US" sz="1600" b="1" dirty="0" err="1"/>
              <a:t>larut</a:t>
            </a:r>
            <a:r>
              <a:rPr lang="en-US" sz="1600" b="1" dirty="0"/>
              <a:t> </a:t>
            </a:r>
            <a:r>
              <a:rPr lang="en-US" sz="1600" b="1" dirty="0" err="1"/>
              <a:t>dalam</a:t>
            </a:r>
            <a:r>
              <a:rPr lang="en-US" sz="1600" b="1" dirty="0"/>
              <a:t> </a:t>
            </a:r>
            <a:r>
              <a:rPr lang="en-US" sz="1600" b="1" dirty="0" err="1"/>
              <a:t>kesedihan</a:t>
            </a:r>
            <a:r>
              <a:rPr lang="en-US" sz="1600" b="1" dirty="0"/>
              <a:t> dan </a:t>
            </a:r>
            <a:r>
              <a:rPr lang="en-US" sz="1600" b="1" dirty="0" err="1"/>
              <a:t>penyesalan</a:t>
            </a:r>
            <a:r>
              <a:rPr lang="en-US" sz="1600" b="1" dirty="0"/>
              <a:t>.  </a:t>
            </a:r>
            <a:endParaRPr lang="en-ID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1C384B-41A8-C62E-88E5-95607D6B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237</Words>
  <Application>Microsoft Office PowerPoint</Application>
  <PresentationFormat>On-screen Show (16:9)</PresentationFormat>
  <Paragraphs>50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Open Sans</vt:lpstr>
      <vt:lpstr>Calibri</vt:lpstr>
      <vt:lpstr>ＭＳ Ｐゴシック</vt:lpstr>
      <vt:lpstr>Arial Black</vt:lpstr>
      <vt:lpstr>Fira Sans Extra Condensed</vt:lpstr>
      <vt:lpstr>Colorful Cute Illustrative Scrapbook Teacher About Me Creative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Risa Purnama</dc:creator>
  <cp:lastModifiedBy>Sani Nurlatifah</cp:lastModifiedBy>
  <cp:revision>7</cp:revision>
  <dcterms:modified xsi:type="dcterms:W3CDTF">2022-08-27T05:24:59Z</dcterms:modified>
</cp:coreProperties>
</file>