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62" r:id="rId4"/>
    <p:sldId id="263" r:id="rId5"/>
    <p:sldId id="264" r:id="rId6"/>
    <p:sldId id="300" r:id="rId7"/>
    <p:sldId id="325" r:id="rId8"/>
    <p:sldId id="301" r:id="rId9"/>
    <p:sldId id="304" r:id="rId10"/>
    <p:sldId id="326" r:id="rId11"/>
    <p:sldId id="321" r:id="rId12"/>
    <p:sldId id="327" r:id="rId13"/>
    <p:sldId id="328" r:id="rId14"/>
    <p:sldId id="305" r:id="rId15"/>
    <p:sldId id="322" r:id="rId16"/>
    <p:sldId id="323" r:id="rId17"/>
    <p:sldId id="329" r:id="rId18"/>
    <p:sldId id="32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4244"/>
            <a:ext cx="3657600" cy="4296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42875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loncat</a:t>
            </a:r>
            <a:r>
              <a:rPr lang="en-US" sz="2400" dirty="0"/>
              <a:t> </a:t>
            </a:r>
            <a:r>
              <a:rPr lang="en-US" sz="2400" dirty="0" err="1"/>
              <a:t>putar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meloncat</a:t>
            </a:r>
            <a:r>
              <a:rPr lang="en-US" sz="2400" dirty="0"/>
              <a:t> </a:t>
            </a:r>
            <a:r>
              <a:rPr lang="en-US" sz="2400" dirty="0" err="1"/>
              <a:t>sambil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bertumpu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kaki.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loncat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berputar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6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5" y="1620142"/>
            <a:ext cx="7224445" cy="293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5527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Kopstand</a:t>
            </a:r>
            <a:r>
              <a:rPr lang="en-US" sz="2400" i="1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bertumpu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dahi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agar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Kopstand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8" y="1757129"/>
            <a:ext cx="8814132" cy="2872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5527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meroda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menyamping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kaki.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7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93" y="1657350"/>
            <a:ext cx="4949141" cy="30660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4582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089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Senam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971550"/>
            <a:ext cx="3953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gerakan-gerakan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pelajari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3" y="814426"/>
            <a:ext cx="6896777" cy="3852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1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Kopstand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" y="1368797"/>
            <a:ext cx="8939536" cy="2806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2 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88" y="971551"/>
            <a:ext cx="5681511" cy="3739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2 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7131"/>
            <a:ext cx="4191000" cy="396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3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Lilin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SENAM LANTAI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2178515"/>
            <a:ext cx="8242913" cy="2374435"/>
            <a:chOff x="836416" y="2426714"/>
            <a:chExt cx="8242913" cy="2374435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8242913" cy="2374435"/>
              <a:chOff x="836416" y="2426714"/>
              <a:chExt cx="8242913" cy="23744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824291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pembelajaran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6.1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senam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1 (</a:t>
                </a:r>
                <a:r>
                  <a:rPr lang="en-US" sz="1600" dirty="0" err="1"/>
                  <a:t>guling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depan</a:t>
                </a:r>
                <a:r>
                  <a:rPr lang="en-US" sz="1600" dirty="0"/>
                  <a:t>, </a:t>
                </a:r>
                <a:r>
                  <a:rPr lang="en-US" sz="1600" i="1" dirty="0" err="1"/>
                  <a:t>kopstand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2 (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meroda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berguling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belakang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3 (</a:t>
                </a:r>
                <a:r>
                  <a:rPr lang="en-US" sz="1600" dirty="0" err="1"/>
                  <a:t>sikap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lilin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meroda</a:t>
                </a:r>
                <a:r>
                  <a:rPr lang="en-US" sz="1600" dirty="0"/>
                  <a:t>); </a:t>
                </a:r>
              </a:p>
              <a:p>
                <a:r>
                  <a:rPr lang="en-US" sz="1600" dirty="0"/>
                  <a:t>6.2 </a:t>
                </a:r>
                <a:r>
                  <a:rPr lang="en-US" sz="1600" dirty="0" err="1"/>
                  <a:t>Mempraktikkan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senam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1 (</a:t>
                </a:r>
                <a:r>
                  <a:rPr lang="en-US" sz="1600" dirty="0" err="1"/>
                  <a:t>guling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depan</a:t>
                </a:r>
                <a:r>
                  <a:rPr lang="en-US" sz="1600" dirty="0"/>
                  <a:t>, </a:t>
                </a:r>
                <a:r>
                  <a:rPr lang="en-US" sz="1600" i="1" dirty="0" err="1"/>
                  <a:t>kopstand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2 (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meroda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berguling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belakang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rangkaian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sederhana</a:t>
                </a:r>
                <a:r>
                  <a:rPr lang="en-US" sz="1600" dirty="0"/>
                  <a:t> 3 (</a:t>
                </a:r>
                <a:r>
                  <a:rPr lang="en-US" sz="1600" dirty="0" err="1"/>
                  <a:t>sikap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lilin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kayang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meroda</a:t>
                </a:r>
                <a:r>
                  <a:rPr lang="en-US" sz="1600" dirty="0"/>
                  <a:t>). 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55497" y="95989"/>
            <a:ext cx="4386790" cy="2641079"/>
            <a:chOff x="-6175148" y="1129208"/>
            <a:chExt cx="4221582" cy="3511984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69692"/>
              <a:ext cx="3992961" cy="3471500"/>
              <a:chOff x="-8326649" y="2613321"/>
              <a:chExt cx="4370271" cy="379953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613321"/>
                <a:ext cx="4370271" cy="379953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5148" y="1129208"/>
              <a:ext cx="4221582" cy="346329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60110"/>
            <a:ext cx="4299584" cy="34473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Senam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047750"/>
            <a:ext cx="4152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matras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alas.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Senam</a:t>
            </a:r>
            <a:r>
              <a:rPr lang="en-US" sz="2400" dirty="0" smtClean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" y="2114550"/>
            <a:ext cx="8552922" cy="2445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56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Lantai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Lilin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21949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Sikap lilin adalah salah satu jenis olahraga senam lantai yang dilakukan dengan posisi berbaring di atas matras dan bahu menempel di lantai.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1" y="2183963"/>
            <a:ext cx="8952189" cy="2288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90255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guling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menggulingkan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matras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084"/>
            <a:ext cx="9144000" cy="278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065" y="73625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Guling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" y="2266950"/>
            <a:ext cx="8994921" cy="219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82635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guling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menggulingkan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matras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674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15635"/>
            <a:ext cx="8923866" cy="2644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4295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Kayang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kaki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matras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Kayang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2951"/>
            <a:ext cx="5652623" cy="3979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4291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Kayang</a:t>
            </a:r>
            <a:r>
              <a:rPr lang="en-US" sz="2400" dirty="0"/>
              <a:t> </a:t>
            </a:r>
            <a:r>
              <a:rPr lang="en-US" sz="2400" dirty="0" err="1"/>
              <a:t>diawali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378</Words>
  <Application>Microsoft Office PowerPoint</Application>
  <PresentationFormat>On-screen Show (16:9)</PresentationFormat>
  <Paragraphs>40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111</cp:revision>
  <dcterms:created xsi:type="dcterms:W3CDTF">2022-01-17T01:37:52Z</dcterms:created>
  <dcterms:modified xsi:type="dcterms:W3CDTF">2023-01-17T04:12:59Z</dcterms:modified>
</cp:coreProperties>
</file>