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8" r:id="rId3"/>
    <p:sldId id="261" r:id="rId4"/>
    <p:sldId id="258" r:id="rId5"/>
    <p:sldId id="259" r:id="rId6"/>
    <p:sldId id="262" r:id="rId7"/>
    <p:sldId id="266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C380"/>
    <a:srgbClr val="79A40C"/>
    <a:srgbClr val="CF7CE0"/>
    <a:srgbClr val="EE6E96"/>
    <a:srgbClr val="0D6D38"/>
    <a:srgbClr val="A1133F"/>
    <a:srgbClr val="F5A9C1"/>
    <a:srgbClr val="C09CB4"/>
    <a:srgbClr val="08080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1" autoAdjust="0"/>
    <p:restoredTop sz="94660"/>
  </p:normalViewPr>
  <p:slideViewPr>
    <p:cSldViewPr snapToGrid="0">
      <p:cViewPr>
        <p:scale>
          <a:sx n="69" d="100"/>
          <a:sy n="69" d="100"/>
        </p:scale>
        <p:origin x="-372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#1" qsCatId="simple" csTypeId="urn:microsoft.com/office/officeart/2005/8/colors/colorful1#1" csCatId="accent1" phldr="1"/>
      <dgm:spPr/>
    </dgm:pt>
    <dgm:pt modelId="{BEB4A0DE-FB16-4C4F-8DEA-03570694B93A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mengganggu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umat</a:t>
          </a:r>
          <a:r>
            <a:rPr lang="en-ID" b="1" dirty="0">
              <a:sym typeface="+mn-ea"/>
            </a:rPr>
            <a:t> agama lain </a:t>
          </a:r>
          <a:r>
            <a:rPr lang="en-ID" b="1" dirty="0" err="1">
              <a:sym typeface="+mn-ea"/>
            </a:rPr>
            <a:t>ketika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mereka</a:t>
          </a:r>
          <a:r>
            <a:rPr lang="en-ID" b="1" dirty="0">
              <a:sym typeface="+mn-ea"/>
            </a:rPr>
            <a:t> </a:t>
          </a:r>
          <a:r>
            <a:rPr lang="en-ID" b="1" dirty="0" err="1" smtClean="0">
              <a:sym typeface="+mn-ea"/>
            </a:rPr>
            <a:t>beribadah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A1CD0B47-03FC-4535-A972-2673574CE2F3}" type="parTrans" cxnId="{71547FCD-A467-4049-A508-C88C73570F3C}">
      <dgm:prSet/>
      <dgm:spPr/>
      <dgm:t>
        <a:bodyPr/>
        <a:lstStyle/>
        <a:p>
          <a:endParaRPr lang="en-US"/>
        </a:p>
      </dgm:t>
    </dgm:pt>
    <dgm:pt modelId="{66283CB7-69B8-41D5-A569-950515985F71}" type="sibTrans" cxnId="{71547FCD-A467-4049-A508-C88C73570F3C}">
      <dgm:prSet/>
      <dgm:spPr/>
      <dgm:t>
        <a:bodyPr/>
        <a:lstStyle/>
        <a:p>
          <a:endParaRPr lang="en-US"/>
        </a:p>
      </dgm:t>
    </dgm:pt>
    <dgm:pt modelId="{11A5EA0A-517A-463B-9BA8-5EB54D7D10F8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memaksa</a:t>
          </a:r>
          <a:r>
            <a:rPr lang="en-ID" b="1" dirty="0">
              <a:sym typeface="+mn-ea"/>
            </a:rPr>
            <a:t> orang lain </a:t>
          </a:r>
          <a:r>
            <a:rPr lang="en-ID" b="1" dirty="0" err="1">
              <a:sym typeface="+mn-ea"/>
            </a:rPr>
            <a:t>untuk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menganut</a:t>
          </a:r>
          <a:r>
            <a:rPr lang="en-ID" b="1" dirty="0">
              <a:sym typeface="+mn-ea"/>
            </a:rPr>
            <a:t> agama </a:t>
          </a:r>
          <a:r>
            <a:rPr lang="en-ID" b="1" dirty="0" err="1" smtClean="0">
              <a:sym typeface="+mn-ea"/>
            </a:rPr>
            <a:t>kita</a:t>
          </a:r>
          <a:r>
            <a:rPr lang="en-ID" b="1" dirty="0" smtClean="0">
              <a:sym typeface="+mn-ea"/>
            </a:rPr>
            <a:t>.</a:t>
          </a:r>
          <a:endParaRPr lang="en-US" dirty="0"/>
        </a:p>
      </dgm:t>
    </dgm:pt>
    <dgm:pt modelId="{E2B15CF1-464F-45CC-BFE4-6F0AA417C19E}" type="parTrans" cxnId="{139D3E61-5BCC-4E83-98AC-1ACC53D9E757}">
      <dgm:prSet/>
      <dgm:spPr/>
      <dgm:t>
        <a:bodyPr/>
        <a:lstStyle/>
        <a:p>
          <a:endParaRPr lang="en-US"/>
        </a:p>
      </dgm:t>
    </dgm:pt>
    <dgm:pt modelId="{4EA87785-B7B3-4F48-BB13-D91C5DEA8DC1}" type="sibTrans" cxnId="{139D3E61-5BCC-4E83-98AC-1ACC53D9E757}">
      <dgm:prSet/>
      <dgm:spPr/>
      <dgm:t>
        <a:bodyPr/>
        <a:lstStyle/>
        <a:p>
          <a:endParaRPr lang="en-US"/>
        </a:p>
      </dgm:t>
    </dgm:pt>
    <dgm:pt modelId="{25EF8B53-4C57-43A4-9FE1-40C318A0AD88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b="1" dirty="0" err="1">
              <a:sym typeface="+mn-ea"/>
            </a:rPr>
            <a:t>Tidak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mencela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atau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menghina</a:t>
          </a:r>
          <a:r>
            <a:rPr lang="en-ID" b="1" dirty="0">
              <a:sym typeface="+mn-ea"/>
            </a:rPr>
            <a:t> agama lain </a:t>
          </a:r>
          <a:r>
            <a:rPr lang="en-ID" b="1" dirty="0" err="1">
              <a:sym typeface="+mn-ea"/>
            </a:rPr>
            <a:t>dengan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alasan</a:t>
          </a:r>
          <a:r>
            <a:rPr lang="en-ID" b="1" dirty="0">
              <a:sym typeface="+mn-ea"/>
            </a:rPr>
            <a:t> </a:t>
          </a:r>
          <a:r>
            <a:rPr lang="en-ID" b="1" dirty="0" err="1">
              <a:sym typeface="+mn-ea"/>
            </a:rPr>
            <a:t>apa</a:t>
          </a:r>
          <a:r>
            <a:rPr lang="en-ID" b="1" dirty="0">
              <a:sym typeface="+mn-ea"/>
            </a:rPr>
            <a:t> </a:t>
          </a:r>
          <a:r>
            <a:rPr lang="en-ID" b="1" dirty="0" smtClean="0">
              <a:sym typeface="+mn-ea"/>
            </a:rPr>
            <a:t>pun.</a:t>
          </a:r>
          <a:endParaRPr lang="en-US" dirty="0"/>
        </a:p>
      </dgm:t>
    </dgm:pt>
    <dgm:pt modelId="{62CE1C4C-AE05-4247-9728-BCA5F5CA780A}" type="parTrans" cxnId="{C82EB3D8-0C79-48CF-B56B-D44D074C820E}">
      <dgm:prSet/>
      <dgm:spPr/>
      <dgm:t>
        <a:bodyPr/>
        <a:lstStyle/>
        <a:p>
          <a:endParaRPr lang="en-US"/>
        </a:p>
      </dgm:t>
    </dgm:pt>
    <dgm:pt modelId="{F463D266-32E5-414A-9781-DA46FFE60955}" type="sibTrans" cxnId="{C82EB3D8-0C79-48CF-B56B-D44D074C820E}">
      <dgm:prSet/>
      <dgm:spPr/>
      <dgm:t>
        <a:bodyPr/>
        <a:lstStyle/>
        <a:p>
          <a:endParaRPr lang="en-US"/>
        </a:p>
      </dgm:t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solidFill>
          <a:schemeClr val="accent2"/>
        </a:solid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33C7F-4C3C-42D3-8542-4BC345A10B4C}" type="pres">
      <dgm:prSet presAssocID="{66283CB7-69B8-41D5-A569-950515985F71}" presName="spacing" presStyleCnt="0"/>
      <dgm:spPr/>
      <dgm:t>
        <a:bodyPr/>
        <a:lstStyle/>
        <a:p>
          <a:endParaRPr lang="en-US"/>
        </a:p>
      </dgm:t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solidFill>
          <a:schemeClr val="bg1">
            <a:lumMod val="65000"/>
          </a:schemeClr>
        </a:solid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648EC-230D-47E1-A618-F93D265B0703}" type="pres">
      <dgm:prSet presAssocID="{4EA87785-B7B3-4F48-BB13-D91C5DEA8DC1}" presName="spacing" presStyleCnt="0"/>
      <dgm:spPr/>
      <dgm:t>
        <a:bodyPr/>
        <a:lstStyle/>
        <a:p>
          <a:endParaRPr lang="en-US"/>
        </a:p>
      </dgm:t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solidFill>
          <a:srgbClr val="FFC000"/>
        </a:solidFill>
      </dgm:spPr>
    </dgm:pt>
    <dgm:pt modelId="{00C34D87-B2DD-493A-BAA2-1A14EA17DEB1}" type="pres">
      <dgm:prSet presAssocID="{25EF8B53-4C57-43A4-9FE1-40C318A0AD88}" presName="txShp" presStyleLbl="node1" presStyleIdx="2" presStyleCnt="3" custLinFactNeighborX="1386" custLinFactNeighborY="-4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76AA98-72F0-49DC-BF87-9995AE722E8E}" type="presOf" srcId="{800EE499-D129-484D-B5C0-D0F3AC30E8B1}" destId="{3A30B1D0-F146-41C6-9373-8CC849B0566C}" srcOrd="0" destOrd="0" presId="urn:microsoft.com/office/officeart/2005/8/layout/vList3"/>
    <dgm:cxn modelId="{139D3E61-5BCC-4E83-98AC-1ACC53D9E757}" srcId="{800EE499-D129-484D-B5C0-D0F3AC30E8B1}" destId="{11A5EA0A-517A-463B-9BA8-5EB54D7D10F8}" srcOrd="1" destOrd="0" parTransId="{E2B15CF1-464F-45CC-BFE4-6F0AA417C19E}" sibTransId="{4EA87785-B7B3-4F48-BB13-D91C5DEA8DC1}"/>
    <dgm:cxn modelId="{F0DBB606-75D1-42AF-89B2-FD3A66F469C1}" type="presOf" srcId="{66283CB7-69B8-41D5-A569-950515985F71}" destId="{01F33C7F-4C3C-42D3-8542-4BC345A10B4C}" srcOrd="0" destOrd="0" presId="urn:microsoft.com/office/officeart/2005/8/layout/vList3"/>
    <dgm:cxn modelId="{2D2325D5-A2EB-4491-BC47-883803587EE8}" type="presOf" srcId="{BEB4A0DE-FB16-4C4F-8DEA-03570694B93A}" destId="{5D3E6026-A697-4D8F-84B5-C5321A8528B3}" srcOrd="0" destOrd="0" presId="urn:microsoft.com/office/officeart/2005/8/layout/vList3"/>
    <dgm:cxn modelId="{C82EB3D8-0C79-48CF-B56B-D44D074C820E}" srcId="{800EE499-D129-484D-B5C0-D0F3AC30E8B1}" destId="{25EF8B53-4C57-43A4-9FE1-40C318A0AD88}" srcOrd="2" destOrd="0" parTransId="{62CE1C4C-AE05-4247-9728-BCA5F5CA780A}" sibTransId="{F463D266-32E5-414A-9781-DA46FFE60955}"/>
    <dgm:cxn modelId="{A9CBDC17-CC50-4925-BA09-62D1F18AA186}" type="presOf" srcId="{25EF8B53-4C57-43A4-9FE1-40C318A0AD88}" destId="{00C34D87-B2DD-493A-BAA2-1A14EA17DEB1}" srcOrd="0" destOrd="0" presId="urn:microsoft.com/office/officeart/2005/8/layout/vList3"/>
    <dgm:cxn modelId="{89D1FC40-C493-4650-B64D-B4FDD5C696D9}" type="presOf" srcId="{4EA87785-B7B3-4F48-BB13-D91C5DEA8DC1}" destId="{1BD648EC-230D-47E1-A618-F93D265B0703}" srcOrd="0" destOrd="0" presId="urn:microsoft.com/office/officeart/2005/8/layout/vList3"/>
    <dgm:cxn modelId="{71547FCD-A467-4049-A508-C88C73570F3C}" srcId="{800EE499-D129-484D-B5C0-D0F3AC30E8B1}" destId="{BEB4A0DE-FB16-4C4F-8DEA-03570694B93A}" srcOrd="0" destOrd="0" parTransId="{A1CD0B47-03FC-4535-A972-2673574CE2F3}" sibTransId="{66283CB7-69B8-41D5-A569-950515985F71}"/>
    <dgm:cxn modelId="{B3614325-672C-493A-8D70-05F599C30373}" type="presOf" srcId="{11A5EA0A-517A-463B-9BA8-5EB54D7D10F8}" destId="{DC27DDA6-73A4-45AF-8B52-70E594C6E063}" srcOrd="0" destOrd="0" presId="urn:microsoft.com/office/officeart/2005/8/layout/vList3"/>
    <dgm:cxn modelId="{5E4974B5-1C10-4583-8403-DC183C9F0881}" type="presParOf" srcId="{3A30B1D0-F146-41C6-9373-8CC849B0566C}" destId="{65AAD8D9-A2BB-4BC0-ADC4-32A3E0934999}" srcOrd="0" destOrd="0" presId="urn:microsoft.com/office/officeart/2005/8/layout/vList3"/>
    <dgm:cxn modelId="{8F2748F4-D228-4F0C-80BA-7159E40E674E}" type="presParOf" srcId="{65AAD8D9-A2BB-4BC0-ADC4-32A3E0934999}" destId="{F8DF891C-0D10-4055-A8A8-3FC34ADEDC5B}" srcOrd="0" destOrd="0" presId="urn:microsoft.com/office/officeart/2005/8/layout/vList3"/>
    <dgm:cxn modelId="{99C86A9B-DA5A-407E-A885-DA27B5B8CA78}" type="presParOf" srcId="{65AAD8D9-A2BB-4BC0-ADC4-32A3E0934999}" destId="{5D3E6026-A697-4D8F-84B5-C5321A8528B3}" srcOrd="1" destOrd="0" presId="urn:microsoft.com/office/officeart/2005/8/layout/vList3"/>
    <dgm:cxn modelId="{15013FEC-4BBA-4EB9-8DDC-63242FF1CA4D}" type="presParOf" srcId="{3A30B1D0-F146-41C6-9373-8CC849B0566C}" destId="{01F33C7F-4C3C-42D3-8542-4BC345A10B4C}" srcOrd="1" destOrd="0" presId="urn:microsoft.com/office/officeart/2005/8/layout/vList3"/>
    <dgm:cxn modelId="{87642578-1387-4262-8074-972991EC85D9}" type="presParOf" srcId="{3A30B1D0-F146-41C6-9373-8CC849B0566C}" destId="{5373068E-DCEB-4D3C-BFF1-43C34CE727FD}" srcOrd="2" destOrd="0" presId="urn:microsoft.com/office/officeart/2005/8/layout/vList3"/>
    <dgm:cxn modelId="{134AD5F8-6F47-4742-9B54-05D8715E8F3F}" type="presParOf" srcId="{5373068E-DCEB-4D3C-BFF1-43C34CE727FD}" destId="{48C23F44-CDC2-4998-B9C4-F737C51D3228}" srcOrd="0" destOrd="0" presId="urn:microsoft.com/office/officeart/2005/8/layout/vList3"/>
    <dgm:cxn modelId="{E3FABDA6-2293-4B1C-A980-D6B8D5716BA0}" type="presParOf" srcId="{5373068E-DCEB-4D3C-BFF1-43C34CE727FD}" destId="{DC27DDA6-73A4-45AF-8B52-70E594C6E063}" srcOrd="1" destOrd="0" presId="urn:microsoft.com/office/officeart/2005/8/layout/vList3"/>
    <dgm:cxn modelId="{43790F08-8B5E-4858-A6AD-5A99F0EE42E3}" type="presParOf" srcId="{3A30B1D0-F146-41C6-9373-8CC849B0566C}" destId="{1BD648EC-230D-47E1-A618-F93D265B0703}" srcOrd="3" destOrd="0" presId="urn:microsoft.com/office/officeart/2005/8/layout/vList3"/>
    <dgm:cxn modelId="{E4225B42-3F05-4D55-986E-5CD4AB0AF383}" type="presParOf" srcId="{3A30B1D0-F146-41C6-9373-8CC849B0566C}" destId="{7D4A810A-A6D4-47BA-AF8D-AB4F73C04080}" srcOrd="4" destOrd="0" presId="urn:microsoft.com/office/officeart/2005/8/layout/vList3"/>
    <dgm:cxn modelId="{766C8F08-BA4A-4885-AF2F-B2BD72313F38}" type="presParOf" srcId="{7D4A810A-A6D4-47BA-AF8D-AB4F73C04080}" destId="{69DE5637-6198-4292-ADFF-69DC2A063BC5}" srcOrd="0" destOrd="0" presId="urn:microsoft.com/office/officeart/2005/8/layout/vList3"/>
    <dgm:cxn modelId="{2A13CB24-F50D-4ABC-BF93-7A20A6361FD7}" type="presParOf" srcId="{7D4A810A-A6D4-47BA-AF8D-AB4F73C04080}" destId="{00C34D87-B2DD-493A-BAA2-1A14EA17DE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</dgm:pt>
    <dgm:pt modelId="{BEB4A0DE-FB16-4C4F-8DEA-03570694B93A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Berteman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dengan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semua</a:t>
          </a:r>
          <a:r>
            <a:rPr lang="en-ID" sz="2200" b="1" dirty="0">
              <a:sym typeface="+mn-ea"/>
            </a:rPr>
            <a:t> orang </a:t>
          </a:r>
          <a:r>
            <a:rPr lang="en-ID" sz="2200" b="1" dirty="0" err="1">
              <a:sym typeface="+mn-ea"/>
            </a:rPr>
            <a:t>tanpa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membedakan</a:t>
          </a:r>
          <a:r>
            <a:rPr lang="en-ID" sz="2200" b="1" dirty="0">
              <a:sym typeface="+mn-ea"/>
            </a:rPr>
            <a:t> agama, </a:t>
          </a:r>
          <a:r>
            <a:rPr lang="en-ID" sz="2200" b="1" dirty="0" err="1">
              <a:sym typeface="+mn-ea"/>
            </a:rPr>
            <a:t>ras</a:t>
          </a:r>
          <a:r>
            <a:rPr lang="en-ID" sz="2200" b="1" dirty="0">
              <a:sym typeface="+mn-ea"/>
            </a:rPr>
            <a:t>, </a:t>
          </a:r>
          <a:r>
            <a:rPr lang="en-ID" sz="2200" b="1" dirty="0" err="1">
              <a:sym typeface="+mn-ea"/>
            </a:rPr>
            <a:t>suku</a:t>
          </a:r>
          <a:r>
            <a:rPr lang="en-ID" sz="2200" b="1" dirty="0">
              <a:sym typeface="+mn-ea"/>
            </a:rPr>
            <a:t>, </a:t>
          </a:r>
          <a:r>
            <a:rPr lang="en-ID" sz="2200" b="1" dirty="0" err="1">
              <a:sym typeface="+mn-ea"/>
            </a:rPr>
            <a:t>dan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 smtClean="0">
              <a:sym typeface="+mn-ea"/>
            </a:rPr>
            <a:t>budaya</a:t>
          </a:r>
          <a:r>
            <a:rPr lang="en-ID" sz="2200" b="1" dirty="0" smtClean="0">
              <a:sym typeface="+mn-ea"/>
            </a:rPr>
            <a:t>.</a:t>
          </a:r>
          <a:endParaRPr lang="en-US" sz="2200" dirty="0"/>
        </a:p>
      </dgm:t>
    </dgm:pt>
    <dgm:pt modelId="{A1CD0B47-03FC-4535-A972-2673574CE2F3}" type="parTrans" cxnId="{8D72523F-F3EE-41CD-BBE1-0245F99695DE}">
      <dgm:prSet/>
      <dgm:spPr/>
      <dgm:t>
        <a:bodyPr/>
        <a:lstStyle/>
        <a:p>
          <a:endParaRPr lang="en-US"/>
        </a:p>
      </dgm:t>
    </dgm:pt>
    <dgm:pt modelId="{66283CB7-69B8-41D5-A569-950515985F71}" type="sibTrans" cxnId="{8D72523F-F3EE-41CD-BBE1-0245F99695DE}">
      <dgm:prSet/>
      <dgm:spPr/>
      <dgm:t>
        <a:bodyPr/>
        <a:lstStyle/>
        <a:p>
          <a:endParaRPr lang="en-US"/>
        </a:p>
      </dgm:t>
    </dgm:pt>
    <dgm:pt modelId="{11A5EA0A-517A-463B-9BA8-5EB54D7D10F8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Senantiasa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membantu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teman</a:t>
          </a:r>
          <a:r>
            <a:rPr lang="en-ID" sz="2200" b="1" dirty="0">
              <a:sym typeface="+mn-ea"/>
            </a:rPr>
            <a:t> yang </a:t>
          </a:r>
          <a:r>
            <a:rPr lang="en-ID" sz="2200" b="1" dirty="0" err="1">
              <a:sym typeface="+mn-ea"/>
            </a:rPr>
            <a:t>berada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dalam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kesulitan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meskipun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berbeda</a:t>
          </a:r>
          <a:r>
            <a:rPr lang="en-ID" sz="2200" b="1" dirty="0">
              <a:sym typeface="+mn-ea"/>
            </a:rPr>
            <a:t> </a:t>
          </a:r>
          <a:r>
            <a:rPr lang="en-ID" sz="2200" b="1" dirty="0" smtClean="0">
              <a:sym typeface="+mn-ea"/>
            </a:rPr>
            <a:t>agama.</a:t>
          </a:r>
          <a:endParaRPr lang="en-US" sz="2200" dirty="0"/>
        </a:p>
      </dgm:t>
    </dgm:pt>
    <dgm:pt modelId="{E2B15CF1-464F-45CC-BFE4-6F0AA417C19E}" type="parTrans" cxnId="{F3004460-1B61-4DA3-BE06-F38E74EAF96B}">
      <dgm:prSet/>
      <dgm:spPr/>
      <dgm:t>
        <a:bodyPr/>
        <a:lstStyle/>
        <a:p>
          <a:endParaRPr lang="en-US"/>
        </a:p>
      </dgm:t>
    </dgm:pt>
    <dgm:pt modelId="{4EA87785-B7B3-4F48-BB13-D91C5DEA8DC1}" type="sibTrans" cxnId="{F3004460-1B61-4DA3-BE06-F38E74EAF96B}">
      <dgm:prSet/>
      <dgm:spPr/>
      <dgm:t>
        <a:bodyPr/>
        <a:lstStyle/>
        <a:p>
          <a:endParaRPr lang="en-US"/>
        </a:p>
      </dgm:t>
    </dgm:pt>
    <dgm:pt modelId="{25EF8B53-4C57-43A4-9FE1-40C318A0AD88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Bekerja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sama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atau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bergotong</a:t>
          </a:r>
          <a:r>
            <a:rPr lang="en-ID" sz="2200" b="1" dirty="0">
              <a:sym typeface="+mn-ea"/>
            </a:rPr>
            <a:t>-royong </a:t>
          </a:r>
          <a:r>
            <a:rPr lang="en-ID" sz="2200" b="1" dirty="0" err="1">
              <a:sym typeface="+mn-ea"/>
            </a:rPr>
            <a:t>apabila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tetangga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akan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merayakan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hari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raya</a:t>
          </a:r>
          <a:r>
            <a:rPr lang="en-ID" sz="2200" b="1" dirty="0">
              <a:sym typeface="+mn-ea"/>
            </a:rPr>
            <a:t>.</a:t>
          </a:r>
          <a:endParaRPr lang="en-US" sz="2200" dirty="0"/>
        </a:p>
      </dgm:t>
    </dgm:pt>
    <dgm:pt modelId="{62CE1C4C-AE05-4247-9728-BCA5F5CA780A}" type="parTrans" cxnId="{3D3604F7-CF74-4435-83C2-B9109148B367}">
      <dgm:prSet/>
      <dgm:spPr/>
      <dgm:t>
        <a:bodyPr/>
        <a:lstStyle/>
        <a:p>
          <a:endParaRPr lang="en-US"/>
        </a:p>
      </dgm:t>
    </dgm:pt>
    <dgm:pt modelId="{F463D266-32E5-414A-9781-DA46FFE60955}" type="sibTrans" cxnId="{3D3604F7-CF74-4435-83C2-B9109148B367}">
      <dgm:prSet/>
      <dgm:spPr/>
      <dgm:t>
        <a:bodyPr/>
        <a:lstStyle/>
        <a:p>
          <a:endParaRPr lang="en-US"/>
        </a:p>
      </dgm:t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solidFill>
          <a:schemeClr val="accent5"/>
        </a:solid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33C7F-4C3C-42D3-8542-4BC345A10B4C}" type="pres">
      <dgm:prSet presAssocID="{66283CB7-69B8-41D5-A569-950515985F71}" presName="spacing" presStyleCnt="0"/>
      <dgm:spPr/>
      <dgm:t>
        <a:bodyPr/>
        <a:lstStyle/>
        <a:p>
          <a:endParaRPr lang="en-US"/>
        </a:p>
      </dgm:t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solidFill>
          <a:srgbClr val="13C380"/>
        </a:solid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648EC-230D-47E1-A618-F93D265B0703}" type="pres">
      <dgm:prSet presAssocID="{4EA87785-B7B3-4F48-BB13-D91C5DEA8DC1}" presName="spacing" presStyleCnt="0"/>
      <dgm:spPr/>
      <dgm:t>
        <a:bodyPr/>
        <a:lstStyle/>
        <a:p>
          <a:endParaRPr lang="en-US"/>
        </a:p>
      </dgm:t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solidFill>
          <a:srgbClr val="79A40C"/>
        </a:solidFill>
      </dgm:spPr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72523F-F3EE-41CD-BBE1-0245F99695DE}" srcId="{800EE499-D129-484D-B5C0-D0F3AC30E8B1}" destId="{BEB4A0DE-FB16-4C4F-8DEA-03570694B93A}" srcOrd="0" destOrd="0" parTransId="{A1CD0B47-03FC-4535-A972-2673574CE2F3}" sibTransId="{66283CB7-69B8-41D5-A569-950515985F71}"/>
    <dgm:cxn modelId="{734821EA-AD1F-4B56-8FDA-45D93243BE67}" type="presOf" srcId="{BEB4A0DE-FB16-4C4F-8DEA-03570694B93A}" destId="{5D3E6026-A697-4D8F-84B5-C5321A8528B3}" srcOrd="0" destOrd="0" presId="urn:microsoft.com/office/officeart/2005/8/layout/vList3"/>
    <dgm:cxn modelId="{3D3604F7-CF74-4435-83C2-B9109148B367}" srcId="{800EE499-D129-484D-B5C0-D0F3AC30E8B1}" destId="{25EF8B53-4C57-43A4-9FE1-40C318A0AD88}" srcOrd="2" destOrd="0" parTransId="{62CE1C4C-AE05-4247-9728-BCA5F5CA780A}" sibTransId="{F463D266-32E5-414A-9781-DA46FFE60955}"/>
    <dgm:cxn modelId="{180AE063-7EB2-4CF3-9A53-E92C5DBC4D4F}" type="presOf" srcId="{800EE499-D129-484D-B5C0-D0F3AC30E8B1}" destId="{3A30B1D0-F146-41C6-9373-8CC849B0566C}" srcOrd="0" destOrd="0" presId="urn:microsoft.com/office/officeart/2005/8/layout/vList3"/>
    <dgm:cxn modelId="{D9DD97E0-3AC2-4220-8416-D1D530E7F3EC}" type="presOf" srcId="{25EF8B53-4C57-43A4-9FE1-40C318A0AD88}" destId="{00C34D87-B2DD-493A-BAA2-1A14EA17DEB1}" srcOrd="0" destOrd="0" presId="urn:microsoft.com/office/officeart/2005/8/layout/vList3"/>
    <dgm:cxn modelId="{97C17122-92CC-41C7-A8ED-3CB506B95C7F}" type="presOf" srcId="{11A5EA0A-517A-463B-9BA8-5EB54D7D10F8}" destId="{DC27DDA6-73A4-45AF-8B52-70E594C6E063}" srcOrd="0" destOrd="0" presId="urn:microsoft.com/office/officeart/2005/8/layout/vList3"/>
    <dgm:cxn modelId="{FD349CFE-B122-42EC-8963-8FFFAB9F3B22}" type="presOf" srcId="{66283CB7-69B8-41D5-A569-950515985F71}" destId="{01F33C7F-4C3C-42D3-8542-4BC345A10B4C}" srcOrd="0" destOrd="0" presId="urn:microsoft.com/office/officeart/2005/8/layout/vList3"/>
    <dgm:cxn modelId="{14A4FA99-6F7A-4E9C-99A1-240E4AAD6689}" type="presOf" srcId="{4EA87785-B7B3-4F48-BB13-D91C5DEA8DC1}" destId="{1BD648EC-230D-47E1-A618-F93D265B0703}" srcOrd="0" destOrd="0" presId="urn:microsoft.com/office/officeart/2005/8/layout/vList3"/>
    <dgm:cxn modelId="{F3004460-1B61-4DA3-BE06-F38E74EAF96B}" srcId="{800EE499-D129-484D-B5C0-D0F3AC30E8B1}" destId="{11A5EA0A-517A-463B-9BA8-5EB54D7D10F8}" srcOrd="1" destOrd="0" parTransId="{E2B15CF1-464F-45CC-BFE4-6F0AA417C19E}" sibTransId="{4EA87785-B7B3-4F48-BB13-D91C5DEA8DC1}"/>
    <dgm:cxn modelId="{53E00BC1-E713-4F9C-A337-14E925A1AE97}" type="presParOf" srcId="{3A30B1D0-F146-41C6-9373-8CC849B0566C}" destId="{65AAD8D9-A2BB-4BC0-ADC4-32A3E0934999}" srcOrd="0" destOrd="0" presId="urn:microsoft.com/office/officeart/2005/8/layout/vList3"/>
    <dgm:cxn modelId="{5E07CBC6-C59A-484D-8956-86406AB3D5F2}" type="presParOf" srcId="{65AAD8D9-A2BB-4BC0-ADC4-32A3E0934999}" destId="{F8DF891C-0D10-4055-A8A8-3FC34ADEDC5B}" srcOrd="0" destOrd="0" presId="urn:microsoft.com/office/officeart/2005/8/layout/vList3"/>
    <dgm:cxn modelId="{CFB6AD40-ACE6-4C3D-909E-97ACC5D985B9}" type="presParOf" srcId="{65AAD8D9-A2BB-4BC0-ADC4-32A3E0934999}" destId="{5D3E6026-A697-4D8F-84B5-C5321A8528B3}" srcOrd="1" destOrd="0" presId="urn:microsoft.com/office/officeart/2005/8/layout/vList3"/>
    <dgm:cxn modelId="{69ACE97A-FB0F-4780-BFD3-ED8ADE3533EF}" type="presParOf" srcId="{3A30B1D0-F146-41C6-9373-8CC849B0566C}" destId="{01F33C7F-4C3C-42D3-8542-4BC345A10B4C}" srcOrd="1" destOrd="0" presId="urn:microsoft.com/office/officeart/2005/8/layout/vList3"/>
    <dgm:cxn modelId="{20F77EEE-5776-490C-A47F-E97C69E71D91}" type="presParOf" srcId="{3A30B1D0-F146-41C6-9373-8CC849B0566C}" destId="{5373068E-DCEB-4D3C-BFF1-43C34CE727FD}" srcOrd="2" destOrd="0" presId="urn:microsoft.com/office/officeart/2005/8/layout/vList3"/>
    <dgm:cxn modelId="{F5ED6193-E138-42BF-8EE8-46E9FB5BF1FC}" type="presParOf" srcId="{5373068E-DCEB-4D3C-BFF1-43C34CE727FD}" destId="{48C23F44-CDC2-4998-B9C4-F737C51D3228}" srcOrd="0" destOrd="0" presId="urn:microsoft.com/office/officeart/2005/8/layout/vList3"/>
    <dgm:cxn modelId="{0496297A-308B-43BE-BA7F-4ABEBEB90D52}" type="presParOf" srcId="{5373068E-DCEB-4D3C-BFF1-43C34CE727FD}" destId="{DC27DDA6-73A4-45AF-8B52-70E594C6E063}" srcOrd="1" destOrd="0" presId="urn:microsoft.com/office/officeart/2005/8/layout/vList3"/>
    <dgm:cxn modelId="{B821CCCF-2581-4533-9CC0-BE23D1F20337}" type="presParOf" srcId="{3A30B1D0-F146-41C6-9373-8CC849B0566C}" destId="{1BD648EC-230D-47E1-A618-F93D265B0703}" srcOrd="3" destOrd="0" presId="urn:microsoft.com/office/officeart/2005/8/layout/vList3"/>
    <dgm:cxn modelId="{EBEB3889-3449-4870-A7CD-2F5D02956EF0}" type="presParOf" srcId="{3A30B1D0-F146-41C6-9373-8CC849B0566C}" destId="{7D4A810A-A6D4-47BA-AF8D-AB4F73C04080}" srcOrd="4" destOrd="0" presId="urn:microsoft.com/office/officeart/2005/8/layout/vList3"/>
    <dgm:cxn modelId="{4EA3C00F-4915-4BA1-B9C2-711E21D0F7E7}" type="presParOf" srcId="{7D4A810A-A6D4-47BA-AF8D-AB4F73C04080}" destId="{69DE5637-6198-4292-ADFF-69DC2A063BC5}" srcOrd="0" destOrd="0" presId="urn:microsoft.com/office/officeart/2005/8/layout/vList3"/>
    <dgm:cxn modelId="{AB4E98AE-1FEC-4395-AB05-D676E5204515}" type="presParOf" srcId="{7D4A810A-A6D4-47BA-AF8D-AB4F73C04080}" destId="{00C34D87-B2DD-493A-BAA2-1A14EA17DE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6026-A697-4D8F-84B5-C5321A8528B3}">
      <dsp:nvSpPr>
        <dsp:cNvPr id="0" name=""/>
        <dsp:cNvSpPr/>
      </dsp:nvSpPr>
      <dsp:spPr>
        <a:xfrm rot="10800000">
          <a:off x="1503927" y="152"/>
          <a:ext cx="4992135" cy="98604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81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Tidak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mengganggu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umat</a:t>
          </a:r>
          <a:r>
            <a:rPr lang="en-ID" sz="2200" b="1" kern="1200" dirty="0">
              <a:sym typeface="+mn-ea"/>
            </a:rPr>
            <a:t> agama lain </a:t>
          </a:r>
          <a:r>
            <a:rPr lang="en-ID" sz="2200" b="1" kern="1200" dirty="0" err="1">
              <a:sym typeface="+mn-ea"/>
            </a:rPr>
            <a:t>ketika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mereka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beribadah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 rot="10800000">
        <a:off x="1750437" y="152"/>
        <a:ext cx="4745625" cy="986041"/>
      </dsp:txXfrm>
    </dsp:sp>
    <dsp:sp modelId="{F8DF891C-0D10-4055-A8A8-3FC34ADEDC5B}">
      <dsp:nvSpPr>
        <dsp:cNvPr id="0" name=""/>
        <dsp:cNvSpPr/>
      </dsp:nvSpPr>
      <dsp:spPr>
        <a:xfrm>
          <a:off x="1010907" y="152"/>
          <a:ext cx="986041" cy="9860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7DDA6-73A4-45AF-8B52-70E594C6E063}">
      <dsp:nvSpPr>
        <dsp:cNvPr id="0" name=""/>
        <dsp:cNvSpPr/>
      </dsp:nvSpPr>
      <dsp:spPr>
        <a:xfrm rot="10800000">
          <a:off x="1503927" y="1280534"/>
          <a:ext cx="4992135" cy="98604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81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Tidak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memaksa</a:t>
          </a:r>
          <a:r>
            <a:rPr lang="en-ID" sz="2200" b="1" kern="1200" dirty="0">
              <a:sym typeface="+mn-ea"/>
            </a:rPr>
            <a:t> orang lain </a:t>
          </a:r>
          <a:r>
            <a:rPr lang="en-ID" sz="2200" b="1" kern="1200" dirty="0" err="1">
              <a:sym typeface="+mn-ea"/>
            </a:rPr>
            <a:t>untuk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menganut</a:t>
          </a:r>
          <a:r>
            <a:rPr lang="en-ID" sz="2200" b="1" kern="1200" dirty="0">
              <a:sym typeface="+mn-ea"/>
            </a:rPr>
            <a:t> agama </a:t>
          </a:r>
          <a:r>
            <a:rPr lang="en-ID" sz="2200" b="1" kern="1200" dirty="0" err="1" smtClean="0">
              <a:sym typeface="+mn-ea"/>
            </a:rPr>
            <a:t>kita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 rot="10800000">
        <a:off x="1750437" y="1280534"/>
        <a:ext cx="4745625" cy="986041"/>
      </dsp:txXfrm>
    </dsp:sp>
    <dsp:sp modelId="{48C23F44-CDC2-4998-B9C4-F737C51D3228}">
      <dsp:nvSpPr>
        <dsp:cNvPr id="0" name=""/>
        <dsp:cNvSpPr/>
      </dsp:nvSpPr>
      <dsp:spPr>
        <a:xfrm>
          <a:off x="1010907" y="1280534"/>
          <a:ext cx="986041" cy="98604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34D87-B2DD-493A-BAA2-1A14EA17DEB1}">
      <dsp:nvSpPr>
        <dsp:cNvPr id="0" name=""/>
        <dsp:cNvSpPr/>
      </dsp:nvSpPr>
      <dsp:spPr>
        <a:xfrm rot="10800000">
          <a:off x="1573118" y="2519354"/>
          <a:ext cx="4992135" cy="98604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81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Tidak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mencela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atau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menghina</a:t>
          </a:r>
          <a:r>
            <a:rPr lang="en-ID" sz="2200" b="1" kern="1200" dirty="0">
              <a:sym typeface="+mn-ea"/>
            </a:rPr>
            <a:t> agama lain </a:t>
          </a:r>
          <a:r>
            <a:rPr lang="en-ID" sz="2200" b="1" kern="1200" dirty="0" err="1">
              <a:sym typeface="+mn-ea"/>
            </a:rPr>
            <a:t>dengan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alasan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apa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smtClean="0">
              <a:sym typeface="+mn-ea"/>
            </a:rPr>
            <a:t>pun.</a:t>
          </a:r>
          <a:endParaRPr lang="en-US" sz="2200" kern="1200" dirty="0"/>
        </a:p>
      </dsp:txBody>
      <dsp:txXfrm rot="10800000">
        <a:off x="1819628" y="2519354"/>
        <a:ext cx="4745625" cy="986041"/>
      </dsp:txXfrm>
    </dsp:sp>
    <dsp:sp modelId="{69DE5637-6198-4292-ADFF-69DC2A063BC5}">
      <dsp:nvSpPr>
        <dsp:cNvPr id="0" name=""/>
        <dsp:cNvSpPr/>
      </dsp:nvSpPr>
      <dsp:spPr>
        <a:xfrm>
          <a:off x="1010907" y="2560916"/>
          <a:ext cx="986041" cy="986041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6026-A697-4D8F-84B5-C5321A8528B3}">
      <dsp:nvSpPr>
        <dsp:cNvPr id="0" name=""/>
        <dsp:cNvSpPr/>
      </dsp:nvSpPr>
      <dsp:spPr>
        <a:xfrm rot="10800000">
          <a:off x="1429914" y="1066"/>
          <a:ext cx="4551356" cy="11340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009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Berteman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dengan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semua</a:t>
          </a:r>
          <a:r>
            <a:rPr lang="en-ID" sz="2200" b="1" kern="1200" dirty="0">
              <a:sym typeface="+mn-ea"/>
            </a:rPr>
            <a:t> orang </a:t>
          </a:r>
          <a:r>
            <a:rPr lang="en-ID" sz="2200" b="1" kern="1200" dirty="0" err="1">
              <a:sym typeface="+mn-ea"/>
            </a:rPr>
            <a:t>tanpa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membedakan</a:t>
          </a:r>
          <a:r>
            <a:rPr lang="en-ID" sz="2200" b="1" kern="1200" dirty="0">
              <a:sym typeface="+mn-ea"/>
            </a:rPr>
            <a:t> agama, </a:t>
          </a:r>
          <a:r>
            <a:rPr lang="en-ID" sz="2200" b="1" kern="1200" dirty="0" err="1">
              <a:sym typeface="+mn-ea"/>
            </a:rPr>
            <a:t>ras</a:t>
          </a:r>
          <a:r>
            <a:rPr lang="en-ID" sz="2200" b="1" kern="1200" dirty="0">
              <a:sym typeface="+mn-ea"/>
            </a:rPr>
            <a:t>, </a:t>
          </a:r>
          <a:r>
            <a:rPr lang="en-ID" sz="2200" b="1" kern="1200" dirty="0" err="1">
              <a:sym typeface="+mn-ea"/>
            </a:rPr>
            <a:t>suku</a:t>
          </a:r>
          <a:r>
            <a:rPr lang="en-ID" sz="2200" b="1" kern="1200" dirty="0">
              <a:sym typeface="+mn-ea"/>
            </a:rPr>
            <a:t>, </a:t>
          </a:r>
          <a:r>
            <a:rPr lang="en-ID" sz="2200" b="1" kern="1200" dirty="0" err="1">
              <a:sym typeface="+mn-ea"/>
            </a:rPr>
            <a:t>dan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budaya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 rot="10800000">
        <a:off x="1713434" y="1066"/>
        <a:ext cx="4267836" cy="1134079"/>
      </dsp:txXfrm>
    </dsp:sp>
    <dsp:sp modelId="{F8DF891C-0D10-4055-A8A8-3FC34ADEDC5B}">
      <dsp:nvSpPr>
        <dsp:cNvPr id="0" name=""/>
        <dsp:cNvSpPr/>
      </dsp:nvSpPr>
      <dsp:spPr>
        <a:xfrm>
          <a:off x="862874" y="1066"/>
          <a:ext cx="1134079" cy="1134079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C27DDA6-73A4-45AF-8B52-70E594C6E063}">
      <dsp:nvSpPr>
        <dsp:cNvPr id="0" name=""/>
        <dsp:cNvSpPr/>
      </dsp:nvSpPr>
      <dsp:spPr>
        <a:xfrm rot="10800000">
          <a:off x="1429914" y="1473676"/>
          <a:ext cx="4551356" cy="1134079"/>
        </a:xfrm>
        <a:prstGeom prst="homePlat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009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Senantiasa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membantu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teman</a:t>
          </a:r>
          <a:r>
            <a:rPr lang="en-ID" sz="2200" b="1" kern="1200" dirty="0">
              <a:sym typeface="+mn-ea"/>
            </a:rPr>
            <a:t> yang </a:t>
          </a:r>
          <a:r>
            <a:rPr lang="en-ID" sz="2200" b="1" kern="1200" dirty="0" err="1">
              <a:sym typeface="+mn-ea"/>
            </a:rPr>
            <a:t>berada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dalam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kesulitan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meskipun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berbeda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smtClean="0">
              <a:sym typeface="+mn-ea"/>
            </a:rPr>
            <a:t>agama.</a:t>
          </a:r>
          <a:endParaRPr lang="en-US" sz="2200" kern="1200" dirty="0"/>
        </a:p>
      </dsp:txBody>
      <dsp:txXfrm rot="10800000">
        <a:off x="1713434" y="1473676"/>
        <a:ext cx="4267836" cy="1134079"/>
      </dsp:txXfrm>
    </dsp:sp>
    <dsp:sp modelId="{48C23F44-CDC2-4998-B9C4-F737C51D3228}">
      <dsp:nvSpPr>
        <dsp:cNvPr id="0" name=""/>
        <dsp:cNvSpPr/>
      </dsp:nvSpPr>
      <dsp:spPr>
        <a:xfrm>
          <a:off x="862874" y="1473676"/>
          <a:ext cx="1134079" cy="1134079"/>
        </a:xfrm>
        <a:prstGeom prst="ellipse">
          <a:avLst/>
        </a:prstGeom>
        <a:solidFill>
          <a:srgbClr val="13C3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34D87-B2DD-493A-BAA2-1A14EA17DEB1}">
      <dsp:nvSpPr>
        <dsp:cNvPr id="0" name=""/>
        <dsp:cNvSpPr/>
      </dsp:nvSpPr>
      <dsp:spPr>
        <a:xfrm rot="10800000">
          <a:off x="1429914" y="2946287"/>
          <a:ext cx="4551356" cy="1134079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009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Bekerja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sama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atau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bergotong</a:t>
          </a:r>
          <a:r>
            <a:rPr lang="en-ID" sz="2200" b="1" kern="1200" dirty="0">
              <a:sym typeface="+mn-ea"/>
            </a:rPr>
            <a:t>-royong </a:t>
          </a:r>
          <a:r>
            <a:rPr lang="en-ID" sz="2200" b="1" kern="1200" dirty="0" err="1">
              <a:sym typeface="+mn-ea"/>
            </a:rPr>
            <a:t>apabila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tetangga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akan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merayakan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hari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raya</a:t>
          </a:r>
          <a:r>
            <a:rPr lang="en-ID" sz="2200" b="1" kern="1200" dirty="0">
              <a:sym typeface="+mn-ea"/>
            </a:rPr>
            <a:t>.</a:t>
          </a:r>
          <a:endParaRPr lang="en-US" sz="2200" kern="1200" dirty="0"/>
        </a:p>
      </dsp:txBody>
      <dsp:txXfrm rot="10800000">
        <a:off x="1713434" y="2946287"/>
        <a:ext cx="4267836" cy="1134079"/>
      </dsp:txXfrm>
    </dsp:sp>
    <dsp:sp modelId="{69DE5637-6198-4292-ADFF-69DC2A063BC5}">
      <dsp:nvSpPr>
        <dsp:cNvPr id="0" name=""/>
        <dsp:cNvSpPr/>
      </dsp:nvSpPr>
      <dsp:spPr>
        <a:xfrm>
          <a:off x="862874" y="2946287"/>
          <a:ext cx="1134079" cy="1134079"/>
        </a:xfrm>
        <a:prstGeom prst="ellipse">
          <a:avLst/>
        </a:prstGeom>
        <a:solidFill>
          <a:srgbClr val="79A40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0E413-0DB8-4422-8529-A437977BEA08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1E36B-906E-47A3-BFC9-5C4E2A7E55E9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4477" y="4555625"/>
            <a:ext cx="676715" cy="6462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36" y="1222369"/>
            <a:ext cx="2674888" cy="3656372"/>
          </a:xfrm>
          <a:prstGeom prst="rect">
            <a:avLst/>
          </a:prstGeom>
        </p:spPr>
      </p:pic>
      <p:sp>
        <p:nvSpPr>
          <p:cNvPr id="37" name="タイトル 1"/>
          <p:cNvSpPr txBox="1"/>
          <p:nvPr/>
        </p:nvSpPr>
        <p:spPr>
          <a:xfrm>
            <a:off x="4871085" y="2218055"/>
            <a:ext cx="5071745" cy="66675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プレースホルダー 11"/>
          <p:cNvSpPr txBox="1"/>
          <p:nvPr/>
        </p:nvSpPr>
        <p:spPr>
          <a:xfrm>
            <a:off x="5158128" y="2968703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直線コネクタ 9"/>
          <p:cNvCxnSpPr/>
          <p:nvPr/>
        </p:nvCxnSpPr>
        <p:spPr>
          <a:xfrm>
            <a:off x="5158130" y="4097655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532059" y="4198456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821" y="3265805"/>
            <a:ext cx="4037965" cy="2941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9685" y="2491105"/>
            <a:ext cx="68567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Keragaman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perbedaan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merupakan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sebuah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sunatullah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Indonesia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merupakan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contoh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negara yang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memiliki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keragaman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baik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keragaman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suku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, agama,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budaya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, dan lain-lain.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Tujuan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Allah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Swt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menciptakan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keragaman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adalah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supaya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manusia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saling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mengenal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7423"/>
            <a:ext cx="12192000" cy="7010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640" y="497254"/>
            <a:ext cx="6400799" cy="669797"/>
            <a:chOff x="1611544" y="3352296"/>
            <a:chExt cx="5596357" cy="51682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テキスト プレースホルダー 17"/>
            <p:cNvSpPr txBox="1"/>
            <p:nvPr/>
          </p:nvSpPr>
          <p:spPr>
            <a:xfrm>
              <a:off x="2364885" y="3414222"/>
              <a:ext cx="4843016" cy="288604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</a:rPr>
                <a:t>INDAHNYA KERAGAMAN</a:t>
              </a: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2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2918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2263" y="-119697"/>
              <a:ext cx="328404" cy="53700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2" y="1938337"/>
            <a:ext cx="7949565" cy="378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96815" y="1353070"/>
            <a:ext cx="6209347" cy="1717079"/>
          </a:xfrm>
          <a:prstGeom prst="round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3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28" y="3175477"/>
            <a:ext cx="4303972" cy="3135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9761" y="1426779"/>
            <a:ext cx="590345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/>
              <a:t>Islam </a:t>
            </a:r>
            <a:r>
              <a:rPr lang="en-ID" sz="2400" b="1" dirty="0" err="1"/>
              <a:t>adalah</a:t>
            </a:r>
            <a:r>
              <a:rPr lang="en-ID" sz="2400" b="1" dirty="0"/>
              <a:t> agama </a:t>
            </a:r>
            <a:r>
              <a:rPr lang="en-ID" sz="2400" b="1" i="1" dirty="0" err="1"/>
              <a:t>rahmatan</a:t>
            </a:r>
            <a:r>
              <a:rPr lang="en-ID" sz="2400" b="1" i="1" dirty="0"/>
              <a:t> </a:t>
            </a:r>
            <a:r>
              <a:rPr lang="en-ID" sz="2400" b="1" i="1" dirty="0" err="1"/>
              <a:t>lil</a:t>
            </a:r>
            <a:r>
              <a:rPr lang="en-ID" sz="2400" b="1" i="1" dirty="0"/>
              <a:t> '</a:t>
            </a:r>
            <a:r>
              <a:rPr lang="en-ID" sz="2400" b="1" i="1" dirty="0" err="1"/>
              <a:t>alamin</a:t>
            </a:r>
            <a:r>
              <a:rPr lang="en-ID" sz="2400" b="1" dirty="0"/>
              <a:t>, </a:t>
            </a:r>
            <a:r>
              <a:rPr lang="en-ID" sz="2400" b="1" dirty="0" err="1"/>
              <a:t>yaitu</a:t>
            </a:r>
            <a:r>
              <a:rPr lang="en-ID" sz="2400" b="1" dirty="0"/>
              <a:t> agama yang </a:t>
            </a:r>
            <a:r>
              <a:rPr lang="en-ID" sz="2400" b="1" dirty="0" err="1"/>
              <a:t>membawa</a:t>
            </a:r>
            <a:r>
              <a:rPr lang="en-ID" sz="2400" b="1" dirty="0"/>
              <a:t> </a:t>
            </a:r>
            <a:r>
              <a:rPr lang="en-ID" sz="2400" b="1" dirty="0" err="1"/>
              <a:t>rahmat</a:t>
            </a:r>
            <a:r>
              <a:rPr lang="en-ID" sz="2400" b="1" dirty="0"/>
              <a:t>, </a:t>
            </a:r>
            <a:r>
              <a:rPr lang="en-ID" sz="2400" b="1" dirty="0" err="1"/>
              <a:t>berkah</a:t>
            </a:r>
            <a:r>
              <a:rPr lang="en-ID" sz="2400" b="1" dirty="0"/>
              <a:t>, </a:t>
            </a:r>
            <a:r>
              <a:rPr lang="en-ID" sz="2400" b="1" dirty="0" err="1"/>
              <a:t>kebaikan</a:t>
            </a:r>
            <a:r>
              <a:rPr lang="en-ID" sz="2400" b="1" dirty="0"/>
              <a:t>, </a:t>
            </a:r>
            <a:r>
              <a:rPr lang="en-ID" sz="2400" b="1" dirty="0" err="1"/>
              <a:t>kasih</a:t>
            </a:r>
            <a:r>
              <a:rPr lang="en-ID" sz="2400" b="1" dirty="0"/>
              <a:t> </a:t>
            </a:r>
            <a:r>
              <a:rPr lang="en-ID" sz="2400" b="1" dirty="0" err="1"/>
              <a:t>sayang</a:t>
            </a:r>
            <a:r>
              <a:rPr lang="en-ID" sz="2400" b="1" dirty="0"/>
              <a:t> </a:t>
            </a:r>
            <a:r>
              <a:rPr lang="en-ID" sz="2400" b="1" dirty="0" err="1"/>
              <a:t>bagi</a:t>
            </a:r>
            <a:r>
              <a:rPr lang="en-ID" sz="2400" b="1" dirty="0"/>
              <a:t> </a:t>
            </a:r>
            <a:r>
              <a:rPr lang="en-ID" sz="2400" b="1" dirty="0" err="1"/>
              <a:t>seluruh</a:t>
            </a:r>
            <a:r>
              <a:rPr lang="en-ID" sz="2400" b="1" dirty="0"/>
              <a:t> </a:t>
            </a:r>
            <a:r>
              <a:rPr lang="en-ID" sz="2400" b="1" dirty="0" err="1"/>
              <a:t>alam</a:t>
            </a:r>
            <a:r>
              <a:rPr lang="en-ID" sz="2400" b="1" dirty="0"/>
              <a:t> </a:t>
            </a:r>
            <a:r>
              <a:rPr lang="en-ID" sz="2400" b="1" dirty="0" err="1"/>
              <a:t>semesta</a:t>
            </a:r>
            <a:r>
              <a:rPr lang="en-ID" sz="2400" b="1" dirty="0"/>
              <a:t> </a:t>
            </a:r>
            <a:r>
              <a:rPr lang="en-ID" sz="2400" b="1" dirty="0" err="1"/>
              <a:t>ini</a:t>
            </a:r>
            <a:r>
              <a:rPr lang="en-ID" sz="2400" b="1" dirty="0"/>
              <a:t>. </a:t>
            </a:r>
          </a:p>
        </p:txBody>
      </p:sp>
      <p:sp>
        <p:nvSpPr>
          <p:cNvPr id="7" name="Arrow: Pentagon 6"/>
          <p:cNvSpPr/>
          <p:nvPr/>
        </p:nvSpPr>
        <p:spPr>
          <a:xfrm>
            <a:off x="330257" y="206342"/>
            <a:ext cx="5181598" cy="954200"/>
          </a:xfrm>
          <a:prstGeom prst="homePlate">
            <a:avLst/>
          </a:prstGeom>
          <a:solidFill>
            <a:srgbClr val="EE6E96"/>
          </a:solidFill>
          <a:ln>
            <a:solidFill>
              <a:srgbClr val="EE6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/>
          <p:cNvSpPr txBox="1"/>
          <p:nvPr/>
        </p:nvSpPr>
        <p:spPr>
          <a:xfrm>
            <a:off x="330257" y="178632"/>
            <a:ext cx="4788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Font typeface="Wingdings" panose="05000000000000000000" pitchFamily="2" charset="2"/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Ajaran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Kebaikan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dari</a:t>
            </a:r>
            <a:r>
              <a:rPr lang="en-US" sz="2800" b="1" dirty="0">
                <a:solidFill>
                  <a:schemeClr val="bg1"/>
                </a:solidFill>
              </a:rPr>
              <a:t> Agama Islam dan </a:t>
            </a:r>
            <a:r>
              <a:rPr lang="en-US" sz="2800" b="1" dirty="0" err="1">
                <a:solidFill>
                  <a:schemeClr val="bg1"/>
                </a:solidFill>
              </a:rPr>
              <a:t>Selain</a:t>
            </a:r>
            <a:r>
              <a:rPr lang="en-US" sz="2800" b="1" dirty="0">
                <a:solidFill>
                  <a:schemeClr val="bg1"/>
                </a:solidFill>
              </a:rPr>
              <a:t> I</a:t>
            </a:r>
            <a:r>
              <a:rPr lang="en-US" sz="2800" b="1" dirty="0" err="1">
                <a:solidFill>
                  <a:schemeClr val="bg1"/>
                </a:solidFill>
              </a:rPr>
              <a:t>slam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2039039" y="3526256"/>
            <a:ext cx="3532908" cy="2103755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77035" y="3608637"/>
            <a:ext cx="3256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400" b="1" dirty="0" err="1"/>
              <a:t>Ajaran</a:t>
            </a:r>
            <a:r>
              <a:rPr lang="en-ID" sz="2400" b="1" dirty="0"/>
              <a:t> </a:t>
            </a:r>
            <a:r>
              <a:rPr lang="en-ID" sz="2400" b="1" dirty="0" err="1"/>
              <a:t>kebaikan</a:t>
            </a:r>
            <a:r>
              <a:rPr lang="en-ID" sz="2400" b="1" dirty="0"/>
              <a:t> </a:t>
            </a:r>
            <a:r>
              <a:rPr lang="en-ID" sz="2400" b="1" dirty="0" err="1"/>
              <a:t>dari</a:t>
            </a:r>
            <a:r>
              <a:rPr lang="en-ID" sz="2400" b="1" dirty="0"/>
              <a:t> agama Islam </a:t>
            </a:r>
            <a:r>
              <a:rPr lang="en-ID" sz="2400" b="1" dirty="0" err="1"/>
              <a:t>sendiri</a:t>
            </a:r>
            <a:r>
              <a:rPr lang="en-ID" sz="2400" b="1" dirty="0"/>
              <a:t> </a:t>
            </a:r>
            <a:r>
              <a:rPr lang="en-ID" sz="2400" b="1" dirty="0" err="1"/>
              <a:t>ada</a:t>
            </a:r>
            <a:r>
              <a:rPr lang="en-ID" sz="2400" b="1" dirty="0"/>
              <a:t> </a:t>
            </a:r>
            <a:r>
              <a:rPr lang="en-ID" sz="2400" b="1" dirty="0" err="1"/>
              <a:t>banyak</a:t>
            </a:r>
            <a:r>
              <a:rPr lang="en-ID" sz="2400" b="1" dirty="0"/>
              <a:t> </a:t>
            </a:r>
            <a:r>
              <a:rPr lang="en-ID" sz="2400" b="1" dirty="0" err="1"/>
              <a:t>sekali</a:t>
            </a:r>
            <a:r>
              <a:rPr lang="en-ID" sz="2400" b="1" dirty="0"/>
              <a:t>, </a:t>
            </a:r>
            <a:r>
              <a:rPr lang="en-ID" sz="2400" b="1" dirty="0" err="1"/>
              <a:t>salah</a:t>
            </a:r>
            <a:r>
              <a:rPr lang="en-ID" sz="2400" b="1" dirty="0"/>
              <a:t> </a:t>
            </a:r>
            <a:r>
              <a:rPr lang="en-ID" sz="2400" b="1" dirty="0" err="1"/>
              <a:t>satunya</a:t>
            </a:r>
            <a:r>
              <a:rPr lang="en-ID" sz="2400" b="1" dirty="0"/>
              <a:t> </a:t>
            </a:r>
            <a:r>
              <a:rPr lang="en-ID" sz="2400" b="1" dirty="0" err="1"/>
              <a:t>yaitu</a:t>
            </a:r>
            <a:r>
              <a:rPr lang="en-ID" sz="2400" b="1" dirty="0"/>
              <a:t> </a:t>
            </a:r>
            <a:r>
              <a:rPr lang="en-ID" sz="2400" b="1" dirty="0" err="1"/>
              <a:t>tolong-menolong</a:t>
            </a:r>
            <a:r>
              <a:rPr lang="en-ID" sz="2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 6 ed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665" y="3002915"/>
            <a:ext cx="4458335" cy="3247390"/>
          </a:xfrm>
          <a:prstGeom prst="rect">
            <a:avLst/>
          </a:prstGeom>
        </p:spPr>
      </p:pic>
      <p:sp>
        <p:nvSpPr>
          <p:cNvPr id="7" name="Flowchart: Terminator 6"/>
          <p:cNvSpPr/>
          <p:nvPr/>
        </p:nvSpPr>
        <p:spPr>
          <a:xfrm>
            <a:off x="348015" y="306457"/>
            <a:ext cx="4728951" cy="588537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/>
          <p:cNvSpPr txBox="1"/>
          <p:nvPr/>
        </p:nvSpPr>
        <p:spPr>
          <a:xfrm>
            <a:off x="939165" y="306705"/>
            <a:ext cx="3546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Toleransi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antar</a:t>
            </a:r>
            <a:r>
              <a:rPr 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Agama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0230" y="2864484"/>
            <a:ext cx="5034280" cy="3037551"/>
            <a:chOff x="190328" y="1446041"/>
            <a:chExt cx="4610272" cy="2573509"/>
          </a:xfrm>
        </p:grpSpPr>
        <p:sp>
          <p:nvSpPr>
            <p:cNvPr id="14" name="Rounded Rectangle 13"/>
            <p:cNvSpPr/>
            <p:nvPr/>
          </p:nvSpPr>
          <p:spPr>
            <a:xfrm>
              <a:off x="190328" y="1657350"/>
              <a:ext cx="4610272" cy="2362200"/>
            </a:xfrm>
            <a:prstGeom prst="roundRect">
              <a:avLst/>
            </a:prstGeom>
            <a:solidFill>
              <a:srgbClr val="FFFFFF">
                <a:alpha val="81176"/>
              </a:srgb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Wingdings" panose="05000000000000000000" pitchFamily="2" charset="2"/>
                <a:buChar char="q"/>
              </a:pPr>
              <a:r>
                <a:rPr lang="en-ID" sz="2200" b="1" dirty="0" err="1">
                  <a:sym typeface="+mn-ea"/>
                </a:rPr>
                <a:t>Toleransi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artinya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sifat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atau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sikap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 smtClean="0">
                  <a:sym typeface="+mn-ea"/>
                </a:rPr>
                <a:t>toleran</a:t>
              </a:r>
              <a:r>
                <a:rPr lang="en-ID" sz="2200" b="1" dirty="0" smtClean="0">
                  <a:sym typeface="+mn-ea"/>
                </a:rPr>
                <a:t>. </a:t>
              </a:r>
              <a:r>
                <a:rPr lang="en-ID" sz="2200" b="1" dirty="0" err="1">
                  <a:sym typeface="+mn-ea"/>
                </a:rPr>
                <a:t>Toleran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memiliki</a:t>
              </a:r>
              <a:r>
                <a:rPr lang="en-ID" sz="2200" b="1" dirty="0">
                  <a:sym typeface="+mn-ea"/>
                </a:rPr>
                <a:t> arti </a:t>
              </a:r>
              <a:r>
                <a:rPr lang="en-ID" sz="2200" b="1" dirty="0" err="1">
                  <a:sym typeface="+mn-ea"/>
                </a:rPr>
                <a:t>bersifat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atau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bersikap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menenggang</a:t>
              </a:r>
              <a:r>
                <a:rPr lang="en-ID" sz="2200" b="1" dirty="0">
                  <a:sym typeface="+mn-ea"/>
                </a:rPr>
                <a:t> (</a:t>
              </a:r>
              <a:r>
                <a:rPr lang="en-ID" sz="2200" b="1" dirty="0" err="1">
                  <a:sym typeface="+mn-ea"/>
                </a:rPr>
                <a:t>menghargai</a:t>
              </a:r>
              <a:r>
                <a:rPr lang="en-ID" sz="2200" b="1" dirty="0">
                  <a:sym typeface="+mn-ea"/>
                </a:rPr>
                <a:t>, </a:t>
              </a:r>
              <a:r>
                <a:rPr lang="en-ID" sz="2200" b="1" dirty="0" err="1">
                  <a:sym typeface="+mn-ea"/>
                </a:rPr>
                <a:t>membiarkan</a:t>
              </a:r>
              <a:r>
                <a:rPr lang="en-ID" sz="2200" b="1" dirty="0">
                  <a:sym typeface="+mn-ea"/>
                </a:rPr>
                <a:t>, </a:t>
              </a:r>
              <a:r>
                <a:rPr lang="en-ID" sz="2200" b="1" dirty="0" err="1">
                  <a:sym typeface="+mn-ea"/>
                </a:rPr>
                <a:t>membolehkan</a:t>
              </a:r>
              <a:r>
                <a:rPr lang="en-ID" sz="2200" b="1" dirty="0">
                  <a:sym typeface="+mn-ea"/>
                </a:rPr>
                <a:t>) </a:t>
              </a:r>
              <a:r>
                <a:rPr lang="en-ID" sz="2200" b="1" dirty="0" err="1">
                  <a:sym typeface="+mn-ea"/>
                </a:rPr>
                <a:t>pendapat</a:t>
              </a:r>
              <a:r>
                <a:rPr lang="en-ID" sz="2200" b="1" dirty="0">
                  <a:sym typeface="+mn-ea"/>
                </a:rPr>
                <a:t>, </a:t>
              </a:r>
              <a:r>
                <a:rPr lang="en-ID" sz="2200" b="1" dirty="0" err="1">
                  <a:sym typeface="+mn-ea"/>
                </a:rPr>
                <a:t>pandangan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kepercayaan</a:t>
              </a:r>
              <a:r>
                <a:rPr lang="en-ID" sz="2200" b="1" dirty="0">
                  <a:sym typeface="+mn-ea"/>
                </a:rPr>
                <a:t> dan lain </a:t>
              </a:r>
              <a:r>
                <a:rPr lang="en-ID" sz="2200" b="1" dirty="0" err="1">
                  <a:sym typeface="+mn-ea"/>
                </a:rPr>
                <a:t>sebagainya</a:t>
              </a:r>
              <a:r>
                <a:rPr lang="en-ID" sz="2200" b="1" dirty="0">
                  <a:sym typeface="+mn-ea"/>
                </a:rPr>
                <a:t> yang </a:t>
              </a:r>
              <a:r>
                <a:rPr lang="en-ID" sz="2200" b="1" dirty="0" err="1">
                  <a:sym typeface="+mn-ea"/>
                </a:rPr>
                <a:t>berbeda</a:t>
              </a:r>
              <a:r>
                <a:rPr lang="en-ID" sz="2200" b="1" dirty="0">
                  <a:sym typeface="+mn-ea"/>
                </a:rPr>
                <a:t>. </a:t>
              </a:r>
              <a:endParaRPr lang="en-US" sz="2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4318" y="1446041"/>
              <a:ext cx="1223682" cy="46166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72546" y="306706"/>
            <a:ext cx="4821440" cy="2786380"/>
            <a:chOff x="190328" y="1446041"/>
            <a:chExt cx="4610272" cy="2573509"/>
          </a:xfrm>
        </p:grpSpPr>
        <p:sp>
          <p:nvSpPr>
            <p:cNvPr id="12" name="Rounded Rectangle 11"/>
            <p:cNvSpPr/>
            <p:nvPr/>
          </p:nvSpPr>
          <p:spPr>
            <a:xfrm>
              <a:off x="190328" y="1657350"/>
              <a:ext cx="4610272" cy="2362200"/>
            </a:xfrm>
            <a:prstGeom prst="roundRect">
              <a:avLst/>
            </a:prstGeom>
            <a:solidFill>
              <a:srgbClr val="FFFFFF">
                <a:alpha val="81176"/>
              </a:srgb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q"/>
              </a:pPr>
              <a:r>
                <a:rPr lang="en-ID" sz="2200" b="1" dirty="0" err="1">
                  <a:sym typeface="+mn-ea"/>
                </a:rPr>
                <a:t>Setiap</a:t>
              </a:r>
              <a:r>
                <a:rPr lang="en-ID" sz="2200" b="1" dirty="0">
                  <a:sym typeface="+mn-ea"/>
                </a:rPr>
                <a:t> agama </a:t>
              </a:r>
              <a:r>
                <a:rPr lang="en-ID" sz="2200" b="1" dirty="0" err="1">
                  <a:sym typeface="+mn-ea"/>
                </a:rPr>
                <a:t>mengajarkan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 smtClean="0">
                  <a:sym typeface="+mn-ea"/>
                </a:rPr>
                <a:t>toleransi</a:t>
              </a:r>
              <a:r>
                <a:rPr lang="en-ID" sz="2200" b="1" dirty="0" smtClean="0">
                  <a:sym typeface="+mn-ea"/>
                </a:rPr>
                <a:t>, </a:t>
              </a:r>
              <a:r>
                <a:rPr lang="en-ID" sz="2200" b="1" dirty="0" err="1" smtClean="0">
                  <a:sym typeface="+mn-ea"/>
                </a:rPr>
                <a:t>namun</a:t>
              </a:r>
              <a:r>
                <a:rPr lang="en-ID" sz="2200" b="1" dirty="0" smtClean="0">
                  <a:sym typeface="+mn-ea"/>
                </a:rPr>
                <a:t> </a:t>
              </a:r>
              <a:r>
                <a:rPr lang="en-ID" sz="2200" b="1" dirty="0" err="1" smtClean="0">
                  <a:sym typeface="+mn-ea"/>
                </a:rPr>
                <a:t>toleransi</a:t>
              </a:r>
              <a:r>
                <a:rPr lang="en-ID" sz="2200" b="1" dirty="0" smtClean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dalam</a:t>
              </a:r>
              <a:r>
                <a:rPr lang="en-ID" sz="2200" b="1" dirty="0">
                  <a:sym typeface="+mn-ea"/>
                </a:rPr>
                <a:t> Islam </a:t>
              </a:r>
              <a:r>
                <a:rPr lang="en-ID" sz="2200" b="1" dirty="0" err="1">
                  <a:sym typeface="+mn-ea"/>
                </a:rPr>
                <a:t>adalah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toleransi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dalam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hal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sosial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kemasyarakatan</a:t>
              </a:r>
              <a:r>
                <a:rPr lang="en-ID" sz="2200" b="1" dirty="0">
                  <a:sym typeface="+mn-ea"/>
                </a:rPr>
                <a:t>, </a:t>
              </a:r>
              <a:r>
                <a:rPr lang="en-ID" sz="2200" b="1" dirty="0" err="1">
                  <a:sym typeface="+mn-ea"/>
                </a:rPr>
                <a:t>bukan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dalam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hal</a:t>
              </a:r>
              <a:r>
                <a:rPr lang="en-ID" sz="2200" b="1" dirty="0">
                  <a:sym typeface="+mn-ea"/>
                </a:rPr>
                <a:t> </a:t>
              </a:r>
              <a:r>
                <a:rPr lang="en-ID" sz="2200" b="1" dirty="0" err="1">
                  <a:sym typeface="+mn-ea"/>
                </a:rPr>
                <a:t>akidah</a:t>
              </a:r>
              <a:r>
                <a:rPr lang="en-ID" sz="2200" b="1" dirty="0">
                  <a:sym typeface="+mn-ea"/>
                </a:rPr>
                <a:t> (</a:t>
              </a:r>
              <a:r>
                <a:rPr lang="en-ID" sz="2200" b="1" dirty="0" err="1">
                  <a:sym typeface="+mn-ea"/>
                </a:rPr>
                <a:t>keimanan</a:t>
              </a:r>
              <a:r>
                <a:rPr lang="en-ID" sz="2200" b="1" dirty="0">
                  <a:sym typeface="+mn-ea"/>
                </a:rPr>
                <a:t>). </a:t>
              </a:r>
              <a:endParaRPr lang="en-ID" sz="2200" b="1" dirty="0"/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824318" y="1446041"/>
              <a:ext cx="1223682" cy="46166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Operation 6"/>
          <p:cNvSpPr/>
          <p:nvPr/>
        </p:nvSpPr>
        <p:spPr>
          <a:xfrm>
            <a:off x="0" y="0"/>
            <a:ext cx="7751928" cy="1050878"/>
          </a:xfrm>
          <a:prstGeom prst="flowChartManualOpera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/>
          <p:cNvSpPr txBox="1"/>
          <p:nvPr/>
        </p:nvSpPr>
        <p:spPr>
          <a:xfrm>
            <a:off x="645994" y="123686"/>
            <a:ext cx="64599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Contoh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Sikap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Toleransi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atau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Menghargai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dan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Menghormati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Perbedaan</a:t>
            </a:r>
            <a:r>
              <a:rPr lang="en-ID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Agama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3428"/>
            <a:ext cx="12192000" cy="70104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9368023"/>
              </p:ext>
            </p:extLst>
          </p:nvPr>
        </p:nvGraphicFramePr>
        <p:xfrm>
          <a:off x="-857827" y="1852295"/>
          <a:ext cx="7506970" cy="3547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3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9370" y="1332634"/>
            <a:ext cx="5802630" cy="42151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75" y="1563313"/>
            <a:ext cx="5775325" cy="4206875"/>
          </a:xfrm>
          <a:prstGeom prst="rect">
            <a:avLst/>
          </a:prstGeom>
        </p:spPr>
      </p:pic>
      <p:sp>
        <p:nvSpPr>
          <p:cNvPr id="7" name="Flowchart: Manual Operation 6"/>
          <p:cNvSpPr/>
          <p:nvPr/>
        </p:nvSpPr>
        <p:spPr>
          <a:xfrm>
            <a:off x="0" y="0"/>
            <a:ext cx="7751928" cy="1050878"/>
          </a:xfrm>
          <a:prstGeom prst="flowChartManualOperation">
            <a:avLst/>
          </a:prstGeom>
          <a:solidFill>
            <a:srgbClr val="CF7CE0"/>
          </a:solidFill>
          <a:ln>
            <a:solidFill>
              <a:srgbClr val="CF7CE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/>
          <p:cNvSpPr txBox="1"/>
          <p:nvPr/>
        </p:nvSpPr>
        <p:spPr>
          <a:xfrm>
            <a:off x="645994" y="123686"/>
            <a:ext cx="64599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Contoh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Sikap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Toleransi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atau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Menghargai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dan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Menghormati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Perbedaan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Agama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3428"/>
            <a:ext cx="12192000" cy="70104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92168942"/>
              </p:ext>
            </p:extLst>
          </p:nvPr>
        </p:nvGraphicFramePr>
        <p:xfrm>
          <a:off x="0" y="1633335"/>
          <a:ext cx="6844145" cy="408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423" y="1325851"/>
            <a:ext cx="7358510" cy="4456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3561" y="2808326"/>
            <a:ext cx="3370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Dokumen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Penerbit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Freepik.com/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brgfx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Freepik.com/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freepik</a:t>
            </a: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578863" y="2034842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02300" y="403263"/>
            <a:ext cx="3631811" cy="4810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960"/>
            <a:ext cx="12192000" cy="70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249</Words>
  <Application>Microsoft Office PowerPoint</Application>
  <PresentationFormat>Custom</PresentationFormat>
  <Paragraphs>28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25</cp:revision>
  <dcterms:created xsi:type="dcterms:W3CDTF">2022-06-03T17:04:00Z</dcterms:created>
  <dcterms:modified xsi:type="dcterms:W3CDTF">2022-06-22T09:06:45Z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19C58488C1144E4EBEB4FF50DEE33823</vt:lpwstr>
  </property>
  <property fmtid="{D5CDD505-2E9C-101B-9397-08002B2CF9AE}" pid="3" name="KSOProductBuildVer">
    <vt:lpwstr>1033-11.2.0.11156</vt:lpwstr>
  </property>
</Properties>
</file>