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62" r:id="rId4"/>
    <p:sldId id="263" r:id="rId5"/>
    <p:sldId id="264" r:id="rId6"/>
    <p:sldId id="321" r:id="rId7"/>
    <p:sldId id="300" r:id="rId8"/>
    <p:sldId id="322" r:id="rId9"/>
    <p:sldId id="301" r:id="rId10"/>
    <p:sldId id="323" r:id="rId11"/>
    <p:sldId id="324" r:id="rId12"/>
    <p:sldId id="325" r:id="rId13"/>
    <p:sldId id="304" r:id="rId14"/>
    <p:sldId id="326" r:id="rId15"/>
    <p:sldId id="305" r:id="rId16"/>
    <p:sldId id="327" r:id="rId17"/>
    <p:sldId id="328" r:id="rId18"/>
    <p:sldId id="329" r:id="rId19"/>
    <p:sldId id="330" r:id="rId20"/>
    <p:sldId id="331" r:id="rId21"/>
    <p:sldId id="332" r:id="rId22"/>
    <p:sldId id="333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" y="1905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1784948" y="1017316"/>
            <a:ext cx="2237617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18"/>
            <a:ext cx="7489711" cy="371219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66800" y="3943347"/>
            <a:ext cx="7404340" cy="549436"/>
            <a:chOff x="994449" y="5833885"/>
            <a:chExt cx="2429894" cy="936332"/>
          </a:xfrm>
        </p:grpSpPr>
        <p:sp>
          <p:nvSpPr>
            <p:cNvPr id="5" name="Rounded Rectangle 4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4449" y="5848376"/>
              <a:ext cx="2429894" cy="73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Mengoper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menggunakan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bagian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luar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04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77" y="121918"/>
            <a:ext cx="6608756" cy="37121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66800" y="3943347"/>
            <a:ext cx="7404340" cy="549436"/>
            <a:chOff x="994449" y="5833885"/>
            <a:chExt cx="2429894" cy="936332"/>
          </a:xfrm>
        </p:grpSpPr>
        <p:sp>
          <p:nvSpPr>
            <p:cNvPr id="4" name="Rounded Rectangle 3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4449" y="5848376"/>
              <a:ext cx="2429894" cy="73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Mengoper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menggunakan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punggung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54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73946"/>
            <a:ext cx="5562600" cy="2926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4295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menghentikan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disebut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istilah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kontrol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636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Menghentikan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47750"/>
            <a:ext cx="5174019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819150"/>
            <a:ext cx="3311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Menggiring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membawa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menendang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perlahan-lahan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terus-menerus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sebelum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menendang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mengoper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dituju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636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Menghentikan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57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97" y="1504950"/>
            <a:ext cx="4728503" cy="303280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7010400" cy="971551"/>
            <a:chOff x="152400" y="343269"/>
            <a:chExt cx="5943600" cy="9715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43269"/>
              <a:ext cx="5791200" cy="9715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479259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Permainan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Bola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Tangan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3" y="1277362"/>
            <a:ext cx="4563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enis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olahraga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dimainkan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oleh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regu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regu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7 orang,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6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pemain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penjaga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gawang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0872"/>
            <a:ext cx="2667000" cy="4136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89535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teknik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75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88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06" y="608405"/>
            <a:ext cx="6984594" cy="3225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7997"/>
            <a:ext cx="6296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3943347"/>
            <a:ext cx="7480540" cy="549436"/>
            <a:chOff x="994449" y="5833885"/>
            <a:chExt cx="2429894" cy="936332"/>
          </a:xfrm>
        </p:grpSpPr>
        <p:sp>
          <p:nvSpPr>
            <p:cNvPr id="5" name="Rounded Rectangle 4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4449" y="5848376"/>
              <a:ext cx="2429894" cy="73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Melempar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tempat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(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tanpa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melangkah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).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535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95" y="243400"/>
            <a:ext cx="6227768" cy="35475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90600" y="3943347"/>
            <a:ext cx="7480540" cy="549436"/>
            <a:chOff x="994449" y="5833885"/>
            <a:chExt cx="2429894" cy="936332"/>
          </a:xfrm>
        </p:grpSpPr>
        <p:sp>
          <p:nvSpPr>
            <p:cNvPr id="5" name="Rounded Rectangle 4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4449" y="5848376"/>
              <a:ext cx="2429894" cy="73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Melempar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sambil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melangkahkan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687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44336"/>
            <a:ext cx="4876800" cy="3277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89535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disesuaikan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datangnya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bermanfaat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melatih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koordinasi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75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49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93" y="384215"/>
            <a:ext cx="2350128" cy="3283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44" y="650487"/>
            <a:ext cx="2124243" cy="3005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7997"/>
            <a:ext cx="66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2283" y="3698717"/>
            <a:ext cx="3276600" cy="854233"/>
            <a:chOff x="994449" y="5833885"/>
            <a:chExt cx="2429894" cy="936332"/>
          </a:xfrm>
        </p:grpSpPr>
        <p:sp>
          <p:nvSpPr>
            <p:cNvPr id="5" name="Rounded Rectangle 4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4449" y="5848376"/>
              <a:ext cx="2429894" cy="73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Menangkap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tempat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(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tanpa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melangkah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).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4731" y="3729269"/>
            <a:ext cx="3276600" cy="854233"/>
            <a:chOff x="994449" y="5833885"/>
            <a:chExt cx="2429894" cy="936332"/>
          </a:xfrm>
        </p:grpSpPr>
        <p:sp>
          <p:nvSpPr>
            <p:cNvPr id="9" name="Rounded Rectangle 8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4449" y="5848376"/>
              <a:ext cx="2429894" cy="84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Menangkap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sambil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melangkahkan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352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PERMAINAN INVASI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4789907" cy="2128213"/>
            <a:chOff x="836416" y="2426714"/>
            <a:chExt cx="4789907" cy="2128213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789907" cy="2128213"/>
              <a:chOff x="836416" y="2426714"/>
              <a:chExt cx="4789907" cy="212821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78990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mengoper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menendang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menghentikan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menggiring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bola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permainan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sepak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bola;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melempar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menangkap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menggiring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bola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permainan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bola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tangan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13540" y="983411"/>
            <a:ext cx="4559058" cy="3246739"/>
            <a:chOff x="-6407995" y="1186130"/>
            <a:chExt cx="4387363" cy="3518127"/>
          </a:xfrm>
        </p:grpSpPr>
        <p:grpSp>
          <p:nvGrpSpPr>
            <p:cNvPr id="32" name="Group 31"/>
            <p:cNvGrpSpPr/>
            <p:nvPr/>
          </p:nvGrpSpPr>
          <p:grpSpPr>
            <a:xfrm>
              <a:off x="-6407995" y="1186130"/>
              <a:ext cx="4387363" cy="3518127"/>
              <a:chOff x="-8812840" y="2631312"/>
              <a:chExt cx="4801943" cy="3850567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812840" y="2631312"/>
                <a:ext cx="4400651" cy="3850567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665950" y="2797989"/>
                <a:ext cx="4655053" cy="3593519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7" y="1460781"/>
              <a:ext cx="3839216" cy="305611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94985"/>
            <a:ext cx="4321556" cy="2716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89535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menggiring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menggiring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membawa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sasaran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dituju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memantulkan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lantai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75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Menggiring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4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06" y="754833"/>
            <a:ext cx="1960494" cy="2913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54833"/>
            <a:ext cx="1602537" cy="2885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87997"/>
            <a:ext cx="646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menggiring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2283" y="3698717"/>
            <a:ext cx="3276600" cy="854233"/>
            <a:chOff x="994449" y="5833885"/>
            <a:chExt cx="2429894" cy="936332"/>
          </a:xfrm>
        </p:grpSpPr>
        <p:sp>
          <p:nvSpPr>
            <p:cNvPr id="6" name="Rounded Rectangle 5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4449" y="5848376"/>
              <a:ext cx="2429894" cy="84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Menggiring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berputar-putar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tempat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4731" y="3729269"/>
            <a:ext cx="3276600" cy="854233"/>
            <a:chOff x="994449" y="5833885"/>
            <a:chExt cx="2429894" cy="936332"/>
          </a:xfrm>
        </p:grpSpPr>
        <p:sp>
          <p:nvSpPr>
            <p:cNvPr id="9" name="Rounded Rectangle 8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4449" y="5848376"/>
              <a:ext cx="2429894" cy="84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Menggiring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berpindah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tempat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93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3" t="53228"/>
          <a:stretch/>
        </p:blipFill>
        <p:spPr>
          <a:xfrm>
            <a:off x="4695322" y="1268408"/>
            <a:ext cx="4305496" cy="256935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Permainan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Sepak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Bola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160110"/>
            <a:ext cx="42291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Sepak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dimainkan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oleh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regu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Regu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paling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banyak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memasukkan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gawang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lawan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menjadi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pemenangnya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8" r="25532" b="52970"/>
          <a:stretch/>
        </p:blipFill>
        <p:spPr>
          <a:xfrm>
            <a:off x="113493" y="717260"/>
            <a:ext cx="4382307" cy="3530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5617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Jumlah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pemain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lama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40731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regu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11 orang,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10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pemain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penjaga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gawang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Pertandingan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selama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2 × 45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menit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3350"/>
            <a:ext cx="3293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Lapangan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sepak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6570"/>
            <a:ext cx="5604913" cy="343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913" y="1123950"/>
            <a:ext cx="2777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lapangan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persegi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panjang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Standar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lapangan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sepak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ukuran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panjang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90 – 120 meter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lebar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45 – 90 meter.</a:t>
            </a:r>
          </a:p>
        </p:txBody>
      </p:sp>
    </p:spTree>
    <p:extLst>
      <p:ext uri="{BB962C8B-B14F-4D97-AF65-F5344CB8AC3E}">
        <p14:creationId xmlns:p14="http://schemas.microsoft.com/office/powerpoint/2010/main" val="52265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3" b="52880"/>
          <a:stretch/>
        </p:blipFill>
        <p:spPr>
          <a:xfrm>
            <a:off x="762000" y="742950"/>
            <a:ext cx="3505200" cy="3815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3978" y="142875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Menendang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menggerakkan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dituju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seperti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gawang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lawan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575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Menendang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34" y="593805"/>
            <a:ext cx="2156066" cy="2849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267" y="87997"/>
            <a:ext cx="6569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menendang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3555735"/>
            <a:ext cx="2626963" cy="1122486"/>
            <a:chOff x="994449" y="5833885"/>
            <a:chExt cx="2429894" cy="1122486"/>
          </a:xfrm>
        </p:grpSpPr>
        <p:sp>
          <p:nvSpPr>
            <p:cNvPr id="4" name="Rounded Rectangle 3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4449" y="5848375"/>
              <a:ext cx="24298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Tendangan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punggung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6600" y="3588668"/>
            <a:ext cx="2644534" cy="1122486"/>
            <a:chOff x="994449" y="5833885"/>
            <a:chExt cx="1726702" cy="1122486"/>
          </a:xfrm>
        </p:grpSpPr>
        <p:sp>
          <p:nvSpPr>
            <p:cNvPr id="7" name="Rounded Rectangle 6"/>
            <p:cNvSpPr/>
            <p:nvPr/>
          </p:nvSpPr>
          <p:spPr>
            <a:xfrm>
              <a:off x="1006004" y="5833885"/>
              <a:ext cx="1715147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4449" y="5848375"/>
              <a:ext cx="17017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Tendangan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bagian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3582863"/>
            <a:ext cx="2480907" cy="1198687"/>
            <a:chOff x="1680437" y="5833885"/>
            <a:chExt cx="1700886" cy="1198687"/>
          </a:xfrm>
        </p:grpSpPr>
        <p:sp>
          <p:nvSpPr>
            <p:cNvPr id="10" name="Rounded Rectangle 9"/>
            <p:cNvSpPr/>
            <p:nvPr/>
          </p:nvSpPr>
          <p:spPr>
            <a:xfrm>
              <a:off x="1680437" y="5833885"/>
              <a:ext cx="1700886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14614" y="5924576"/>
              <a:ext cx="16667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Tendangan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bagian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luar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r="30175"/>
          <a:stretch/>
        </p:blipFill>
        <p:spPr>
          <a:xfrm>
            <a:off x="3886200" y="841574"/>
            <a:ext cx="1524000" cy="2519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5"/>
          <a:stretch/>
        </p:blipFill>
        <p:spPr>
          <a:xfrm>
            <a:off x="1143000" y="718400"/>
            <a:ext cx="1188347" cy="26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64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7032"/>
            <a:ext cx="3340083" cy="3616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5255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Mengoper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passing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memindahkan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pemain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pemain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lainnya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222" y="219730"/>
            <a:ext cx="5064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Mengoper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8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1473"/>
            <a:ext cx="7162800" cy="3002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7997"/>
            <a:ext cx="629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mengoper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3943350"/>
            <a:ext cx="7480540" cy="658671"/>
            <a:chOff x="994449" y="5833885"/>
            <a:chExt cx="2429894" cy="1122486"/>
          </a:xfrm>
        </p:grpSpPr>
        <p:sp>
          <p:nvSpPr>
            <p:cNvPr id="5" name="Rounded Rectangle 4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4449" y="5848375"/>
              <a:ext cx="24298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Mengoper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menggunakan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bagian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859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5888</TotalTime>
  <Words>455</Words>
  <Application>Microsoft Office PowerPoint</Application>
  <PresentationFormat>On-screen Show (16:9)</PresentationFormat>
  <Paragraphs>63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120</cp:revision>
  <dcterms:created xsi:type="dcterms:W3CDTF">2022-01-17T01:37:52Z</dcterms:created>
  <dcterms:modified xsi:type="dcterms:W3CDTF">2022-06-05T06:06:50Z</dcterms:modified>
</cp:coreProperties>
</file>