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8" r:id="rId3"/>
    <p:sldId id="385" r:id="rId4"/>
    <p:sldId id="303" r:id="rId5"/>
    <p:sldId id="270" r:id="rId6"/>
    <p:sldId id="306" r:id="rId7"/>
    <p:sldId id="307" r:id="rId8"/>
    <p:sldId id="308" r:id="rId9"/>
    <p:sldId id="304" r:id="rId10"/>
    <p:sldId id="310" r:id="rId11"/>
    <p:sldId id="386" r:id="rId12"/>
    <p:sldId id="30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C2C"/>
    <a:srgbClr val="EAD432"/>
    <a:srgbClr val="1D41D5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108"/>
      </p:cViewPr>
      <p:guideLst>
        <p:guide orient="horz" pos="169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AABFE-54BF-4EF3-B93C-329F770F21F4}" type="doc">
      <dgm:prSet loTypeId="urn:microsoft.com/office/officeart/2005/8/layout/process4" loCatId="list" qsTypeId="urn:microsoft.com/office/officeart/2005/8/quickstyle/simple1#6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DBAE697-8F89-4D1F-A4B5-DAF8C02E8922}">
      <dgm:prSet phldrT="[Text]" custT="1"/>
      <dgm:spPr/>
      <dgm:t>
        <a:bodyPr/>
        <a:lstStyle/>
        <a:p>
          <a:r>
            <a:rPr lang="en-US" sz="2000" dirty="0" err="1" smtClean="0">
              <a:sym typeface="+mn-ea"/>
            </a:rPr>
            <a:t>Perhatikan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gambar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dengan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baik</a:t>
          </a:r>
          <a:r>
            <a:rPr lang="en-US" sz="2000" dirty="0" smtClean="0">
              <a:sym typeface="+mn-ea"/>
            </a:rPr>
            <a:t>.</a:t>
          </a:r>
          <a:endParaRPr lang="en-US" sz="2000" dirty="0"/>
        </a:p>
      </dgm:t>
    </dgm:pt>
    <dgm:pt modelId="{FD3C34AD-A6A6-4F58-AE4D-88F4DA4F22B9}" type="parTrans" cxnId="{15D8DA8A-D085-43DD-855C-07255434372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98D01370-AC9C-4C92-B359-7CDBFCF26C31}" type="sibTrans" cxnId="{15D8DA8A-D085-43DD-855C-07255434372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E94F1F0-33C8-4394-A445-4B81BBF1A528}">
      <dgm:prSet phldrT="[Text]" custT="1"/>
      <dgm:spPr/>
      <dgm:t>
        <a:bodyPr/>
        <a:lstStyle/>
        <a:p>
          <a:r>
            <a:rPr lang="en-US" sz="2000" dirty="0" err="1" smtClean="0">
              <a:sym typeface="+mn-ea"/>
            </a:rPr>
            <a:t>Sebutkan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kejadian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dalam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gambar</a:t>
          </a:r>
          <a:r>
            <a:rPr lang="en-US" sz="2000" dirty="0" smtClean="0">
              <a:sym typeface="+mn-ea"/>
            </a:rPr>
            <a:t>.</a:t>
          </a:r>
          <a:endParaRPr lang="en-US" sz="2000" dirty="0"/>
        </a:p>
      </dgm:t>
    </dgm:pt>
    <dgm:pt modelId="{2C14FC6E-3635-494F-97E4-E9930AE84326}" type="parTrans" cxnId="{998514F1-B7B8-4B3A-9A62-0F74273D9C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4F784C2-E0FB-44BA-9E32-E1B1BA46DE43}" type="sibTrans" cxnId="{998514F1-B7B8-4B3A-9A62-0F74273D9C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6D4A047-F85E-4E7B-BC1C-A4F0A0DB2967}">
      <dgm:prSet custT="1"/>
      <dgm:spPr/>
      <dgm:t>
        <a:bodyPr/>
        <a:lstStyle/>
        <a:p>
          <a:pPr algn="ctr"/>
          <a:r>
            <a:rPr lang="en-US" sz="2000" dirty="0" err="1" smtClean="0">
              <a:sym typeface="+mn-ea"/>
            </a:rPr>
            <a:t>Sebutkan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tokoh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dalam</a:t>
          </a:r>
          <a:r>
            <a:rPr lang="en-US" sz="2000" dirty="0" smtClean="0">
              <a:sym typeface="+mn-ea"/>
            </a:rPr>
            <a:t> </a:t>
          </a:r>
          <a:r>
            <a:rPr lang="en-US" sz="2000" dirty="0" err="1" smtClean="0">
              <a:sym typeface="+mn-ea"/>
            </a:rPr>
            <a:t>gambar</a:t>
          </a:r>
          <a:r>
            <a:rPr lang="en-US" sz="2000" dirty="0" smtClean="0">
              <a:sym typeface="+mn-ea"/>
            </a:rPr>
            <a:t>.</a:t>
          </a:r>
          <a:endParaRPr lang="id-ID" sz="2000" dirty="0"/>
        </a:p>
      </dgm:t>
    </dgm:pt>
    <dgm:pt modelId="{28F0CCF4-EAD0-4B51-8788-D180AA309FA4}" type="parTrans" cxnId="{92E88043-87BD-4EA1-9D11-A65289633D5C}">
      <dgm:prSet/>
      <dgm:spPr/>
      <dgm:t>
        <a:bodyPr/>
        <a:lstStyle/>
        <a:p>
          <a:endParaRPr lang="id-ID" sz="2000">
            <a:solidFill>
              <a:schemeClr val="bg1"/>
            </a:solidFill>
          </a:endParaRPr>
        </a:p>
      </dgm:t>
    </dgm:pt>
    <dgm:pt modelId="{D280B11E-0E56-4B63-94C8-F3DA13848B39}" type="sibTrans" cxnId="{92E88043-87BD-4EA1-9D11-A65289633D5C}">
      <dgm:prSet/>
      <dgm:spPr/>
      <dgm:t>
        <a:bodyPr/>
        <a:lstStyle/>
        <a:p>
          <a:endParaRPr lang="id-ID" sz="2000">
            <a:solidFill>
              <a:schemeClr val="bg1"/>
            </a:solidFill>
          </a:endParaRPr>
        </a:p>
      </dgm:t>
    </dgm:pt>
    <dgm:pt modelId="{36C17472-8372-4DB1-84C6-FA2CCF888C30}" type="pres">
      <dgm:prSet presAssocID="{4FEAABFE-54BF-4EF3-B93C-329F770F21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229D1A2-B735-4196-AB97-B4C0B2BCA25A}" type="pres">
      <dgm:prSet presAssocID="{AE94F1F0-33C8-4394-A445-4B81BBF1A528}" presName="boxAndChildren" presStyleCnt="0"/>
      <dgm:spPr/>
    </dgm:pt>
    <dgm:pt modelId="{C01F082B-0E0B-4A8A-9621-EF40266BE3EC}" type="pres">
      <dgm:prSet presAssocID="{AE94F1F0-33C8-4394-A445-4B81BBF1A528}" presName="parentTextBox" presStyleLbl="node1" presStyleIdx="0" presStyleCnt="3"/>
      <dgm:spPr/>
      <dgm:t>
        <a:bodyPr/>
        <a:lstStyle/>
        <a:p>
          <a:endParaRPr lang="en-US"/>
        </a:p>
      </dgm:t>
    </dgm:pt>
    <dgm:pt modelId="{C794D435-07D1-48BE-9F9A-8A4C3302001D}" type="pres">
      <dgm:prSet presAssocID="{D280B11E-0E56-4B63-94C8-F3DA13848B39}" presName="sp" presStyleCnt="0"/>
      <dgm:spPr/>
      <dgm:t>
        <a:bodyPr/>
        <a:lstStyle/>
        <a:p>
          <a:endParaRPr lang="id-ID"/>
        </a:p>
      </dgm:t>
    </dgm:pt>
    <dgm:pt modelId="{49F00132-6027-4145-9423-BF14F804B479}" type="pres">
      <dgm:prSet presAssocID="{46D4A047-F85E-4E7B-BC1C-A4F0A0DB2967}" presName="arrowAndChildren" presStyleCnt="0"/>
      <dgm:spPr/>
      <dgm:t>
        <a:bodyPr/>
        <a:lstStyle/>
        <a:p>
          <a:endParaRPr lang="id-ID"/>
        </a:p>
      </dgm:t>
    </dgm:pt>
    <dgm:pt modelId="{CB7C9EEE-8593-4197-9E4B-AE3789AA56D1}" type="pres">
      <dgm:prSet presAssocID="{46D4A047-F85E-4E7B-BC1C-A4F0A0DB2967}" presName="parentTextArrow" presStyleLbl="node1" presStyleIdx="1" presStyleCnt="3"/>
      <dgm:spPr/>
      <dgm:t>
        <a:bodyPr/>
        <a:lstStyle/>
        <a:p>
          <a:endParaRPr lang="id-ID"/>
        </a:p>
      </dgm:t>
    </dgm:pt>
    <dgm:pt modelId="{95C67E13-DD69-4984-8ECB-68BA9B33D3E4}" type="pres">
      <dgm:prSet presAssocID="{98D01370-AC9C-4C92-B359-7CDBFCF26C31}" presName="sp" presStyleCnt="0"/>
      <dgm:spPr/>
      <dgm:t>
        <a:bodyPr/>
        <a:lstStyle/>
        <a:p>
          <a:endParaRPr lang="id-ID"/>
        </a:p>
      </dgm:t>
    </dgm:pt>
    <dgm:pt modelId="{A4CF0010-1A09-4F37-B861-9D7DF246DA7D}" type="pres">
      <dgm:prSet presAssocID="{DDBAE697-8F89-4D1F-A4B5-DAF8C02E8922}" presName="arrowAndChildren" presStyleCnt="0"/>
      <dgm:spPr/>
      <dgm:t>
        <a:bodyPr/>
        <a:lstStyle/>
        <a:p>
          <a:endParaRPr lang="id-ID"/>
        </a:p>
      </dgm:t>
    </dgm:pt>
    <dgm:pt modelId="{ADE00B6B-E683-4F52-9651-AA83EF00A7DE}" type="pres">
      <dgm:prSet presAssocID="{DDBAE697-8F89-4D1F-A4B5-DAF8C02E8922}" presName="parentTextArrow" presStyleLbl="node1" presStyleIdx="2" presStyleCnt="3" custLinFactNeighborX="268" custLinFactNeighborY="-123"/>
      <dgm:spPr/>
      <dgm:t>
        <a:bodyPr/>
        <a:lstStyle/>
        <a:p>
          <a:endParaRPr lang="id-ID"/>
        </a:p>
      </dgm:t>
    </dgm:pt>
  </dgm:ptLst>
  <dgm:cxnLst>
    <dgm:cxn modelId="{998514F1-B7B8-4B3A-9A62-0F74273D9C19}" srcId="{4FEAABFE-54BF-4EF3-B93C-329F770F21F4}" destId="{AE94F1F0-33C8-4394-A445-4B81BBF1A528}" srcOrd="2" destOrd="0" parTransId="{2C14FC6E-3635-494F-97E4-E9930AE84326}" sibTransId="{04F784C2-E0FB-44BA-9E32-E1B1BA46DE43}"/>
    <dgm:cxn modelId="{F32C062F-1D4C-438E-A291-48F399A25552}" type="presOf" srcId="{4FEAABFE-54BF-4EF3-B93C-329F770F21F4}" destId="{36C17472-8372-4DB1-84C6-FA2CCF888C30}" srcOrd="0" destOrd="0" presId="urn:microsoft.com/office/officeart/2005/8/layout/process4"/>
    <dgm:cxn modelId="{06FE2306-1AC2-4630-B8EB-7710924AA41E}" type="presOf" srcId="{DDBAE697-8F89-4D1F-A4B5-DAF8C02E8922}" destId="{ADE00B6B-E683-4F52-9651-AA83EF00A7DE}" srcOrd="0" destOrd="0" presId="urn:microsoft.com/office/officeart/2005/8/layout/process4"/>
    <dgm:cxn modelId="{AB93E421-EFF9-4A89-B4F8-AB511F9AAC21}" type="presOf" srcId="{46D4A047-F85E-4E7B-BC1C-A4F0A0DB2967}" destId="{CB7C9EEE-8593-4197-9E4B-AE3789AA56D1}" srcOrd="0" destOrd="0" presId="urn:microsoft.com/office/officeart/2005/8/layout/process4"/>
    <dgm:cxn modelId="{69B3686B-0716-4733-AF43-F86B559A8E06}" type="presOf" srcId="{AE94F1F0-33C8-4394-A445-4B81BBF1A528}" destId="{C01F082B-0E0B-4A8A-9621-EF40266BE3EC}" srcOrd="0" destOrd="0" presId="urn:microsoft.com/office/officeart/2005/8/layout/process4"/>
    <dgm:cxn modelId="{15D8DA8A-D085-43DD-855C-072554343729}" srcId="{4FEAABFE-54BF-4EF3-B93C-329F770F21F4}" destId="{DDBAE697-8F89-4D1F-A4B5-DAF8C02E8922}" srcOrd="0" destOrd="0" parTransId="{FD3C34AD-A6A6-4F58-AE4D-88F4DA4F22B9}" sibTransId="{98D01370-AC9C-4C92-B359-7CDBFCF26C31}"/>
    <dgm:cxn modelId="{92E88043-87BD-4EA1-9D11-A65289633D5C}" srcId="{4FEAABFE-54BF-4EF3-B93C-329F770F21F4}" destId="{46D4A047-F85E-4E7B-BC1C-A4F0A0DB2967}" srcOrd="1" destOrd="0" parTransId="{28F0CCF4-EAD0-4B51-8788-D180AA309FA4}" sibTransId="{D280B11E-0E56-4B63-94C8-F3DA13848B39}"/>
    <dgm:cxn modelId="{52A5C4D7-5859-4655-B0CF-A364570B8546}" type="presParOf" srcId="{36C17472-8372-4DB1-84C6-FA2CCF888C30}" destId="{4229D1A2-B735-4196-AB97-B4C0B2BCA25A}" srcOrd="0" destOrd="0" presId="urn:microsoft.com/office/officeart/2005/8/layout/process4"/>
    <dgm:cxn modelId="{6EE435F1-9453-4B2B-B266-98C07F2CE73C}" type="presParOf" srcId="{4229D1A2-B735-4196-AB97-B4C0B2BCA25A}" destId="{C01F082B-0E0B-4A8A-9621-EF40266BE3EC}" srcOrd="0" destOrd="0" presId="urn:microsoft.com/office/officeart/2005/8/layout/process4"/>
    <dgm:cxn modelId="{84FDD3B2-AC03-4693-8226-FA187B32B75E}" type="presParOf" srcId="{36C17472-8372-4DB1-84C6-FA2CCF888C30}" destId="{C794D435-07D1-48BE-9F9A-8A4C3302001D}" srcOrd="1" destOrd="0" presId="urn:microsoft.com/office/officeart/2005/8/layout/process4"/>
    <dgm:cxn modelId="{C7ACA4A1-2A60-44A8-BED6-570CBEAC695E}" type="presParOf" srcId="{36C17472-8372-4DB1-84C6-FA2CCF888C30}" destId="{49F00132-6027-4145-9423-BF14F804B479}" srcOrd="2" destOrd="0" presId="urn:microsoft.com/office/officeart/2005/8/layout/process4"/>
    <dgm:cxn modelId="{13FD7459-37A9-40BB-BE68-81744DDB5F89}" type="presParOf" srcId="{49F00132-6027-4145-9423-BF14F804B479}" destId="{CB7C9EEE-8593-4197-9E4B-AE3789AA56D1}" srcOrd="0" destOrd="0" presId="urn:microsoft.com/office/officeart/2005/8/layout/process4"/>
    <dgm:cxn modelId="{48A198DE-20AE-44F1-9E11-AF436D168329}" type="presParOf" srcId="{36C17472-8372-4DB1-84C6-FA2CCF888C30}" destId="{95C67E13-DD69-4984-8ECB-68BA9B33D3E4}" srcOrd="3" destOrd="0" presId="urn:microsoft.com/office/officeart/2005/8/layout/process4"/>
    <dgm:cxn modelId="{1A9BF6E3-33FE-45AE-BCA3-BC809FDE01B1}" type="presParOf" srcId="{36C17472-8372-4DB1-84C6-FA2CCF888C30}" destId="{A4CF0010-1A09-4F37-B861-9D7DF246DA7D}" srcOrd="4" destOrd="0" presId="urn:microsoft.com/office/officeart/2005/8/layout/process4"/>
    <dgm:cxn modelId="{A4023D37-37F4-4376-96DA-CB9876DEFEF8}" type="presParOf" srcId="{A4CF0010-1A09-4F37-B861-9D7DF246DA7D}" destId="{ADE00B6B-E683-4F52-9651-AA83EF00A7DE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F082B-0E0B-4A8A-9621-EF40266BE3EC}">
      <dsp:nvSpPr>
        <dsp:cNvPr id="0" name=""/>
        <dsp:cNvSpPr/>
      </dsp:nvSpPr>
      <dsp:spPr>
        <a:xfrm>
          <a:off x="0" y="1512768"/>
          <a:ext cx="4343400" cy="4965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ym typeface="+mn-ea"/>
            </a:rPr>
            <a:t>Sebutkan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kejadian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dalam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gambar</a:t>
          </a:r>
          <a:r>
            <a:rPr lang="en-US" sz="2000" kern="1200" dirty="0" smtClean="0">
              <a:sym typeface="+mn-ea"/>
            </a:rPr>
            <a:t>.</a:t>
          </a:r>
          <a:endParaRPr lang="en-US" sz="2000" kern="1200" dirty="0"/>
        </a:p>
      </dsp:txBody>
      <dsp:txXfrm>
        <a:off x="0" y="1512768"/>
        <a:ext cx="4343400" cy="496524"/>
      </dsp:txXfrm>
    </dsp:sp>
    <dsp:sp modelId="{CB7C9EEE-8593-4197-9E4B-AE3789AA56D1}">
      <dsp:nvSpPr>
        <dsp:cNvPr id="0" name=""/>
        <dsp:cNvSpPr/>
      </dsp:nvSpPr>
      <dsp:spPr>
        <a:xfrm rot="10800000">
          <a:off x="0" y="756561"/>
          <a:ext cx="4343400" cy="76365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ym typeface="+mn-ea"/>
            </a:rPr>
            <a:t>Sebutkan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tokoh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dalam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gambar</a:t>
          </a:r>
          <a:r>
            <a:rPr lang="en-US" sz="2000" kern="1200" dirty="0" smtClean="0">
              <a:sym typeface="+mn-ea"/>
            </a:rPr>
            <a:t>.</a:t>
          </a:r>
          <a:endParaRPr lang="id-ID" sz="2000" kern="1200" dirty="0"/>
        </a:p>
      </dsp:txBody>
      <dsp:txXfrm rot="10800000">
        <a:off x="0" y="756561"/>
        <a:ext cx="4343400" cy="496199"/>
      </dsp:txXfrm>
    </dsp:sp>
    <dsp:sp modelId="{ADE00B6B-E683-4F52-9651-AA83EF00A7DE}">
      <dsp:nvSpPr>
        <dsp:cNvPr id="0" name=""/>
        <dsp:cNvSpPr/>
      </dsp:nvSpPr>
      <dsp:spPr>
        <a:xfrm rot="10800000">
          <a:off x="0" y="0"/>
          <a:ext cx="4343400" cy="76365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ym typeface="+mn-ea"/>
            </a:rPr>
            <a:t>Perhatikan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gambar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dengan</a:t>
          </a:r>
          <a:r>
            <a:rPr lang="en-US" sz="2000" kern="1200" dirty="0" smtClean="0">
              <a:sym typeface="+mn-ea"/>
            </a:rPr>
            <a:t> </a:t>
          </a:r>
          <a:r>
            <a:rPr lang="en-US" sz="2000" kern="1200" dirty="0" err="1" smtClean="0">
              <a:sym typeface="+mn-ea"/>
            </a:rPr>
            <a:t>baik</a:t>
          </a:r>
          <a:r>
            <a:rPr lang="en-US" sz="2000" kern="1200" dirty="0" smtClean="0">
              <a:sym typeface="+mn-ea"/>
            </a:rPr>
            <a:t>.</a:t>
          </a:r>
          <a:endParaRPr lang="en-US" sz="2000" kern="1200" dirty="0"/>
        </a:p>
      </dsp:txBody>
      <dsp:txXfrm rot="10800000">
        <a:off x="0" y="0"/>
        <a:ext cx="4343400" cy="49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>
            <a:fillRect/>
          </a:stretch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/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C9C011"/>
                </a:solidFill>
                <a:cs typeface="Arial" panose="020B0604020202020204" pitchFamily="34" charset="0"/>
              </a:rPr>
              <a:t>Bahasa</a:t>
            </a:r>
            <a:r>
              <a:rPr lang="en-US" b="1" dirty="0" smtClean="0">
                <a:solidFill>
                  <a:srgbClr val="C9C011"/>
                </a:solidFill>
                <a:cs typeface="Arial" panose="020B0604020202020204" pitchFamily="34" charset="0"/>
              </a:rPr>
              <a:t> Indonesia</a:t>
            </a:r>
            <a:endParaRPr lang="id-ID" b="1" dirty="0">
              <a:solidFill>
                <a:srgbClr val="C9C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/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585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92999"/>
            <a:ext cx="2377967" cy="315855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41" y="1276350"/>
            <a:ext cx="2944217" cy="2670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4"/>
            <a:ext cx="7543800" cy="10237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148589"/>
            <a:ext cx="63246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4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Menceritakan Kembali Gambar yang Diamati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27321" y="1401252"/>
            <a:ext cx="5518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Berikut</a:t>
            </a:r>
            <a:r>
              <a:rPr lang="en-US" sz="2200" dirty="0"/>
              <a:t> </a:t>
            </a:r>
            <a:r>
              <a:rPr lang="en-US" sz="2200" dirty="0" err="1"/>
              <a:t>langkah</a:t>
            </a:r>
            <a:r>
              <a:rPr lang="en-US" sz="2200" dirty="0"/>
              <a:t> </a:t>
            </a:r>
            <a:r>
              <a:rPr lang="en-US" sz="2200" dirty="0" err="1"/>
              <a:t>menceritakan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yang </a:t>
            </a:r>
            <a:r>
              <a:rPr lang="en-US" sz="2200" dirty="0" err="1"/>
              <a:t>diamati</a:t>
            </a:r>
            <a:r>
              <a:rPr lang="en-US" sz="2200" dirty="0"/>
              <a:t>.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447800" y="2238502"/>
          <a:ext cx="4343400" cy="200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E00B6B-E683-4F52-9651-AA83EF00A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ADE00B6B-E683-4F52-9651-AA83EF00A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7C9EEE-8593-4197-9E4B-AE3789AA5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CB7C9EEE-8593-4197-9E4B-AE3789AA5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1F082B-0E0B-4A8A-9621-EF40266BE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C01F082B-0E0B-4A8A-9621-EF40266BE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Graphic spid="8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75" y="1181789"/>
            <a:ext cx="4312725" cy="356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14" name="Chevron 13"/>
          <p:cNvSpPr/>
          <p:nvPr/>
        </p:nvSpPr>
        <p:spPr>
          <a:xfrm rot="10800000">
            <a:off x="-609600" y="326390"/>
            <a:ext cx="6249670" cy="63055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/>
          <p:nvPr/>
        </p:nvSpPr>
        <p:spPr>
          <a:xfrm>
            <a:off x="76200" y="419100"/>
            <a:ext cx="498919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1"/>
                </a:solidFill>
              </a:rPr>
              <a:t>Perhatikan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gambar</a:t>
            </a:r>
            <a:r>
              <a:rPr lang="en-US" sz="2500" b="1" dirty="0">
                <a:solidFill>
                  <a:schemeClr val="bg1"/>
                </a:solidFill>
              </a:rPr>
              <a:t> di </a:t>
            </a:r>
            <a:r>
              <a:rPr lang="en-US" sz="2500" b="1" dirty="0" err="1">
                <a:solidFill>
                  <a:schemeClr val="bg1"/>
                </a:solidFill>
              </a:rPr>
              <a:t>bawah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ini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5859663" y="2117196"/>
            <a:ext cx="305612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Dari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cerita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9593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258;p53"/>
          <p:cNvSpPr txBox="1"/>
          <p:nvPr/>
        </p:nvSpPr>
        <p:spPr>
          <a:xfrm>
            <a:off x="612719" y="1352550"/>
            <a:ext cx="3747607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1900" dirty="0" err="1">
                <a:latin typeface="+mj-lt"/>
              </a:rPr>
              <a:t>Beni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sedang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mencuci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tangan</a:t>
            </a:r>
            <a:r>
              <a:rPr lang="en-US" sz="1900" dirty="0">
                <a:latin typeface="+mj-lt"/>
              </a:rPr>
              <a:t>.</a:t>
            </a:r>
          </a:p>
          <a:p>
            <a:r>
              <a:rPr lang="en-US" sz="1900" dirty="0" err="1">
                <a:latin typeface="+mj-lt"/>
              </a:rPr>
              <a:t>Mencuci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tangan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ada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caranya</a:t>
            </a:r>
            <a:r>
              <a:rPr lang="en-US" sz="1900" dirty="0" smtClean="0">
                <a:latin typeface="+mj-lt"/>
              </a:rPr>
              <a:t>.</a:t>
            </a:r>
            <a:br>
              <a:rPr lang="en-US" sz="1900" dirty="0" smtClean="0">
                <a:latin typeface="+mj-lt"/>
              </a:rPr>
            </a:br>
            <a:endParaRPr lang="en-US" sz="1900" dirty="0">
              <a:latin typeface="+mj-lt"/>
            </a:endParaRPr>
          </a:p>
          <a:p>
            <a:r>
              <a:rPr lang="en-US" sz="1900" dirty="0" err="1" smtClean="0">
                <a:latin typeface="+mj-lt"/>
              </a:rPr>
              <a:t>Pertama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bukalah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keran</a:t>
            </a:r>
            <a:r>
              <a:rPr lang="en-US" sz="1900" dirty="0">
                <a:latin typeface="+mj-lt"/>
              </a:rPr>
              <a:t> air.</a:t>
            </a:r>
          </a:p>
          <a:p>
            <a:r>
              <a:rPr lang="en-US" sz="1900" dirty="0" err="1">
                <a:latin typeface="+mj-lt"/>
              </a:rPr>
              <a:t>Basahilah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tanganmu</a:t>
            </a:r>
            <a:r>
              <a:rPr lang="en-US" sz="1900" dirty="0">
                <a:latin typeface="+mj-lt"/>
              </a:rPr>
              <a:t>.</a:t>
            </a:r>
          </a:p>
          <a:p>
            <a:r>
              <a:rPr lang="en-US" sz="1900" dirty="0" err="1">
                <a:latin typeface="+mj-lt"/>
              </a:rPr>
              <a:t>Kedua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gunakan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sabun</a:t>
            </a:r>
            <a:r>
              <a:rPr lang="en-US" sz="1900" dirty="0">
                <a:latin typeface="+mj-lt"/>
              </a:rPr>
              <a:t>.</a:t>
            </a:r>
          </a:p>
          <a:p>
            <a:r>
              <a:rPr lang="en-US" sz="1900" dirty="0" err="1">
                <a:latin typeface="+mj-lt"/>
              </a:rPr>
              <a:t>Gosoklah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sabun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ke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telapak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tangan</a:t>
            </a:r>
            <a:r>
              <a:rPr lang="en-US" sz="1900" dirty="0">
                <a:latin typeface="+mj-lt"/>
              </a:rPr>
              <a:t>.</a:t>
            </a:r>
          </a:p>
          <a:p>
            <a:r>
              <a:rPr lang="en-US" sz="1900" dirty="0" err="1">
                <a:latin typeface="+mj-lt"/>
              </a:rPr>
              <a:t>Gosoklah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punggung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tangan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dan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sela-sela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jari</a:t>
            </a:r>
            <a:r>
              <a:rPr lang="en-US" sz="1900" dirty="0">
                <a:latin typeface="+mj-lt"/>
              </a:rPr>
              <a:t>.</a:t>
            </a:r>
          </a:p>
          <a:p>
            <a:r>
              <a:rPr lang="en-US" sz="1900" dirty="0" err="1">
                <a:latin typeface="+mj-lt"/>
              </a:rPr>
              <a:t>Ketiga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bersihkan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bagian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bawah</a:t>
            </a:r>
            <a:r>
              <a:rPr lang="en-US" sz="1900" dirty="0">
                <a:latin typeface="+mj-lt"/>
              </a:rPr>
              <a:t> kuku.</a:t>
            </a:r>
          </a:p>
          <a:p>
            <a:r>
              <a:rPr lang="en-US" sz="1900" dirty="0" err="1">
                <a:latin typeface="+mj-lt"/>
              </a:rPr>
              <a:t>Keempat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keringkan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tangan</a:t>
            </a:r>
            <a:r>
              <a:rPr lang="en-US" sz="1900" dirty="0">
                <a:latin typeface="+mj-lt"/>
              </a:rPr>
              <a:t>.</a:t>
            </a:r>
          </a:p>
          <a:p>
            <a:r>
              <a:rPr lang="en-US" sz="1900" dirty="0" err="1">
                <a:latin typeface="+mj-lt"/>
              </a:rPr>
              <a:t>Gunakan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handuk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bersih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atau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tisu</a:t>
            </a:r>
            <a:r>
              <a:rPr lang="en-US" sz="1900" dirty="0">
                <a:latin typeface="+mj-lt"/>
              </a:rPr>
              <a:t>.</a:t>
            </a:r>
          </a:p>
          <a:p>
            <a:endParaRPr lang="en-US" sz="1900" dirty="0"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24641" y="72579"/>
            <a:ext cx="4298922" cy="4419601"/>
            <a:chOff x="477145" y="1085475"/>
            <a:chExt cx="2537831" cy="3735745"/>
          </a:xfrm>
        </p:grpSpPr>
        <p:grpSp>
          <p:nvGrpSpPr>
            <p:cNvPr id="30" name="Google Shape;2235;p53"/>
            <p:cNvGrpSpPr/>
            <p:nvPr/>
          </p:nvGrpSpPr>
          <p:grpSpPr>
            <a:xfrm>
              <a:off x="477145" y="1085475"/>
              <a:ext cx="2537831" cy="3735745"/>
              <a:chOff x="1282190" y="1486411"/>
              <a:chExt cx="1838815" cy="2706778"/>
            </a:xfrm>
          </p:grpSpPr>
          <p:grpSp>
            <p:nvGrpSpPr>
              <p:cNvPr id="33" name="Google Shape;2236;p53"/>
              <p:cNvGrpSpPr/>
              <p:nvPr/>
            </p:nvGrpSpPr>
            <p:grpSpPr>
              <a:xfrm>
                <a:off x="1282190" y="1776851"/>
                <a:ext cx="1838815" cy="2416338"/>
                <a:chOff x="3109075" y="715403"/>
                <a:chExt cx="1313439" cy="1136566"/>
              </a:xfrm>
            </p:grpSpPr>
            <p:sp>
              <p:nvSpPr>
                <p:cNvPr id="37" name="Google Shape;2237;p53"/>
                <p:cNvSpPr/>
                <p:nvPr/>
              </p:nvSpPr>
              <p:spPr>
                <a:xfrm>
                  <a:off x="3116665" y="722234"/>
                  <a:ext cx="1305849" cy="112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12" h="29646" extrusionOk="0">
                      <a:moveTo>
                        <a:pt x="26988" y="0"/>
                      </a:moveTo>
                      <a:cubicBezTo>
                        <a:pt x="18118" y="0"/>
                        <a:pt x="9252" y="106"/>
                        <a:pt x="402" y="146"/>
                      </a:cubicBezTo>
                      <a:cubicBezTo>
                        <a:pt x="101" y="4908"/>
                        <a:pt x="1" y="9720"/>
                        <a:pt x="1" y="14507"/>
                      </a:cubicBezTo>
                      <a:cubicBezTo>
                        <a:pt x="1" y="17289"/>
                        <a:pt x="51" y="20071"/>
                        <a:pt x="126" y="22828"/>
                      </a:cubicBezTo>
                      <a:cubicBezTo>
                        <a:pt x="151" y="24106"/>
                        <a:pt x="51" y="25535"/>
                        <a:pt x="326" y="26788"/>
                      </a:cubicBezTo>
                      <a:cubicBezTo>
                        <a:pt x="652" y="28342"/>
                        <a:pt x="2031" y="29570"/>
                        <a:pt x="3635" y="29645"/>
                      </a:cubicBezTo>
                      <a:lnTo>
                        <a:pt x="3835" y="29645"/>
                      </a:lnTo>
                      <a:cubicBezTo>
                        <a:pt x="3885" y="29595"/>
                        <a:pt x="3936" y="29520"/>
                        <a:pt x="4036" y="29520"/>
                      </a:cubicBezTo>
                      <a:cubicBezTo>
                        <a:pt x="8161" y="29188"/>
                        <a:pt x="12323" y="29075"/>
                        <a:pt x="16491" y="29075"/>
                      </a:cubicBezTo>
                      <a:cubicBezTo>
                        <a:pt x="21438" y="29075"/>
                        <a:pt x="26393" y="29233"/>
                        <a:pt x="31304" y="29369"/>
                      </a:cubicBezTo>
                      <a:cubicBezTo>
                        <a:pt x="31329" y="29369"/>
                        <a:pt x="31354" y="29395"/>
                        <a:pt x="31354" y="29395"/>
                      </a:cubicBezTo>
                      <a:cubicBezTo>
                        <a:pt x="34412" y="28116"/>
                        <a:pt x="33560" y="23154"/>
                        <a:pt x="33535" y="20422"/>
                      </a:cubicBezTo>
                      <a:cubicBezTo>
                        <a:pt x="33510" y="17916"/>
                        <a:pt x="33510" y="15409"/>
                        <a:pt x="33485" y="12928"/>
                      </a:cubicBezTo>
                      <a:cubicBezTo>
                        <a:pt x="33434" y="8617"/>
                        <a:pt x="33384" y="4332"/>
                        <a:pt x="33384" y="21"/>
                      </a:cubicBezTo>
                      <a:cubicBezTo>
                        <a:pt x="31252" y="6"/>
                        <a:pt x="29120" y="0"/>
                        <a:pt x="2698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2238;p53"/>
                <p:cNvSpPr/>
                <p:nvPr/>
              </p:nvSpPr>
              <p:spPr>
                <a:xfrm>
                  <a:off x="3109075" y="715403"/>
                  <a:ext cx="1294427" cy="113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11" h="29951" extrusionOk="0">
                      <a:moveTo>
                        <a:pt x="33386" y="402"/>
                      </a:moveTo>
                      <a:lnTo>
                        <a:pt x="33559" y="20602"/>
                      </a:lnTo>
                      <a:cubicBezTo>
                        <a:pt x="33584" y="22256"/>
                        <a:pt x="33785" y="23885"/>
                        <a:pt x="33634" y="25489"/>
                      </a:cubicBezTo>
                      <a:cubicBezTo>
                        <a:pt x="33584" y="26291"/>
                        <a:pt x="33434" y="27093"/>
                        <a:pt x="33108" y="27795"/>
                      </a:cubicBezTo>
                      <a:cubicBezTo>
                        <a:pt x="32782" y="28522"/>
                        <a:pt x="32231" y="29123"/>
                        <a:pt x="31504" y="29399"/>
                      </a:cubicBezTo>
                      <a:lnTo>
                        <a:pt x="31454" y="29399"/>
                      </a:lnTo>
                      <a:lnTo>
                        <a:pt x="31354" y="29374"/>
                      </a:lnTo>
                      <a:lnTo>
                        <a:pt x="30702" y="29374"/>
                      </a:lnTo>
                      <a:lnTo>
                        <a:pt x="29850" y="29349"/>
                      </a:lnTo>
                      <a:lnTo>
                        <a:pt x="28121" y="29274"/>
                      </a:lnTo>
                      <a:lnTo>
                        <a:pt x="24662" y="29199"/>
                      </a:lnTo>
                      <a:cubicBezTo>
                        <a:pt x="22381" y="29148"/>
                        <a:pt x="20075" y="29098"/>
                        <a:pt x="17770" y="29098"/>
                      </a:cubicBezTo>
                      <a:cubicBezTo>
                        <a:pt x="17225" y="29092"/>
                        <a:pt x="16681" y="29089"/>
                        <a:pt x="16137" y="29089"/>
                      </a:cubicBezTo>
                      <a:cubicBezTo>
                        <a:pt x="14377" y="29089"/>
                        <a:pt x="12620" y="29122"/>
                        <a:pt x="10877" y="29199"/>
                      </a:cubicBezTo>
                      <a:lnTo>
                        <a:pt x="7419" y="29374"/>
                      </a:lnTo>
                      <a:lnTo>
                        <a:pt x="5689" y="29474"/>
                      </a:lnTo>
                      <a:lnTo>
                        <a:pt x="4837" y="29549"/>
                      </a:lnTo>
                      <a:lnTo>
                        <a:pt x="4411" y="29575"/>
                      </a:lnTo>
                      <a:cubicBezTo>
                        <a:pt x="4336" y="29575"/>
                        <a:pt x="4286" y="29575"/>
                        <a:pt x="4186" y="29600"/>
                      </a:cubicBezTo>
                      <a:cubicBezTo>
                        <a:pt x="4093" y="29600"/>
                        <a:pt x="4028" y="29655"/>
                        <a:pt x="3980" y="29724"/>
                      </a:cubicBezTo>
                      <a:lnTo>
                        <a:pt x="3980" y="29724"/>
                      </a:lnTo>
                      <a:cubicBezTo>
                        <a:pt x="3357" y="29708"/>
                        <a:pt x="2759" y="29511"/>
                        <a:pt x="2231" y="29199"/>
                      </a:cubicBezTo>
                      <a:cubicBezTo>
                        <a:pt x="1704" y="28848"/>
                        <a:pt x="1253" y="28372"/>
                        <a:pt x="953" y="27820"/>
                      </a:cubicBezTo>
                      <a:cubicBezTo>
                        <a:pt x="652" y="27244"/>
                        <a:pt x="552" y="26617"/>
                        <a:pt x="501" y="25965"/>
                      </a:cubicBezTo>
                      <a:cubicBezTo>
                        <a:pt x="451" y="25314"/>
                        <a:pt x="476" y="24662"/>
                        <a:pt x="476" y="24011"/>
                      </a:cubicBezTo>
                      <a:cubicBezTo>
                        <a:pt x="476" y="21354"/>
                        <a:pt x="426" y="18747"/>
                        <a:pt x="376" y="16091"/>
                      </a:cubicBezTo>
                      <a:cubicBezTo>
                        <a:pt x="351" y="13484"/>
                        <a:pt x="376" y="10853"/>
                        <a:pt x="451" y="8221"/>
                      </a:cubicBezTo>
                      <a:cubicBezTo>
                        <a:pt x="500" y="5648"/>
                        <a:pt x="621" y="3074"/>
                        <a:pt x="767" y="501"/>
                      </a:cubicBezTo>
                      <a:lnTo>
                        <a:pt x="767" y="501"/>
                      </a:lnTo>
                      <a:lnTo>
                        <a:pt x="33386" y="402"/>
                      </a:lnTo>
                      <a:close/>
                      <a:moveTo>
                        <a:pt x="33584" y="0"/>
                      </a:moveTo>
                      <a:lnTo>
                        <a:pt x="602" y="126"/>
                      </a:lnTo>
                      <a:lnTo>
                        <a:pt x="426" y="151"/>
                      </a:lnTo>
                      <a:lnTo>
                        <a:pt x="401" y="301"/>
                      </a:lnTo>
                      <a:cubicBezTo>
                        <a:pt x="251" y="2933"/>
                        <a:pt x="151" y="5564"/>
                        <a:pt x="100" y="8196"/>
                      </a:cubicBezTo>
                      <a:cubicBezTo>
                        <a:pt x="50" y="10828"/>
                        <a:pt x="0" y="13484"/>
                        <a:pt x="50" y="16116"/>
                      </a:cubicBezTo>
                      <a:lnTo>
                        <a:pt x="176" y="24011"/>
                      </a:lnTo>
                      <a:cubicBezTo>
                        <a:pt x="176" y="24662"/>
                        <a:pt x="176" y="25314"/>
                        <a:pt x="226" y="25991"/>
                      </a:cubicBezTo>
                      <a:cubicBezTo>
                        <a:pt x="301" y="26642"/>
                        <a:pt x="401" y="27319"/>
                        <a:pt x="727" y="27945"/>
                      </a:cubicBezTo>
                      <a:cubicBezTo>
                        <a:pt x="1053" y="28547"/>
                        <a:pt x="1529" y="29048"/>
                        <a:pt x="2105" y="29399"/>
                      </a:cubicBezTo>
                      <a:cubicBezTo>
                        <a:pt x="2682" y="29775"/>
                        <a:pt x="3384" y="29950"/>
                        <a:pt x="4035" y="29950"/>
                      </a:cubicBezTo>
                      <a:lnTo>
                        <a:pt x="4136" y="29950"/>
                      </a:lnTo>
                      <a:lnTo>
                        <a:pt x="4161" y="29875"/>
                      </a:lnTo>
                      <a:cubicBezTo>
                        <a:pt x="4161" y="29850"/>
                        <a:pt x="4186" y="29825"/>
                        <a:pt x="4236" y="29825"/>
                      </a:cubicBezTo>
                      <a:lnTo>
                        <a:pt x="4436" y="29800"/>
                      </a:lnTo>
                      <a:lnTo>
                        <a:pt x="4862" y="29775"/>
                      </a:lnTo>
                      <a:lnTo>
                        <a:pt x="5714" y="29700"/>
                      </a:lnTo>
                      <a:lnTo>
                        <a:pt x="7444" y="29600"/>
                      </a:lnTo>
                      <a:cubicBezTo>
                        <a:pt x="8572" y="29524"/>
                        <a:pt x="9725" y="29499"/>
                        <a:pt x="10877" y="29474"/>
                      </a:cubicBezTo>
                      <a:cubicBezTo>
                        <a:pt x="13183" y="29449"/>
                        <a:pt x="15464" y="29424"/>
                        <a:pt x="17770" y="29424"/>
                      </a:cubicBezTo>
                      <a:cubicBezTo>
                        <a:pt x="20075" y="29449"/>
                        <a:pt x="22356" y="29474"/>
                        <a:pt x="24662" y="29549"/>
                      </a:cubicBezTo>
                      <a:lnTo>
                        <a:pt x="31529" y="29725"/>
                      </a:lnTo>
                      <a:lnTo>
                        <a:pt x="31629" y="29725"/>
                      </a:lnTo>
                      <a:cubicBezTo>
                        <a:pt x="32431" y="29399"/>
                        <a:pt x="33058" y="28722"/>
                        <a:pt x="33409" y="27945"/>
                      </a:cubicBezTo>
                      <a:cubicBezTo>
                        <a:pt x="33760" y="27168"/>
                        <a:pt x="33910" y="26341"/>
                        <a:pt x="33985" y="25514"/>
                      </a:cubicBezTo>
                      <a:cubicBezTo>
                        <a:pt x="34111" y="23860"/>
                        <a:pt x="33910" y="22231"/>
                        <a:pt x="33885" y="20602"/>
                      </a:cubicBezTo>
                      <a:lnTo>
                        <a:pt x="33760" y="201"/>
                      </a:lnTo>
                      <a:lnTo>
                        <a:pt x="33760" y="0"/>
                      </a:ln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2239;p53"/>
              <p:cNvGrpSpPr/>
              <p:nvPr/>
            </p:nvGrpSpPr>
            <p:grpSpPr>
              <a:xfrm>
                <a:off x="1303598" y="1486411"/>
                <a:ext cx="1776231" cy="457234"/>
                <a:chOff x="3124292" y="481000"/>
                <a:chExt cx="1268737" cy="326596"/>
              </a:xfrm>
            </p:grpSpPr>
            <p:sp>
              <p:nvSpPr>
                <p:cNvPr id="35" name="Google Shape;2240;p53"/>
                <p:cNvSpPr/>
                <p:nvPr/>
              </p:nvSpPr>
              <p:spPr>
                <a:xfrm>
                  <a:off x="3128961" y="483899"/>
                  <a:ext cx="1254506" cy="323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9" h="6481" extrusionOk="0">
                      <a:moveTo>
                        <a:pt x="5062" y="1"/>
                      </a:moveTo>
                      <a:cubicBezTo>
                        <a:pt x="3698" y="1"/>
                        <a:pt x="2334" y="120"/>
                        <a:pt x="1329" y="1164"/>
                      </a:cubicBezTo>
                      <a:cubicBezTo>
                        <a:pt x="477" y="2067"/>
                        <a:pt x="251" y="3119"/>
                        <a:pt x="1" y="4272"/>
                      </a:cubicBezTo>
                      <a:cubicBezTo>
                        <a:pt x="51" y="4322"/>
                        <a:pt x="101" y="4372"/>
                        <a:pt x="101" y="4473"/>
                      </a:cubicBezTo>
                      <a:cubicBezTo>
                        <a:pt x="51" y="4949"/>
                        <a:pt x="26" y="5826"/>
                        <a:pt x="1" y="6327"/>
                      </a:cubicBezTo>
                      <a:cubicBezTo>
                        <a:pt x="5595" y="6404"/>
                        <a:pt x="11234" y="6481"/>
                        <a:pt x="16867" y="6481"/>
                      </a:cubicBezTo>
                      <a:cubicBezTo>
                        <a:pt x="22262" y="6481"/>
                        <a:pt x="27649" y="6410"/>
                        <a:pt x="32983" y="6202"/>
                      </a:cubicBezTo>
                      <a:cubicBezTo>
                        <a:pt x="32958" y="5550"/>
                        <a:pt x="32958" y="4272"/>
                        <a:pt x="32958" y="3620"/>
                      </a:cubicBezTo>
                      <a:cubicBezTo>
                        <a:pt x="32958" y="3520"/>
                        <a:pt x="32983" y="3445"/>
                        <a:pt x="33059" y="3395"/>
                      </a:cubicBezTo>
                      <a:cubicBezTo>
                        <a:pt x="33041" y="466"/>
                        <a:pt x="29686" y="41"/>
                        <a:pt x="26728" y="41"/>
                      </a:cubicBezTo>
                      <a:cubicBezTo>
                        <a:pt x="25517" y="41"/>
                        <a:pt x="24372" y="112"/>
                        <a:pt x="23551" y="112"/>
                      </a:cubicBezTo>
                      <a:cubicBezTo>
                        <a:pt x="23511" y="112"/>
                        <a:pt x="23472" y="112"/>
                        <a:pt x="23434" y="112"/>
                      </a:cubicBezTo>
                      <a:cubicBezTo>
                        <a:pt x="20652" y="112"/>
                        <a:pt x="17870" y="87"/>
                        <a:pt x="15088" y="62"/>
                      </a:cubicBezTo>
                      <a:cubicBezTo>
                        <a:pt x="12131" y="62"/>
                        <a:pt x="9199" y="36"/>
                        <a:pt x="6266" y="11"/>
                      </a:cubicBezTo>
                      <a:cubicBezTo>
                        <a:pt x="5871" y="11"/>
                        <a:pt x="5467" y="1"/>
                        <a:pt x="5062" y="1"/>
                      </a:cubicBezTo>
                      <a:close/>
                    </a:path>
                  </a:pathLst>
                </a:custGeom>
                <a:solidFill>
                  <a:srgbClr val="E6B729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" name="Google Shape;2241;p53"/>
                <p:cNvSpPr/>
                <p:nvPr/>
              </p:nvSpPr>
              <p:spPr>
                <a:xfrm>
                  <a:off x="3124292" y="481000"/>
                  <a:ext cx="1268737" cy="32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34" h="6821" extrusionOk="0">
                      <a:moveTo>
                        <a:pt x="4787" y="363"/>
                      </a:moveTo>
                      <a:cubicBezTo>
                        <a:pt x="5539" y="363"/>
                        <a:pt x="6341" y="388"/>
                        <a:pt x="7093" y="388"/>
                      </a:cubicBezTo>
                      <a:lnTo>
                        <a:pt x="16391" y="463"/>
                      </a:lnTo>
                      <a:lnTo>
                        <a:pt x="21028" y="488"/>
                      </a:lnTo>
                      <a:cubicBezTo>
                        <a:pt x="21649" y="488"/>
                        <a:pt x="22271" y="492"/>
                        <a:pt x="22893" y="492"/>
                      </a:cubicBezTo>
                      <a:cubicBezTo>
                        <a:pt x="23825" y="492"/>
                        <a:pt x="24757" y="483"/>
                        <a:pt x="25690" y="438"/>
                      </a:cubicBezTo>
                      <a:cubicBezTo>
                        <a:pt x="26183" y="422"/>
                        <a:pt x="26679" y="408"/>
                        <a:pt x="27174" y="408"/>
                      </a:cubicBezTo>
                      <a:cubicBezTo>
                        <a:pt x="28214" y="408"/>
                        <a:pt x="29250" y="468"/>
                        <a:pt x="30251" y="689"/>
                      </a:cubicBezTo>
                      <a:cubicBezTo>
                        <a:pt x="31003" y="864"/>
                        <a:pt x="31705" y="1140"/>
                        <a:pt x="32256" y="1616"/>
                      </a:cubicBezTo>
                      <a:cubicBezTo>
                        <a:pt x="32791" y="2102"/>
                        <a:pt x="33066" y="2800"/>
                        <a:pt x="33082" y="3504"/>
                      </a:cubicBezTo>
                      <a:lnTo>
                        <a:pt x="33082" y="3504"/>
                      </a:lnTo>
                      <a:cubicBezTo>
                        <a:pt x="33016" y="3593"/>
                        <a:pt x="32983" y="3695"/>
                        <a:pt x="32983" y="3796"/>
                      </a:cubicBezTo>
                      <a:lnTo>
                        <a:pt x="33006" y="6233"/>
                      </a:lnTo>
                      <a:lnTo>
                        <a:pt x="33006" y="6233"/>
                      </a:lnTo>
                      <a:cubicBezTo>
                        <a:pt x="30324" y="6330"/>
                        <a:pt x="27618" y="6379"/>
                        <a:pt x="24913" y="6428"/>
                      </a:cubicBezTo>
                      <a:lnTo>
                        <a:pt x="20802" y="6478"/>
                      </a:lnTo>
                      <a:cubicBezTo>
                        <a:pt x="19424" y="6478"/>
                        <a:pt x="18045" y="6478"/>
                        <a:pt x="16692" y="6528"/>
                      </a:cubicBezTo>
                      <a:cubicBezTo>
                        <a:pt x="16233" y="6537"/>
                        <a:pt x="15773" y="6539"/>
                        <a:pt x="15314" y="6539"/>
                      </a:cubicBezTo>
                      <a:cubicBezTo>
                        <a:pt x="14395" y="6539"/>
                        <a:pt x="13476" y="6528"/>
                        <a:pt x="12557" y="6528"/>
                      </a:cubicBezTo>
                      <a:lnTo>
                        <a:pt x="8446" y="6453"/>
                      </a:lnTo>
                      <a:lnTo>
                        <a:pt x="364" y="6330"/>
                      </a:lnTo>
                      <a:lnTo>
                        <a:pt x="364" y="6330"/>
                      </a:lnTo>
                      <a:lnTo>
                        <a:pt x="426" y="5476"/>
                      </a:lnTo>
                      <a:lnTo>
                        <a:pt x="451" y="4949"/>
                      </a:lnTo>
                      <a:lnTo>
                        <a:pt x="476" y="4674"/>
                      </a:lnTo>
                      <a:cubicBezTo>
                        <a:pt x="476" y="4649"/>
                        <a:pt x="476" y="4548"/>
                        <a:pt x="451" y="4473"/>
                      </a:cubicBezTo>
                      <a:cubicBezTo>
                        <a:pt x="438" y="4435"/>
                        <a:pt x="419" y="4402"/>
                        <a:pt x="396" y="4374"/>
                      </a:cubicBezTo>
                      <a:lnTo>
                        <a:pt x="396" y="4374"/>
                      </a:lnTo>
                      <a:cubicBezTo>
                        <a:pt x="542" y="3655"/>
                        <a:pt x="717" y="2941"/>
                        <a:pt x="1053" y="2318"/>
                      </a:cubicBezTo>
                      <a:cubicBezTo>
                        <a:pt x="1404" y="1666"/>
                        <a:pt x="1930" y="1115"/>
                        <a:pt x="2607" y="789"/>
                      </a:cubicBezTo>
                      <a:cubicBezTo>
                        <a:pt x="3258" y="488"/>
                        <a:pt x="4035" y="388"/>
                        <a:pt x="4787" y="363"/>
                      </a:cubicBezTo>
                      <a:close/>
                      <a:moveTo>
                        <a:pt x="5564" y="1"/>
                      </a:moveTo>
                      <a:cubicBezTo>
                        <a:pt x="5305" y="1"/>
                        <a:pt x="5046" y="4"/>
                        <a:pt x="4787" y="12"/>
                      </a:cubicBezTo>
                      <a:cubicBezTo>
                        <a:pt x="4010" y="37"/>
                        <a:pt x="3183" y="112"/>
                        <a:pt x="2456" y="463"/>
                      </a:cubicBezTo>
                      <a:cubicBezTo>
                        <a:pt x="1704" y="814"/>
                        <a:pt x="1128" y="1441"/>
                        <a:pt x="727" y="2142"/>
                      </a:cubicBezTo>
                      <a:cubicBezTo>
                        <a:pt x="351" y="2869"/>
                        <a:pt x="201" y="3646"/>
                        <a:pt x="25" y="4398"/>
                      </a:cubicBezTo>
                      <a:lnTo>
                        <a:pt x="25" y="4473"/>
                      </a:lnTo>
                      <a:lnTo>
                        <a:pt x="100" y="4573"/>
                      </a:lnTo>
                      <a:cubicBezTo>
                        <a:pt x="125" y="4598"/>
                        <a:pt x="125" y="4598"/>
                        <a:pt x="125" y="4649"/>
                      </a:cubicBezTo>
                      <a:lnTo>
                        <a:pt x="100" y="4924"/>
                      </a:lnTo>
                      <a:lnTo>
                        <a:pt x="75" y="5451"/>
                      </a:lnTo>
                      <a:lnTo>
                        <a:pt x="25" y="6478"/>
                      </a:lnTo>
                      <a:lnTo>
                        <a:pt x="0" y="6654"/>
                      </a:lnTo>
                      <a:lnTo>
                        <a:pt x="176" y="6679"/>
                      </a:lnTo>
                      <a:cubicBezTo>
                        <a:pt x="2933" y="6704"/>
                        <a:pt x="5689" y="6729"/>
                        <a:pt x="8446" y="6754"/>
                      </a:cubicBezTo>
                      <a:lnTo>
                        <a:pt x="12557" y="6754"/>
                      </a:lnTo>
                      <a:cubicBezTo>
                        <a:pt x="13246" y="6754"/>
                        <a:pt x="13935" y="6748"/>
                        <a:pt x="14624" y="6748"/>
                      </a:cubicBezTo>
                      <a:cubicBezTo>
                        <a:pt x="15314" y="6748"/>
                        <a:pt x="16003" y="6754"/>
                        <a:pt x="16692" y="6779"/>
                      </a:cubicBezTo>
                      <a:cubicBezTo>
                        <a:pt x="17485" y="6808"/>
                        <a:pt x="18286" y="6820"/>
                        <a:pt x="19091" y="6820"/>
                      </a:cubicBezTo>
                      <a:cubicBezTo>
                        <a:pt x="19660" y="6820"/>
                        <a:pt x="20231" y="6814"/>
                        <a:pt x="20802" y="6804"/>
                      </a:cubicBezTo>
                      <a:lnTo>
                        <a:pt x="24938" y="6779"/>
                      </a:lnTo>
                      <a:cubicBezTo>
                        <a:pt x="27670" y="6729"/>
                        <a:pt x="30426" y="6654"/>
                        <a:pt x="33183" y="6553"/>
                      </a:cubicBezTo>
                      <a:lnTo>
                        <a:pt x="33334" y="6553"/>
                      </a:lnTo>
                      <a:lnTo>
                        <a:pt x="33334" y="6378"/>
                      </a:lnTo>
                      <a:lnTo>
                        <a:pt x="33309" y="3796"/>
                      </a:lnTo>
                      <a:cubicBezTo>
                        <a:pt x="33309" y="3746"/>
                        <a:pt x="33334" y="3721"/>
                        <a:pt x="33359" y="3696"/>
                      </a:cubicBezTo>
                      <a:lnTo>
                        <a:pt x="33409" y="3646"/>
                      </a:lnTo>
                      <a:lnTo>
                        <a:pt x="33409" y="3571"/>
                      </a:lnTo>
                      <a:cubicBezTo>
                        <a:pt x="33434" y="2769"/>
                        <a:pt x="33108" y="1917"/>
                        <a:pt x="32482" y="1365"/>
                      </a:cubicBezTo>
                      <a:cubicBezTo>
                        <a:pt x="31880" y="814"/>
                        <a:pt x="31103" y="538"/>
                        <a:pt x="30326" y="363"/>
                      </a:cubicBezTo>
                      <a:cubicBezTo>
                        <a:pt x="29217" y="108"/>
                        <a:pt x="28081" y="38"/>
                        <a:pt x="26947" y="38"/>
                      </a:cubicBezTo>
                      <a:cubicBezTo>
                        <a:pt x="26519" y="38"/>
                        <a:pt x="26091" y="48"/>
                        <a:pt x="25664" y="62"/>
                      </a:cubicBezTo>
                      <a:cubicBezTo>
                        <a:pt x="24999" y="94"/>
                        <a:pt x="24337" y="104"/>
                        <a:pt x="23676" y="104"/>
                      </a:cubicBezTo>
                      <a:cubicBezTo>
                        <a:pt x="22796" y="104"/>
                        <a:pt x="21916" y="87"/>
                        <a:pt x="21028" y="87"/>
                      </a:cubicBezTo>
                      <a:lnTo>
                        <a:pt x="16391" y="37"/>
                      </a:lnTo>
                      <a:lnTo>
                        <a:pt x="7118" y="12"/>
                      </a:lnTo>
                      <a:cubicBezTo>
                        <a:pt x="6600" y="12"/>
                        <a:pt x="6082" y="1"/>
                        <a:pt x="5564" y="1"/>
                      </a:cubicBezTo>
                      <a:close/>
                    </a:path>
                  </a:pathLst>
                </a:custGeom>
                <a:solidFill>
                  <a:srgbClr val="1E5155"/>
                </a:solidFill>
                <a:ln>
                  <a:solidFill>
                    <a:srgbClr val="E6B729">
                      <a:lumMod val="60000"/>
                      <a:lumOff val="40000"/>
                    </a:srgb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31" name="Google Shape;2257;p53"/>
            <p:cNvSpPr txBox="1"/>
            <p:nvPr/>
          </p:nvSpPr>
          <p:spPr>
            <a:xfrm>
              <a:off x="555805" y="1091076"/>
              <a:ext cx="2343774" cy="625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60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lang="en-US" sz="2000" b="1" kern="0" dirty="0" err="1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Berikut</a:t>
              </a:r>
              <a:r>
                <a:rPr lang="en-US" sz="2000" b="1" kern="0" dirty="0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 </a:t>
              </a:r>
              <a:r>
                <a:rPr lang="en-US" sz="2000" b="1" kern="0" dirty="0" err="1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contoh</a:t>
              </a:r>
              <a:r>
                <a:rPr lang="en-US" sz="2000" b="1" kern="0" dirty="0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 </a:t>
              </a:r>
              <a:r>
                <a:rPr lang="en-US" sz="2000" b="1" kern="0" dirty="0" err="1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menceritakan</a:t>
              </a:r>
              <a:r>
                <a:rPr lang="en-US" sz="2000" b="1" kern="0" dirty="0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 </a:t>
              </a:r>
              <a:r>
                <a:rPr lang="en-US" sz="2000" b="1" kern="0" dirty="0" err="1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kembali</a:t>
              </a:r>
              <a:r>
                <a:rPr lang="en-US" sz="2000" b="1" kern="0" dirty="0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 </a:t>
              </a:r>
              <a:r>
                <a:rPr lang="en-US" sz="2000" b="1" kern="0" dirty="0" err="1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gambar</a:t>
              </a:r>
              <a:r>
                <a:rPr lang="en-US" sz="2000" b="1" kern="0" dirty="0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 yang </a:t>
              </a:r>
              <a:r>
                <a:rPr lang="en-US" sz="2000" b="1" kern="0" dirty="0" err="1" smtClean="0">
                  <a:solidFill>
                    <a:sysClr val="window" lastClr="FFFFFF"/>
                  </a:solidFill>
                  <a:latin typeface="+mj-lt"/>
                  <a:ea typeface="Itim" panose="00000500000000000000"/>
                  <a:cs typeface="Arial" panose="020B0604020202020204" pitchFamily="34" charset="0"/>
                  <a:sym typeface="Itim" panose="00000500000000000000"/>
                </a:rPr>
                <a:t>diamati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Itim" panose="00000500000000000000"/>
                <a:cs typeface="Arial" panose="020B0604020202020204" pitchFamily="34" charset="0"/>
                <a:sym typeface="Itim" panose="0000050000000000000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94389"/>
            <a:ext cx="3521610" cy="3581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55" y="0"/>
            <a:ext cx="5570689" cy="5143500"/>
          </a:xfrm>
          <a:prstGeom prst="flowChartInputOutpu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/>
          <p:nvPr/>
        </p:nvGrpSpPr>
        <p:grpSpPr bwMode="auto">
          <a:xfrm>
            <a:off x="304801" y="139064"/>
            <a:ext cx="3505200" cy="1613218"/>
            <a:chOff x="457200" y="-126500"/>
            <a:chExt cx="3505050" cy="16126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200" y="287698"/>
              <a:ext cx="3505050" cy="119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id-ID" sz="3600" b="1" dirty="0">
                  <a:ln w="0"/>
                  <a:latin typeface="+mj-lt"/>
                  <a:cs typeface="Arial" panose="020B0604020202020204" pitchFamily="34" charset="0"/>
                </a:rPr>
                <a:t>AWAS KUMAN DAN VIRUS</a:t>
              </a: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48992" cy="52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 </a:t>
              </a:r>
              <a:r>
                <a:rPr lang="en-US" altLang="id-ID" sz="28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id-ID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733550"/>
            <a:ext cx="4296494" cy="2492990"/>
            <a:chOff x="157161" y="1733550"/>
            <a:chExt cx="4098027" cy="2492990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408948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menjelaskan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sikap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menyimak</a:t>
              </a:r>
              <a:r>
                <a:rPr lang="en-US" altLang="id-ID" sz="1200" dirty="0" smtClean="0">
                  <a:latin typeface="+mj-lt"/>
                </a:rPr>
                <a:t> yang </a:t>
              </a:r>
              <a:r>
                <a:rPr lang="en-US" altLang="id-ID" sz="1200" dirty="0" err="1" smtClean="0">
                  <a:latin typeface="+mj-lt"/>
                </a:rPr>
                <a:t>baik</a:t>
              </a:r>
              <a:r>
                <a:rPr lang="en-US" altLang="id-ID" sz="12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melengkapi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cerita</a:t>
              </a:r>
              <a:r>
                <a:rPr lang="en-US" altLang="id-ID" sz="1200" dirty="0" smtClean="0">
                  <a:latin typeface="+mj-lt"/>
                </a:rPr>
                <a:t> yang </a:t>
              </a:r>
              <a:r>
                <a:rPr lang="en-US" altLang="id-ID" sz="1200" dirty="0" err="1" smtClean="0">
                  <a:latin typeface="+mj-lt"/>
                </a:rPr>
                <a:t>didengar</a:t>
              </a:r>
              <a:r>
                <a:rPr lang="en-US" altLang="id-ID" sz="12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menyebutkan</a:t>
              </a:r>
              <a:r>
                <a:rPr lang="en-US" altLang="id-ID" sz="1200" dirty="0" smtClean="0">
                  <a:latin typeface="+mj-lt"/>
                </a:rPr>
                <a:t> kata yang </a:t>
              </a:r>
              <a:r>
                <a:rPr lang="en-US" altLang="id-ID" sz="1200" dirty="0" err="1" smtClean="0">
                  <a:latin typeface="+mj-lt"/>
                </a:rPr>
                <a:t>diawali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suku</a:t>
              </a:r>
              <a:r>
                <a:rPr lang="en-US" altLang="id-ID" sz="1200" dirty="0" smtClean="0">
                  <a:latin typeface="+mj-lt"/>
                </a:rPr>
                <a:t> kata </a:t>
              </a:r>
              <a:r>
                <a:rPr lang="en-US" altLang="id-ID" sz="1200" i="1" dirty="0" err="1" smtClean="0">
                  <a:latin typeface="+mj-lt"/>
                </a:rPr>
                <a:t>ka</a:t>
              </a:r>
              <a:r>
                <a:rPr lang="en-US" altLang="id-ID" sz="1200" i="1" dirty="0" smtClean="0">
                  <a:latin typeface="+mj-lt"/>
                </a:rPr>
                <a:t>-, </a:t>
              </a:r>
              <a:r>
                <a:rPr lang="en-US" altLang="id-ID" sz="1200" i="1" dirty="0" err="1" smtClean="0">
                  <a:latin typeface="+mj-lt"/>
                </a:rPr>
                <a:t>ki</a:t>
              </a:r>
              <a:r>
                <a:rPr lang="en-US" altLang="id-ID" sz="1200" i="1" dirty="0" smtClean="0">
                  <a:latin typeface="+mj-lt"/>
                </a:rPr>
                <a:t>-, </a:t>
              </a:r>
              <a:r>
                <a:rPr lang="en-US" altLang="id-ID" sz="1200" i="1" dirty="0" err="1" smtClean="0">
                  <a:latin typeface="+mj-lt"/>
                </a:rPr>
                <a:t>ku</a:t>
              </a:r>
              <a:r>
                <a:rPr lang="en-US" altLang="id-ID" sz="1200" i="1" dirty="0" smtClean="0">
                  <a:latin typeface="+mj-lt"/>
                </a:rPr>
                <a:t>-, </a:t>
              </a:r>
              <a:r>
                <a:rPr lang="en-US" altLang="id-ID" sz="1200" i="1" dirty="0" err="1" smtClean="0">
                  <a:latin typeface="+mj-lt"/>
                </a:rPr>
                <a:t>ke</a:t>
              </a:r>
              <a:r>
                <a:rPr lang="en-US" altLang="id-ID" sz="1200" i="1" dirty="0" smtClean="0">
                  <a:latin typeface="+mj-lt"/>
                </a:rPr>
                <a:t>-, </a:t>
              </a:r>
              <a:r>
                <a:rPr lang="en-US" altLang="id-ID" sz="1200" dirty="0" err="1" smtClean="0">
                  <a:latin typeface="+mj-lt"/>
                </a:rPr>
                <a:t>dan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i="1" dirty="0" err="1" smtClean="0">
                  <a:latin typeface="+mj-lt"/>
                </a:rPr>
                <a:t>ko</a:t>
              </a:r>
              <a:r>
                <a:rPr lang="en-US" altLang="id-ID" sz="1200" i="1" dirty="0" smtClean="0">
                  <a:latin typeface="+mj-lt"/>
                </a:rPr>
                <a:t>-</a:t>
              </a:r>
              <a:r>
                <a:rPr lang="en-US" altLang="id-ID" sz="12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menulis</a:t>
              </a:r>
              <a:r>
                <a:rPr lang="en-US" altLang="id-ID" sz="1200" dirty="0" smtClean="0">
                  <a:latin typeface="+mj-lt"/>
                </a:rPr>
                <a:t> kata yang </a:t>
              </a:r>
              <a:r>
                <a:rPr lang="en-US" altLang="id-ID" sz="1200" dirty="0" err="1" smtClean="0">
                  <a:latin typeface="+mj-lt"/>
                </a:rPr>
                <a:t>diawali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suku</a:t>
              </a:r>
              <a:r>
                <a:rPr lang="en-US" altLang="id-ID" sz="1200" dirty="0" smtClean="0">
                  <a:latin typeface="+mj-lt"/>
                </a:rPr>
                <a:t> kata </a:t>
              </a:r>
              <a:r>
                <a:rPr lang="en-US" altLang="id-ID" sz="1200" i="1" dirty="0" err="1" smtClean="0">
                  <a:latin typeface="+mj-lt"/>
                </a:rPr>
                <a:t>ka</a:t>
              </a:r>
              <a:r>
                <a:rPr lang="en-US" altLang="id-ID" sz="1200" i="1" dirty="0" smtClean="0">
                  <a:latin typeface="+mj-lt"/>
                </a:rPr>
                <a:t>-, </a:t>
              </a:r>
              <a:r>
                <a:rPr lang="en-US" altLang="id-ID" sz="1200" i="1" dirty="0" err="1" smtClean="0">
                  <a:latin typeface="+mj-lt"/>
                </a:rPr>
                <a:t>ki</a:t>
              </a:r>
              <a:r>
                <a:rPr lang="en-US" altLang="id-ID" sz="1200" i="1" dirty="0" smtClean="0">
                  <a:latin typeface="+mj-lt"/>
                </a:rPr>
                <a:t>-, </a:t>
              </a:r>
              <a:r>
                <a:rPr lang="en-US" altLang="id-ID" sz="1200" i="1" dirty="0" err="1" smtClean="0">
                  <a:latin typeface="+mj-lt"/>
                </a:rPr>
                <a:t>ku</a:t>
              </a:r>
              <a:r>
                <a:rPr lang="en-US" altLang="id-ID" sz="1200" i="1" dirty="0" smtClean="0">
                  <a:latin typeface="+mj-lt"/>
                </a:rPr>
                <a:t>-, </a:t>
              </a:r>
              <a:r>
                <a:rPr lang="en-US" altLang="id-ID" sz="1200" i="1" dirty="0" err="1" smtClean="0">
                  <a:latin typeface="+mj-lt"/>
                </a:rPr>
                <a:t>ke</a:t>
              </a:r>
              <a:r>
                <a:rPr lang="en-US" altLang="id-ID" sz="1200" i="1" dirty="0" smtClean="0">
                  <a:latin typeface="+mj-lt"/>
                </a:rPr>
                <a:t>-,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dan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i="1" dirty="0" err="1" smtClean="0">
                  <a:latin typeface="+mj-lt"/>
                </a:rPr>
                <a:t>ko</a:t>
              </a:r>
              <a:r>
                <a:rPr lang="en-US" altLang="id-ID" sz="1200" i="1" dirty="0" smtClean="0">
                  <a:latin typeface="+mj-lt"/>
                </a:rPr>
                <a:t>-;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menyebutkan</a:t>
              </a:r>
              <a:r>
                <a:rPr lang="en-US" altLang="id-ID" sz="1200" dirty="0" smtClean="0">
                  <a:latin typeface="+mj-lt"/>
                </a:rPr>
                <a:t> kata yang </a:t>
              </a:r>
              <a:r>
                <a:rPr lang="en-US" altLang="id-ID" sz="1200" dirty="0" err="1" smtClean="0">
                  <a:latin typeface="+mj-lt"/>
                </a:rPr>
                <a:t>diawali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suku</a:t>
              </a:r>
              <a:r>
                <a:rPr lang="en-US" altLang="id-ID" sz="1200" dirty="0" smtClean="0">
                  <a:latin typeface="+mj-lt"/>
                </a:rPr>
                <a:t> kata </a:t>
              </a:r>
              <a:r>
                <a:rPr lang="en-US" altLang="id-ID" sz="1200" i="1" dirty="0" smtClean="0">
                  <a:latin typeface="+mj-lt"/>
                </a:rPr>
                <a:t>la-, li-, </a:t>
              </a:r>
              <a:r>
                <a:rPr lang="en-US" altLang="id-ID" sz="1200" i="1" dirty="0" err="1" smtClean="0">
                  <a:latin typeface="+mj-lt"/>
                </a:rPr>
                <a:t>lu</a:t>
              </a:r>
              <a:r>
                <a:rPr lang="en-US" altLang="id-ID" sz="1200" i="1" dirty="0" smtClean="0">
                  <a:latin typeface="+mj-lt"/>
                </a:rPr>
                <a:t>-, le-,     </a:t>
              </a:r>
              <a:r>
                <a:rPr lang="en-US" altLang="id-ID" sz="1200" dirty="0" err="1" smtClean="0">
                  <a:latin typeface="+mj-lt"/>
                </a:rPr>
                <a:t>dan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i="1" dirty="0" smtClean="0">
                  <a:latin typeface="+mj-lt"/>
                </a:rPr>
                <a:t>lo-;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menulis</a:t>
              </a:r>
              <a:r>
                <a:rPr lang="en-US" altLang="id-ID" sz="1200" dirty="0" smtClean="0">
                  <a:latin typeface="+mj-lt"/>
                </a:rPr>
                <a:t> kata yang </a:t>
              </a:r>
              <a:r>
                <a:rPr lang="en-US" altLang="id-ID" sz="1200" dirty="0" err="1" smtClean="0">
                  <a:latin typeface="+mj-lt"/>
                </a:rPr>
                <a:t>diawali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suku</a:t>
              </a:r>
              <a:r>
                <a:rPr lang="en-US" altLang="id-ID" sz="1200" dirty="0" smtClean="0">
                  <a:latin typeface="+mj-lt"/>
                </a:rPr>
                <a:t> kata </a:t>
              </a:r>
              <a:r>
                <a:rPr lang="en-US" altLang="id-ID" sz="1200" i="1" dirty="0" smtClean="0">
                  <a:latin typeface="+mj-lt"/>
                  <a:sym typeface="+mn-ea"/>
                </a:rPr>
                <a:t>la-, li-, </a:t>
              </a:r>
              <a:r>
                <a:rPr lang="en-US" altLang="id-ID" sz="1200" i="1" dirty="0" err="1" smtClean="0">
                  <a:latin typeface="+mj-lt"/>
                  <a:sym typeface="+mn-ea"/>
                </a:rPr>
                <a:t>lu</a:t>
              </a:r>
              <a:r>
                <a:rPr lang="en-US" altLang="id-ID" sz="1200" i="1" dirty="0" smtClean="0">
                  <a:latin typeface="+mj-lt"/>
                  <a:sym typeface="+mn-ea"/>
                </a:rPr>
                <a:t>-, le-, </a:t>
              </a:r>
              <a:r>
                <a:rPr lang="en-US" altLang="id-ID" sz="1200" dirty="0" err="1" smtClean="0">
                  <a:latin typeface="+mj-lt"/>
                  <a:sym typeface="+mn-ea"/>
                </a:rPr>
                <a:t>dan</a:t>
              </a:r>
              <a:r>
                <a:rPr lang="en-US" altLang="id-ID" sz="1200" dirty="0" smtClean="0">
                  <a:latin typeface="+mj-lt"/>
                  <a:sym typeface="+mn-ea"/>
                </a:rPr>
                <a:t> </a:t>
              </a:r>
              <a:r>
                <a:rPr lang="en-US" altLang="id-ID" sz="1200" i="1" dirty="0" smtClean="0">
                  <a:latin typeface="+mj-lt"/>
                  <a:sym typeface="+mn-ea"/>
                </a:rPr>
                <a:t>lo-;</a:t>
              </a:r>
              <a:endParaRPr lang="en-US" altLang="id-ID" sz="1200" i="1" dirty="0" smtClean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mengamati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gambar</a:t>
              </a:r>
              <a:r>
                <a:rPr lang="en-US" altLang="id-ID" sz="12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200" dirty="0" err="1" smtClean="0">
                  <a:latin typeface="+mj-lt"/>
                </a:rPr>
                <a:t>menceritakan</a:t>
              </a:r>
              <a:r>
                <a:rPr lang="en-US" altLang="id-ID" sz="1200" dirty="0" smtClean="0">
                  <a:latin typeface="+mj-lt"/>
                </a:rPr>
                <a:t> </a:t>
              </a:r>
              <a:r>
                <a:rPr lang="en-US" altLang="id-ID" sz="1200" dirty="0" err="1" smtClean="0">
                  <a:latin typeface="+mj-lt"/>
                </a:rPr>
                <a:t>gambar</a:t>
              </a:r>
              <a:r>
                <a:rPr lang="en-US" altLang="id-ID" sz="1200" dirty="0" smtClean="0">
                  <a:latin typeface="+mj-lt"/>
                </a:rPr>
                <a:t> yang </a:t>
              </a:r>
              <a:r>
                <a:rPr lang="en-US" altLang="id-ID" sz="1200" dirty="0" err="1" smtClean="0">
                  <a:latin typeface="+mj-lt"/>
                </a:rPr>
                <a:t>diamati</a:t>
              </a:r>
              <a:r>
                <a:rPr lang="en-US" altLang="id-ID" sz="1200" dirty="0" smtClean="0">
                  <a:latin typeface="+mj-lt"/>
                </a:rPr>
                <a:t>. </a:t>
              </a:r>
              <a:endParaRPr lang="en-US" altLang="id-ID" sz="1200" dirty="0">
                <a:latin typeface="+mj-lt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9" y="1570313"/>
            <a:ext cx="1963479" cy="3300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492" y="1504950"/>
            <a:ext cx="5553108" cy="2590800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7070"/>
            <a:ext cx="6248400" cy="58771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3400" y="269282"/>
            <a:ext cx="5562600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Melengkapi Cerita yang Didengar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670" y="1599754"/>
            <a:ext cx="5047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+mn-ea"/>
              </a:rPr>
              <a:t>Duduklah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dengan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tenang</a:t>
            </a:r>
            <a:r>
              <a:rPr lang="en-US" sz="2400" dirty="0" smtClean="0">
                <a:sym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ym typeface="+mn-ea"/>
              </a:rPr>
              <a:t>Catatlah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hal-hal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penting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dari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cerita</a:t>
            </a:r>
            <a:r>
              <a:rPr lang="en-US" sz="2400" dirty="0" smtClean="0">
                <a:sym typeface="+mn-e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3143" y="2343150"/>
            <a:ext cx="5354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Selanjutnya</a:t>
            </a:r>
            <a:r>
              <a:rPr lang="en-US" sz="2400" dirty="0" smtClean="0"/>
              <a:t>, </a:t>
            </a:r>
            <a:r>
              <a:rPr lang="en-US" sz="2400" dirty="0" err="1" smtClean="0"/>
              <a:t>kamu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cerita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2" name="Oval Callout 21"/>
          <p:cNvSpPr/>
          <p:nvPr/>
        </p:nvSpPr>
        <p:spPr>
          <a:xfrm>
            <a:off x="6025754" y="503469"/>
            <a:ext cx="2051446" cy="1397152"/>
          </a:xfrm>
          <a:prstGeom prst="wedgeEllipseCallout">
            <a:avLst>
              <a:gd name="adj1" fmla="val 40348"/>
              <a:gd name="adj2" fmla="val 508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355365" y="681934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Ingatlah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kembali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sikap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baik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menyimak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cerita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426" y="3112353"/>
            <a:ext cx="5199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melengkapi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cerita</a:t>
            </a:r>
            <a:r>
              <a:rPr lang="en-US" sz="2400" dirty="0"/>
              <a:t> yang </a:t>
            </a:r>
            <a:r>
              <a:rPr lang="en-US" sz="2400" dirty="0" err="1"/>
              <a:t>didengar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7945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1" grpId="0" build="p"/>
      <p:bldP spid="2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37" y="1544178"/>
            <a:ext cx="1422326" cy="2197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1135"/>
            <a:ext cx="7415530" cy="780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04800"/>
            <a:ext cx="67818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Kata yang Diawali </a:t>
            </a:r>
            <a:r>
              <a:rPr lang="en-US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ka-, ki-, ku-, ke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 </a:t>
            </a:r>
            <a:r>
              <a:rPr lang="en-US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ko-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979966" y="1043194"/>
            <a:ext cx="6716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kata-kata yang </a:t>
            </a:r>
            <a:r>
              <a:rPr lang="en-US" sz="2000" dirty="0" err="1"/>
              <a:t>diawali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ka-, ki-, ku-, </a:t>
            </a:r>
            <a:r>
              <a:rPr lang="en-US" sz="2000" i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ke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dan </a:t>
            </a:r>
            <a:r>
              <a:rPr lang="en-US" sz="2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ko-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. 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3714750"/>
            <a:ext cx="1447800" cy="3665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C00000"/>
                </a:solidFill>
              </a:rPr>
              <a:t>ka</a:t>
            </a:r>
            <a:r>
              <a:rPr lang="en-US" sz="2200" dirty="0" err="1"/>
              <a:t>lung</a:t>
            </a: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1752600" y="4171950"/>
            <a:ext cx="1447800" cy="3665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ka</a:t>
            </a:r>
            <a:r>
              <a:rPr lang="en-US" sz="2200" dirty="0" smtClean="0"/>
              <a:t>-lung</a:t>
            </a:r>
            <a:endParaRPr lang="en-US" sz="2200" dirty="0"/>
          </a:p>
        </p:txBody>
      </p:sp>
      <p:sp>
        <p:nvSpPr>
          <p:cNvPr id="8" name="Rounded Rectangle 7"/>
          <p:cNvSpPr/>
          <p:nvPr/>
        </p:nvSpPr>
        <p:spPr>
          <a:xfrm>
            <a:off x="5410200" y="3729235"/>
            <a:ext cx="1447800" cy="3665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ki</a:t>
            </a:r>
            <a:r>
              <a:rPr lang="en-US" sz="2200"/>
              <a:t>pas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19725" y="4171950"/>
            <a:ext cx="1447800" cy="3665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ki-pas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13" y="1900457"/>
            <a:ext cx="2365573" cy="148557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3333750"/>
            <a:ext cx="1447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ku</a:t>
            </a:r>
            <a:r>
              <a:rPr lang="en-US" sz="2200"/>
              <a:t>ku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3790950"/>
            <a:ext cx="1447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ku-ku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0" y="3333750"/>
            <a:ext cx="1447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ke</a:t>
            </a:r>
            <a:r>
              <a:rPr lang="en-US" sz="2200"/>
              <a:t>lapa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0" y="3790950"/>
            <a:ext cx="1447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ke-la-pa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72275" y="3333750"/>
            <a:ext cx="1447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ko</a:t>
            </a:r>
            <a:r>
              <a:rPr lang="en-US" sz="2200"/>
              <a:t>pi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81800" y="3790950"/>
            <a:ext cx="1447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ko-pi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9" y="819150"/>
            <a:ext cx="1295400" cy="234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03585"/>
            <a:ext cx="2022081" cy="23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787101"/>
            <a:ext cx="2585720" cy="24519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752600" y="1123950"/>
            <a:ext cx="1219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09600" y="514350"/>
            <a:ext cx="6400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/>
              <a:t>Berikut</a:t>
            </a:r>
            <a:r>
              <a:rPr lang="en-US" sz="2300" dirty="0"/>
              <a:t> </a:t>
            </a:r>
            <a:r>
              <a:rPr lang="en-US" sz="2300" dirty="0" err="1"/>
              <a:t>langkah-langkah</a:t>
            </a:r>
            <a:r>
              <a:rPr lang="en-US" sz="2300" dirty="0"/>
              <a:t> </a:t>
            </a:r>
            <a:r>
              <a:rPr lang="en-US" sz="2300" dirty="0" err="1"/>
              <a:t>menulis</a:t>
            </a:r>
            <a:r>
              <a:rPr lang="en-US" sz="2300" dirty="0"/>
              <a:t> kata yang </a:t>
            </a:r>
            <a:r>
              <a:rPr lang="en-US" sz="2300" dirty="0" err="1"/>
              <a:t>diawali</a:t>
            </a:r>
            <a:r>
              <a:rPr lang="en-US" sz="2300" dirty="0"/>
              <a:t> </a:t>
            </a:r>
            <a:r>
              <a:rPr lang="en-US" sz="2400" i="1" dirty="0" err="1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ka</a:t>
            </a:r>
            <a:r>
              <a:rPr lang="en-US" sz="2400" i="1" dirty="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-, </a:t>
            </a:r>
            <a:r>
              <a:rPr lang="en-US" sz="2400" i="1" dirty="0" err="1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ki</a:t>
            </a:r>
            <a:r>
              <a:rPr lang="en-US" sz="2400" i="1" dirty="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-, </a:t>
            </a:r>
            <a:r>
              <a:rPr lang="en-US" sz="2400" i="1" dirty="0" err="1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ku</a:t>
            </a:r>
            <a:r>
              <a:rPr lang="en-US" sz="2400" i="1" dirty="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-, </a:t>
            </a:r>
            <a:r>
              <a:rPr lang="en-US" sz="2400" i="1" dirty="0" err="1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ke</a:t>
            </a:r>
            <a:r>
              <a:rPr lang="en-US" sz="2400" i="1" dirty="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, </a:t>
            </a:r>
            <a:r>
              <a:rPr lang="en-US" sz="2400" dirty="0" err="1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dan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ko</a:t>
            </a:r>
            <a:r>
              <a:rPr lang="en-US" sz="2400" i="1" dirty="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-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.  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endParaRPr lang="en-US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150"/>
            <a:ext cx="9144000" cy="26004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" y="191396"/>
            <a:ext cx="7339330" cy="7219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" y="269238"/>
            <a:ext cx="66294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3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Kata yang Diawali </a:t>
            </a:r>
            <a:r>
              <a:rPr lang="en-US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la-, li-, lu-, le-,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 </a:t>
            </a:r>
            <a:r>
              <a:rPr lang="en-US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lo-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8094" y="1736986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la</a:t>
            </a:r>
            <a:r>
              <a:rPr lang="en-US" sz="2200"/>
              <a:t>ri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65494" y="1762212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C00000"/>
                </a:solidFill>
              </a:rPr>
              <a:t>li</a:t>
            </a:r>
            <a:r>
              <a:rPr lang="en-US" sz="2200" dirty="0" err="1"/>
              <a:t>hat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4822894" y="1776951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lu</a:t>
            </a:r>
            <a:r>
              <a:rPr lang="en-US" sz="2200"/>
              <a:t>as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47941" y="2982728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le</a:t>
            </a:r>
            <a:r>
              <a:rPr lang="en-US" sz="2200"/>
              <a:t>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05341" y="2961539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C00000"/>
                </a:solidFill>
              </a:rPr>
              <a:t>lo</a:t>
            </a:r>
            <a:r>
              <a:rPr lang="en-US" sz="2200" dirty="0" err="1"/>
              <a:t>gam</a:t>
            </a:r>
            <a:endParaRPr lang="en-US" sz="2200" dirty="0"/>
          </a:p>
        </p:txBody>
      </p:sp>
      <p:sp>
        <p:nvSpPr>
          <p:cNvPr id="12" name="Rounded Rectangle 11"/>
          <p:cNvSpPr/>
          <p:nvPr/>
        </p:nvSpPr>
        <p:spPr>
          <a:xfrm>
            <a:off x="718265" y="2196307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l</a:t>
            </a:r>
            <a:r>
              <a:rPr lang="en-US" sz="2200" dirty="0" smtClean="0">
                <a:solidFill>
                  <a:schemeClr val="tx1"/>
                </a:solidFill>
              </a:rPr>
              <a:t>a-</a:t>
            </a:r>
            <a:r>
              <a:rPr lang="en-US" sz="2200" dirty="0" err="1" smtClean="0">
                <a:solidFill>
                  <a:schemeClr val="tx1"/>
                </a:solidFill>
              </a:rPr>
              <a:t>ri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61950" y="2196307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li-hat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2894" y="2196307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lu</a:t>
            </a:r>
            <a:r>
              <a:rPr lang="en-US" sz="2200" dirty="0" smtClean="0">
                <a:solidFill>
                  <a:schemeClr val="tx1"/>
                </a:solidFill>
              </a:rPr>
              <a:t>-as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47941" y="3423408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le-le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05341" y="3404198"/>
            <a:ext cx="1425506" cy="3675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lo-gam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83864" y="997918"/>
            <a:ext cx="2224088" cy="3844928"/>
            <a:chOff x="3601351" y="544266"/>
            <a:chExt cx="2223101" cy="3845214"/>
          </a:xfrm>
        </p:grpSpPr>
        <p:sp>
          <p:nvSpPr>
            <p:cNvPr id="20" name="Oval 19"/>
            <p:cNvSpPr/>
            <p:nvPr/>
          </p:nvSpPr>
          <p:spPr>
            <a:xfrm>
              <a:off x="4038600" y="3824915"/>
              <a:ext cx="1785852" cy="5645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1" name="Picture 20" descr="E:\ELISA\PPT ESPS\ibu guru.png"/>
            <p:cNvPicPr>
              <a:picLocks noChangeAspect="1"/>
            </p:cNvPicPr>
            <p:nvPr/>
          </p:nvPicPr>
          <p:blipFill>
            <a:blip r:embed="rId5"/>
            <a:srcRect l="24471" t="6506" r="25594"/>
            <a:stretch>
              <a:fillRect/>
            </a:stretch>
          </p:blipFill>
          <p:spPr>
            <a:xfrm>
              <a:off x="3601351" y="544266"/>
              <a:ext cx="1920735" cy="365305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6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0987"/>
            <a:ext cx="3124200" cy="1878963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33400" y="361950"/>
            <a:ext cx="6944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kata-kata </a:t>
            </a:r>
            <a:r>
              <a:rPr lang="en-US" sz="2400" dirty="0" smtClean="0"/>
              <a:t>lain </a:t>
            </a:r>
            <a:r>
              <a:rPr lang="en-US" sz="2400" dirty="0"/>
              <a:t>yang </a:t>
            </a:r>
            <a:r>
              <a:rPr lang="en-US" sz="2400" dirty="0" err="1"/>
              <a:t>diawali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kata </a:t>
            </a:r>
            <a:r>
              <a:rPr lang="en-US" sz="2400" i="1" dirty="0">
                <a:solidFill>
                  <a:srgbClr val="C00000"/>
                </a:solidFill>
              </a:rPr>
              <a:t>l</a:t>
            </a:r>
            <a:r>
              <a:rPr lang="en-US" sz="24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a-, li-, lu-, le-,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dan </a:t>
            </a:r>
            <a:r>
              <a:rPr lang="en-US" sz="24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lo-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3521220"/>
            <a:ext cx="1447800" cy="422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C00000"/>
                </a:solidFill>
              </a:rPr>
              <a:t>la</a:t>
            </a:r>
            <a:r>
              <a:rPr lang="en-US" sz="2200" dirty="0" err="1"/>
              <a:t>pangan</a:t>
            </a:r>
            <a:endParaRPr lang="en-US" sz="2200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3521220"/>
            <a:ext cx="1447800" cy="422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C00000"/>
                </a:solidFill>
              </a:rPr>
              <a:t>li</a:t>
            </a:r>
            <a:r>
              <a:rPr lang="en-US" sz="2200"/>
              <a:t>dah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34200" y="3521220"/>
            <a:ext cx="1447800" cy="422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C00000"/>
                </a:solidFill>
              </a:rPr>
              <a:t>le</a:t>
            </a:r>
            <a:r>
              <a:rPr lang="en-US" sz="2200" dirty="0" err="1"/>
              <a:t>mari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4054620"/>
            <a:ext cx="1447800" cy="422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la-pang-an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62400" y="4054620"/>
            <a:ext cx="1447800" cy="422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li-dah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4200" y="4054620"/>
            <a:ext cx="1447800" cy="4221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le-ma-ri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28" y="1644396"/>
            <a:ext cx="2078344" cy="1689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73350"/>
            <a:ext cx="1339103" cy="2360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 rot="10800000">
            <a:off x="-609600" y="285750"/>
            <a:ext cx="6249670" cy="894715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457200" y="320040"/>
            <a:ext cx="455104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+mn-ea"/>
              </a:rPr>
              <a:t>Ayo, </a:t>
            </a:r>
            <a:r>
              <a:rPr lang="en-US" sz="2400" b="1" dirty="0" err="1" smtClean="0">
                <a:solidFill>
                  <a:schemeClr val="bg1"/>
                </a:solidFill>
                <a:sym typeface="+mn-ea"/>
              </a:rPr>
              <a:t>tulislah</a:t>
            </a:r>
            <a:r>
              <a:rPr lang="en-US" sz="2400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sz="2400" b="1" dirty="0">
                <a:solidFill>
                  <a:schemeClr val="bg1"/>
                </a:solidFill>
                <a:sym typeface="+mn-ea"/>
              </a:rPr>
              <a:t>kata-kata yang </a:t>
            </a:r>
            <a:r>
              <a:rPr lang="en-US" sz="2400" b="1" dirty="0" err="1" smtClean="0">
                <a:solidFill>
                  <a:schemeClr val="bg1"/>
                </a:solidFill>
                <a:sym typeface="+mn-ea"/>
              </a:rPr>
              <a:t>diawali</a:t>
            </a:r>
            <a:r>
              <a:rPr lang="en-US" sz="2400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sym typeface="+mn-ea"/>
              </a:rPr>
              <a:t>l</a:t>
            </a:r>
            <a:r>
              <a:rPr lang="en-US" sz="24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a-, li-, lu-, le-,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dan </a:t>
            </a:r>
            <a:r>
              <a:rPr lang="en-US" sz="24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lo-</a:t>
            </a:r>
            <a:r>
              <a:rPr lang="en-US" sz="2400" b="1" i="1" dirty="0">
                <a:latin typeface="+mj-lt"/>
                <a:cs typeface="Arial" panose="020B0604020202020204" pitchFamily="34" charset="0"/>
                <a:sym typeface="+mn-ea"/>
              </a:rPr>
              <a:t>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903"/>
            <a:ext cx="9144000" cy="1349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324</Words>
  <Application>Microsoft Office PowerPoint</Application>
  <PresentationFormat>On-screen Show (16:9)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Latif Fatus Zahrois</cp:lastModifiedBy>
  <cp:revision>63</cp:revision>
  <dcterms:created xsi:type="dcterms:W3CDTF">2022-01-17T01:37:00Z</dcterms:created>
  <dcterms:modified xsi:type="dcterms:W3CDTF">2022-05-10T06:34:18Z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968A6A12A22947D4BC1A605BD3C6BD4F</vt:lpwstr>
  </property>
  <property fmtid="{D5CDD505-2E9C-101B-9397-08002B2CF9AE}" pid="3" name="KSOProductBuildVer">
    <vt:lpwstr>1033-11.2.0.11074</vt:lpwstr>
  </property>
</Properties>
</file>