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5" r:id="rId2"/>
    <p:sldId id="277" r:id="rId3"/>
    <p:sldId id="322" r:id="rId4"/>
    <p:sldId id="323" r:id="rId5"/>
    <p:sldId id="328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8080"/>
    <a:srgbClr val="F20051"/>
    <a:srgbClr val="FF0066"/>
    <a:srgbClr val="990033"/>
    <a:srgbClr val="FFFF99"/>
    <a:srgbClr val="074141"/>
    <a:srgbClr val="FFFF66"/>
    <a:srgbClr val="FFCC99"/>
    <a:srgbClr val="89A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>
        <p:scale>
          <a:sx n="77" d="100"/>
          <a:sy n="77" d="100"/>
        </p:scale>
        <p:origin x="894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2" r="1838"/>
          <a:stretch/>
        </p:blipFill>
        <p:spPr bwMode="auto">
          <a:xfrm>
            <a:off x="1440564" y="871897"/>
            <a:ext cx="2419869" cy="320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09447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385647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195486"/>
            <a:ext cx="61433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Variasi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Kombinasi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Pola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Nonlokomotor</a:t>
            </a:r>
            <a:endParaRPr lang="id-ID" sz="3600" b="1" dirty="0">
              <a:ln w="0"/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14406" y="1700546"/>
            <a:ext cx="4805666" cy="1735300"/>
            <a:chOff x="3501901" y="716893"/>
            <a:chExt cx="4702534" cy="16832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7" name="Group 8"/>
            <p:cNvGrpSpPr/>
            <p:nvPr/>
          </p:nvGrpSpPr>
          <p:grpSpPr>
            <a:xfrm>
              <a:off x="3501901" y="716893"/>
              <a:ext cx="4702534" cy="1683249"/>
              <a:chOff x="4356877" y="939187"/>
              <a:chExt cx="4778381" cy="1683249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4356877" y="939187"/>
                <a:ext cx="4778381" cy="1683249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4481312" y="1026176"/>
                <a:ext cx="4559451" cy="1522578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714744" y="777820"/>
              <a:ext cx="4487079" cy="1522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>
                  <a:solidFill>
                    <a:srgbClr val="00B050"/>
                  </a:solidFill>
                </a:rPr>
                <a:t>Gerak lokomotor </a:t>
              </a:r>
              <a:r>
                <a:rPr lang="sv-SE" sz="2400" b="1" dirty="0">
                  <a:solidFill>
                    <a:schemeClr val="accent1">
                      <a:lumMod val="75000"/>
                    </a:schemeClr>
                  </a:solidFill>
                </a:rPr>
                <a:t>adalah </a:t>
              </a:r>
              <a:r>
                <a:rPr lang="sv-SE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gerakan yang dilakukan tanpa berpindah tempat dan hanya anggota tubuh tertentu yang bergerak.</a:t>
              </a:r>
              <a:endParaRPr lang="sv-SE" sz="2400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9551" y="3579862"/>
            <a:ext cx="1665691" cy="661182"/>
            <a:chOff x="685799" y="1838738"/>
            <a:chExt cx="1740274" cy="66118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9" y="1838738"/>
              <a:ext cx="1740274" cy="661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18695" y="1982754"/>
              <a:ext cx="1371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2000" b="1" dirty="0" err="1" smtClean="0">
                  <a:solidFill>
                    <a:srgbClr val="0070C0"/>
                  </a:solidFill>
                </a:rPr>
                <a:t>mengayun</a:t>
              </a:r>
              <a:endParaRPr lang="en-US" sz="2000" b="1" dirty="0" smtClean="0">
                <a:solidFill>
                  <a:srgbClr val="0070C0"/>
                </a:solidFill>
              </a:endParaRP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34686" y="1663912"/>
            <a:ext cx="3009314" cy="3163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498548" y="3579861"/>
            <a:ext cx="1697658" cy="1024821"/>
            <a:chOff x="685800" y="1838737"/>
            <a:chExt cx="1773672" cy="102482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7"/>
              <a:ext cx="1773672" cy="1024821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59922" y="1994948"/>
              <a:ext cx="16407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70C0"/>
                  </a:solidFill>
                </a:rPr>
                <a:t>Memutar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dan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Meliuk</a:t>
              </a:r>
              <a:endParaRPr lang="en-US" sz="2000" b="1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37028" y="3484037"/>
            <a:ext cx="1697658" cy="1247953"/>
            <a:chOff x="685800" y="1838737"/>
            <a:chExt cx="1773672" cy="124795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7"/>
              <a:ext cx="1773672" cy="124795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59922" y="1994948"/>
              <a:ext cx="16407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70C0"/>
                  </a:solidFill>
                </a:rPr>
                <a:t>Menekuk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dan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Meluruskan</a:t>
              </a:r>
              <a:endParaRPr lang="en-US" sz="2000" b="1" dirty="0" smtClean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6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3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1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483518"/>
            <a:ext cx="2952328" cy="720080"/>
            <a:chOff x="737438" y="1423862"/>
            <a:chExt cx="2706300" cy="7200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8" y="1423862"/>
              <a:ext cx="2706300" cy="72008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859576" y="1566738"/>
              <a:ext cx="2452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66"/>
                  </a:solidFill>
                </a:rPr>
                <a:t>1.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Gerak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Mengayun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3528" y="1446656"/>
            <a:ext cx="3528392" cy="1615202"/>
          </a:xfrm>
          <a:prstGeom prst="roundRect">
            <a:avLst>
              <a:gd name="adj" fmla="val 4864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 err="1">
                <a:solidFill>
                  <a:srgbClr val="FF0000"/>
                </a:solidFill>
              </a:rPr>
              <a:t>Gerak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mengayun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dapat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melatih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kekuatan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otot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tubuh</a:t>
            </a:r>
            <a:r>
              <a:rPr lang="en-US" sz="2400" b="1" dirty="0">
                <a:solidFill>
                  <a:srgbClr val="0070C0"/>
                </a:solidFill>
              </a:rPr>
              <a:t> agar </a:t>
            </a:r>
            <a:r>
              <a:rPr lang="en-US" sz="2400" b="1" dirty="0" err="1">
                <a:solidFill>
                  <a:srgbClr val="0070C0"/>
                </a:solidFill>
              </a:rPr>
              <a:t>menjadi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lebih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lentur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13" y="857226"/>
            <a:ext cx="3871040" cy="255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45296" y="3579862"/>
            <a:ext cx="4775176" cy="707886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Gerakan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mengayun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satu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lengan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depan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belakang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6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6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6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6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59" y="483518"/>
            <a:ext cx="4392491" cy="720080"/>
            <a:chOff x="737438" y="1423862"/>
            <a:chExt cx="2152168" cy="7200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8" y="1423862"/>
              <a:ext cx="2152168" cy="72008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859577" y="1495870"/>
              <a:ext cx="2030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66"/>
                  </a:solidFill>
                </a:rPr>
                <a:t>2.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Gerak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Memutar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dan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Meliuk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44801" y="3777545"/>
            <a:ext cx="3168352" cy="40011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Gerak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memutar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badan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FF0066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32445" r="22372" b="11903"/>
          <a:stretch/>
        </p:blipFill>
        <p:spPr bwMode="auto">
          <a:xfrm>
            <a:off x="611560" y="1419622"/>
            <a:ext cx="3939060" cy="219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5" t="35835" r="33402" b="13335"/>
          <a:stretch/>
        </p:blipFill>
        <p:spPr bwMode="auto">
          <a:xfrm>
            <a:off x="4792588" y="1419622"/>
            <a:ext cx="2562269" cy="219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92589" y="3759554"/>
            <a:ext cx="2684849" cy="707886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Gerak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meliuk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badan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arah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kanan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kiri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6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6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6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6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0" y="483518"/>
            <a:ext cx="5112569" cy="792088"/>
            <a:chOff x="737438" y="1423862"/>
            <a:chExt cx="4686521" cy="7920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8" y="1423862"/>
              <a:ext cx="4488498" cy="79208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859576" y="1495870"/>
              <a:ext cx="4564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66"/>
                  </a:solidFill>
                </a:rPr>
                <a:t>3.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Gerak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Menekuk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dan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Meluruskan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44801" y="3777545"/>
            <a:ext cx="3168352" cy="40011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Gerak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Menekuk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kepala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2589" y="3759554"/>
            <a:ext cx="3379811" cy="40011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Gerak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sikap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pesawat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terbang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FF006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3" t="39584" r="31322" b="13916"/>
          <a:stretch/>
        </p:blipFill>
        <p:spPr bwMode="auto">
          <a:xfrm>
            <a:off x="1729013" y="1404172"/>
            <a:ext cx="1468136" cy="232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3" t="34125" r="24934" b="35360"/>
          <a:stretch/>
        </p:blipFill>
        <p:spPr bwMode="auto">
          <a:xfrm>
            <a:off x="4780611" y="1729176"/>
            <a:ext cx="2557613" cy="191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7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6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6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6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6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108</Words>
  <Application>Microsoft Office PowerPoint</Application>
  <PresentationFormat>On-screen Show (16:9)</PresentationFormat>
  <Paragraphs>21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Rahma Damayanti Arif</cp:lastModifiedBy>
  <cp:revision>203</cp:revision>
  <dcterms:created xsi:type="dcterms:W3CDTF">2022-01-17T01:37:52Z</dcterms:created>
  <dcterms:modified xsi:type="dcterms:W3CDTF">2022-12-15T11:28:46Z</dcterms:modified>
</cp:coreProperties>
</file>