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62" r:id="rId3"/>
    <p:sldId id="263" r:id="rId4"/>
    <p:sldId id="264" r:id="rId5"/>
    <p:sldId id="265" r:id="rId6"/>
    <p:sldId id="266" r:id="rId7"/>
    <p:sldId id="267" r:id="rId8"/>
    <p:sldId id="29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B0077-401A-405C-9973-DBC58A4929CC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F60D0-3105-4914-91F6-D75EBC7AAED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094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D1783-9A4B-B14C-E302-0496AA959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CFC0-3ADF-102A-C6E0-ED4A7ED50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A771-4EF2-7328-D7CE-42DDC3D9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D1EB3-90CE-B3D3-4E84-606E0EE8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5F1D5-D37C-8D09-8851-7C52EFA3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559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775E-B6CD-FBD2-A01B-B0AAA9B1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CE41-BE1A-9D14-EC06-B369B45CD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30AF2-CF4C-4A4E-006A-E0C430BA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E987-9CAB-ED65-DD82-5CE23D9BF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E03B7-9CC0-B9DF-50C6-F9DFD2FE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352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D5F14-A0AF-9602-0A3A-C7B4437A0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2B435-7D42-1C54-6422-5E9A37310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4BFEE-F631-5322-AC92-EF6532BE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977FD-3ABA-01C8-3A7A-A3FEF851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03F6E-A44F-FE38-1050-F255EF1D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041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0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5370-9A19-D236-78F7-6943D9AEB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0209D-26E2-4192-9692-AB348D421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79121-D81C-03DE-A4B2-0CB82734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47C2B-481C-2C59-D3C4-A2902630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9AF5B-D154-624E-6655-08740F89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98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F03AA-0613-F0AC-1C4E-D69C14B9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41A7F-E9F4-DC86-177F-52736FECF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33263-BCE8-656A-F723-27F1F6CA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6F3D8-7C12-008C-B500-0823C7D8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6AA83-839A-6FD5-6AF6-A795A8BF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514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7D04-8E57-7F26-E6EE-C9FA8206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8A3FE-7530-D6D6-6235-C0613A277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72C1E-3564-5C2C-AFC8-5ED185744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9A169-4102-145A-5FF8-FC894ED0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D6AEC-7BC4-985E-B200-86913B73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B7C96-3A73-02D6-9903-A7170216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854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11A7-BF0E-FE43-54F0-82BAC9EA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C433F-068C-7A0E-D5BB-A81C5EBA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9D8A3-A65B-32D9-5729-7BA31ADF3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F86FB-FE51-702E-A2C8-B0831794A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4DDB7-E8CE-A42E-2260-1F1E38A2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97AA4-131E-E04A-6C5A-5BD65B37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6D7C0-22E2-4841-7178-5D22FE6E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7C06F-C5F4-5834-E3C0-7A9DFC40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973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EE58-183A-3E4C-7C43-AA010B51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F3F58-9DC2-03F6-B2B2-25BFFEFC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DEF7A-C4AC-EDEA-B0FB-463DC925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D7F94-04A0-BFF3-72A6-E3929232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90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7E7DDE-895A-EF89-B114-5476C5404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CF655E-8FA2-D71F-5944-FD757637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6D160-07D6-9E32-D194-A783EF35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124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B440-9227-1E2F-8511-826D31BA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3B79-7F2D-18A9-6448-F8EA149CD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3F86-A894-EE28-A942-D10B826AB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712D8-3DF7-ACDB-3606-899BC81C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9B5EF-D700-89B3-94A7-AE0FF4B7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888CB-44B7-0F1F-DE38-6F8E0202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084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E230-93D3-A095-552A-AABD6CAC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29AF5-F4F1-7414-6B47-883D5FAC6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2D20D-A170-2FE8-F979-F39527D3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BBDBB-1D17-0D7B-CCF9-7907FC64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D3CFE-A094-5D5E-2665-CC4044F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4CBB4-7462-D5FD-1C5B-B39B771AC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317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31E9A2-3FE4-4941-CE57-39BB9407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E8457-3295-429F-6042-656B96F37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7E2E5-0386-C1D9-5316-7895F3DDA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4CB7-E15C-4396-BD91-C7EC3672EDE4}" type="datetimeFigureOut">
              <a:rPr lang="en-ID" smtClean="0"/>
              <a:t>21/08/2022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9B976-3773-B287-D440-1ECAF7547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723D-0CC8-8F31-BCCD-950FC543C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881C5-1E0F-4B47-9CD6-4A455876BDC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628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7" y="634901"/>
            <a:ext cx="8048212" cy="1257679"/>
            <a:chOff x="1611543" y="3336030"/>
            <a:chExt cx="5615452" cy="72782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3" y="3352296"/>
              <a:ext cx="5615452" cy="71156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3" y="3336030"/>
              <a:ext cx="4478932" cy="727828"/>
            </a:xfrm>
            <a:prstGeom prst="rect">
              <a:avLst/>
            </a:prstGeom>
            <a:noFill/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733" b="1" dirty="0">
                  <a:solidFill>
                    <a:schemeClr val="tx1"/>
                  </a:solidFill>
                </a:rPr>
                <a:t>Iman Kepada Malaikat</a:t>
              </a:r>
              <a:endParaRPr lang="nn-NO" sz="3733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8283" y="57815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C71B9-A1B8-829B-67A7-4B8009D10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7" b="98506" l="3317" r="99945">
                        <a14:foregroundMark x1="60475" y1="83851" x2="60475" y2="83851"/>
                        <a14:foregroundMark x1="59038" y1="86435" x2="59038" y2="86435"/>
                        <a14:foregroundMark x1="76396" y1="87081" x2="76396" y2="87081"/>
                        <a14:foregroundMark x1="81095" y1="85789" x2="81095" y2="85789"/>
                        <a14:foregroundMark x1="74350" y1="84296" x2="74350" y2="84296"/>
                        <a14:foregroundMark x1="89663" y1="81308" x2="89663" y2="8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75" y="1326481"/>
            <a:ext cx="3613488" cy="49474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1AAA0-7331-EB4D-5BE4-06599FDE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026" y="335529"/>
            <a:ext cx="6280804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Pengertian</a:t>
            </a:r>
            <a:r>
              <a:rPr lang="en-ID" sz="4000" b="1" dirty="0"/>
              <a:t> </a:t>
            </a:r>
            <a:r>
              <a:rPr lang="en-ID" sz="4000" b="1" dirty="0" err="1"/>
              <a:t>Malaikat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AAB6-42E0-7FFB-6BD3-A6D4D711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01" y="1799998"/>
            <a:ext cx="683981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makhluk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diciptakan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cahaya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ID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pernah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ingkar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perintah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makhluk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pernah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berbuat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memiliki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jenis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kelamin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memiliki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hawa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nafsu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merupakan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makhluk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gaib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Percaya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termasuk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rukun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kedua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en-ID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93C9-9A14-3E59-E4C1-4EAB86072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7" name="Google Shape;2255;p53">
            <a:extLst>
              <a:ext uri="{FF2B5EF4-FFF2-40B4-BE49-F238E27FC236}">
                <a16:creationId xmlns:a16="http://schemas.microsoft.com/office/drawing/2014/main" id="{59F3C015-4B75-377B-D8D5-8AA97365766F}"/>
              </a:ext>
            </a:extLst>
          </p:cNvPr>
          <p:cNvSpPr/>
          <p:nvPr/>
        </p:nvSpPr>
        <p:spPr>
          <a:xfrm>
            <a:off x="620161" y="427072"/>
            <a:ext cx="4902197" cy="100769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255;p53">
            <a:extLst>
              <a:ext uri="{FF2B5EF4-FFF2-40B4-BE49-F238E27FC236}">
                <a16:creationId xmlns:a16="http://schemas.microsoft.com/office/drawing/2014/main" id="{47CAAD0F-6814-4BB4-EBED-133899B679C7}"/>
              </a:ext>
            </a:extLst>
          </p:cNvPr>
          <p:cNvSpPr/>
          <p:nvPr/>
        </p:nvSpPr>
        <p:spPr>
          <a:xfrm rot="10800000">
            <a:off x="772560" y="579471"/>
            <a:ext cx="4902197" cy="100769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DA8BF5-1E36-0F98-17C2-B03DDA99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59" l="9947" r="89965">
                        <a14:foregroundMark x1="39464" y1="79556" x2="39464" y2="79556"/>
                        <a14:foregroundMark x1="53561" y1="76121" x2="53561" y2="76121"/>
                        <a14:foregroundMark x1="46351" y1="81091" x2="46351" y2="81091"/>
                        <a14:foregroundMark x1="39464" y1="83232" x2="39464" y2="83232"/>
                        <a14:foregroundMark x1="49794" y1="77212" x2="49794" y2="77212"/>
                        <a14:foregroundMark x1="72337" y1="67515" x2="72337" y2="67515"/>
                        <a14:foregroundMark x1="68423" y1="54424" x2="68423" y2="54424"/>
                        <a14:foregroundMark x1="76574" y1="52242" x2="76574" y2="52242"/>
                        <a14:foregroundMark x1="41966" y1="59798" x2="41966" y2="59798"/>
                        <a14:foregroundMark x1="39288" y1="58707" x2="39288" y2="58707"/>
                        <a14:foregroundMark x1="65597" y1="48606" x2="65597" y2="48606"/>
                        <a14:foregroundMark x1="74868" y1="59354" x2="74868" y2="59354"/>
                        <a14:foregroundMark x1="63273" y1="43636" x2="63273" y2="4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20" y="1580829"/>
            <a:ext cx="6074500" cy="4424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24A10-FE35-0CC4-AACA-173338451324}"/>
              </a:ext>
            </a:extLst>
          </p:cNvPr>
          <p:cNvSpPr txBox="1"/>
          <p:nvPr/>
        </p:nvSpPr>
        <p:spPr>
          <a:xfrm>
            <a:off x="8458448" y="5728273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076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BC6CE-6B68-12DD-AB0E-0C0B8E81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3600" b="1" dirty="0"/>
              <a:t>Nama </a:t>
            </a:r>
            <a:r>
              <a:rPr lang="en-ID" sz="3600" b="1" dirty="0" err="1"/>
              <a:t>Malaikat</a:t>
            </a:r>
            <a:r>
              <a:rPr lang="en-ID" sz="3600" b="1" dirty="0"/>
              <a:t> dan </a:t>
            </a:r>
            <a:r>
              <a:rPr lang="en-ID" sz="3600" b="1" dirty="0" err="1"/>
              <a:t>Tugasnya</a:t>
            </a:r>
            <a:endParaRPr lang="en-ID" sz="36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CBD820-185E-D123-61BF-078C1DEE6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44784"/>
              </p:ext>
            </p:extLst>
          </p:nvPr>
        </p:nvGraphicFramePr>
        <p:xfrm>
          <a:off x="1337245" y="2282316"/>
          <a:ext cx="8112655" cy="3435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7987">
                  <a:extLst>
                    <a:ext uri="{9D8B030D-6E8A-4147-A177-3AD203B41FA5}">
                      <a16:colId xmlns:a16="http://schemas.microsoft.com/office/drawing/2014/main" val="2932370408"/>
                    </a:ext>
                  </a:extLst>
                </a:gridCol>
                <a:gridCol w="2208066">
                  <a:extLst>
                    <a:ext uri="{9D8B030D-6E8A-4147-A177-3AD203B41FA5}">
                      <a16:colId xmlns:a16="http://schemas.microsoft.com/office/drawing/2014/main" val="2909609363"/>
                    </a:ext>
                  </a:extLst>
                </a:gridCol>
                <a:gridCol w="5206602">
                  <a:extLst>
                    <a:ext uri="{9D8B030D-6E8A-4147-A177-3AD203B41FA5}">
                      <a16:colId xmlns:a16="http://schemas.microsoft.com/office/drawing/2014/main" val="2863351259"/>
                    </a:ext>
                  </a:extLst>
                </a:gridCol>
              </a:tblGrid>
              <a:tr h="213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</a:rPr>
                        <a:t>No.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Nama Malaikat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Tugas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Malaikat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9072751"/>
                  </a:ext>
                </a:extLst>
              </a:tr>
              <a:tr h="661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</a:rPr>
                        <a:t>1.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Jibril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Menyampaikan wahyu dari Allah Swt, untuk para nabi dan rasul.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141806"/>
                  </a:ext>
                </a:extLst>
              </a:tr>
              <a:tr h="437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2.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Mikail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Memberikan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rizki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kepada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seluruh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makhluk</a:t>
                      </a:r>
                      <a:r>
                        <a:rPr lang="en-ID" sz="2400" dirty="0">
                          <a:effectLst/>
                        </a:rPr>
                        <a:t> Allah </a:t>
                      </a:r>
                      <a:r>
                        <a:rPr lang="en-ID" sz="2400" dirty="0" err="1">
                          <a:effectLst/>
                        </a:rPr>
                        <a:t>Swt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908966"/>
                  </a:ext>
                </a:extLst>
              </a:tr>
              <a:tr h="661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3.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Israfil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Meniup sangkakala saat tiba hari kiamat dan saat manusia dibangkitkan dari alam kubur.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4233652"/>
                  </a:ext>
                </a:extLst>
              </a:tr>
              <a:tr h="314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4.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Malaikat Izrail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Mencabut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nyawa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020785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CC79EC9-E0F4-A4B0-17C2-B32C6BA9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8" name="Google Shape;2255;p53">
            <a:extLst>
              <a:ext uri="{FF2B5EF4-FFF2-40B4-BE49-F238E27FC236}">
                <a16:creationId xmlns:a16="http://schemas.microsoft.com/office/drawing/2014/main" id="{6EDAA170-D3FE-D013-BE23-9EA009A6A81F}"/>
              </a:ext>
            </a:extLst>
          </p:cNvPr>
          <p:cNvSpPr/>
          <p:nvPr/>
        </p:nvSpPr>
        <p:spPr>
          <a:xfrm>
            <a:off x="508820" y="417379"/>
            <a:ext cx="5754329" cy="100769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55;p53">
            <a:extLst>
              <a:ext uri="{FF2B5EF4-FFF2-40B4-BE49-F238E27FC236}">
                <a16:creationId xmlns:a16="http://schemas.microsoft.com/office/drawing/2014/main" id="{B274E20D-C9F2-ECB2-A8AF-C827F70E6845}"/>
              </a:ext>
            </a:extLst>
          </p:cNvPr>
          <p:cNvSpPr/>
          <p:nvPr/>
        </p:nvSpPr>
        <p:spPr>
          <a:xfrm rot="10800000">
            <a:off x="661218" y="569778"/>
            <a:ext cx="5754329" cy="100769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0244C8-8AD3-54BF-B6D1-1D66EB6CF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22" y="1449525"/>
            <a:ext cx="1974978" cy="434654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AC46D-0180-064C-60AC-E3CFF04343C3}"/>
              </a:ext>
            </a:extLst>
          </p:cNvPr>
          <p:cNvSpPr txBox="1"/>
          <p:nvPr/>
        </p:nvSpPr>
        <p:spPr>
          <a:xfrm>
            <a:off x="9449900" y="5796065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957456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CCADD6-24E8-80C5-6FCB-4212912D51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631754"/>
              </p:ext>
            </p:extLst>
          </p:nvPr>
        </p:nvGraphicFramePr>
        <p:xfrm>
          <a:off x="1297928" y="2142838"/>
          <a:ext cx="8291901" cy="3528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9591">
                  <a:extLst>
                    <a:ext uri="{9D8B030D-6E8A-4147-A177-3AD203B41FA5}">
                      <a16:colId xmlns:a16="http://schemas.microsoft.com/office/drawing/2014/main" val="3015981382"/>
                    </a:ext>
                  </a:extLst>
                </a:gridCol>
                <a:gridCol w="2260670">
                  <a:extLst>
                    <a:ext uri="{9D8B030D-6E8A-4147-A177-3AD203B41FA5}">
                      <a16:colId xmlns:a16="http://schemas.microsoft.com/office/drawing/2014/main" val="1390819995"/>
                    </a:ext>
                  </a:extLst>
                </a:gridCol>
                <a:gridCol w="5321640">
                  <a:extLst>
                    <a:ext uri="{9D8B030D-6E8A-4147-A177-3AD203B41FA5}">
                      <a16:colId xmlns:a16="http://schemas.microsoft.com/office/drawing/2014/main" val="3354646202"/>
                    </a:ext>
                  </a:extLst>
                </a:gridCol>
              </a:tblGrid>
              <a:tr h="437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Nama </a:t>
                      </a:r>
                      <a:r>
                        <a:rPr lang="en-ID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Malaikat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Tugas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Malaikat</a:t>
                      </a:r>
                      <a:endParaRPr lang="en-ID" sz="24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6969561"/>
                  </a:ext>
                </a:extLst>
              </a:tr>
              <a:tr h="437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</a:rPr>
                        <a:t>5.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Munkar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Menanyai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manusia</a:t>
                      </a:r>
                      <a:r>
                        <a:rPr lang="en-ID" sz="2400" dirty="0">
                          <a:effectLst/>
                        </a:rPr>
                        <a:t> di </a:t>
                      </a:r>
                      <a:r>
                        <a:rPr lang="en-ID" sz="2400" dirty="0" err="1">
                          <a:effectLst/>
                        </a:rPr>
                        <a:t>alam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kubur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1239121"/>
                  </a:ext>
                </a:extLst>
              </a:tr>
              <a:tr h="213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</a:rPr>
                        <a:t>6.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Nakir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>
                          <a:effectLst/>
                        </a:rPr>
                        <a:t> 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952552"/>
                  </a:ext>
                </a:extLst>
              </a:tr>
              <a:tr h="437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7.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Raqib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mencatat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amal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perbuatan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manusia</a:t>
                      </a:r>
                      <a:r>
                        <a:rPr lang="en-ID" sz="2400" dirty="0">
                          <a:effectLst/>
                        </a:rPr>
                        <a:t> yang </a:t>
                      </a:r>
                      <a:r>
                        <a:rPr lang="en-ID" sz="2400" dirty="0" err="1">
                          <a:effectLst/>
                        </a:rPr>
                        <a:t>baik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826142"/>
                  </a:ext>
                </a:extLst>
              </a:tr>
              <a:tr h="437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8.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Atid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mencatat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amal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perbuatan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manusia</a:t>
                      </a:r>
                      <a:r>
                        <a:rPr lang="en-ID" sz="2400" dirty="0">
                          <a:effectLst/>
                        </a:rPr>
                        <a:t> yang </a:t>
                      </a:r>
                      <a:r>
                        <a:rPr lang="en-ID" sz="2400" dirty="0" err="1">
                          <a:effectLst/>
                        </a:rPr>
                        <a:t>buruk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0305196"/>
                  </a:ext>
                </a:extLst>
              </a:tr>
              <a:tr h="213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9.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Malik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menjaga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pintu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neraka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5557084"/>
                  </a:ext>
                </a:extLst>
              </a:tr>
              <a:tr h="213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>
                          <a:effectLst/>
                        </a:rPr>
                        <a:t>10.</a:t>
                      </a:r>
                      <a:endParaRPr lang="en-ID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Malaikat</a:t>
                      </a:r>
                      <a:r>
                        <a:rPr lang="en-ID" sz="2400" dirty="0">
                          <a:effectLst/>
                        </a:rPr>
                        <a:t> Ridwan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400" dirty="0" err="1">
                          <a:effectLst/>
                        </a:rPr>
                        <a:t>menjaga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pintu</a:t>
                      </a:r>
                      <a:r>
                        <a:rPr lang="en-ID" sz="2400" dirty="0">
                          <a:effectLst/>
                        </a:rPr>
                        <a:t> </a:t>
                      </a:r>
                      <a:r>
                        <a:rPr lang="en-ID" sz="2400" dirty="0" err="1">
                          <a:effectLst/>
                        </a:rPr>
                        <a:t>surga</a:t>
                      </a:r>
                      <a:r>
                        <a:rPr lang="en-ID" sz="2400" dirty="0">
                          <a:effectLst/>
                        </a:rPr>
                        <a:t>.</a:t>
                      </a:r>
                      <a:endParaRPr lang="en-ID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858847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74DA7B3-4AFE-8DEC-BB2B-AA9BD7D5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74218C-1AB6-A28F-5DC1-63B45E8D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Nama </a:t>
            </a:r>
            <a:r>
              <a:rPr lang="en-ID" sz="3600" b="1" dirty="0" err="1"/>
              <a:t>Malaikat</a:t>
            </a:r>
            <a:r>
              <a:rPr lang="en-ID" sz="3600" b="1" dirty="0"/>
              <a:t> dan </a:t>
            </a:r>
            <a:r>
              <a:rPr lang="en-ID" sz="3600" b="1" dirty="0" err="1"/>
              <a:t>Tugasnya</a:t>
            </a:r>
            <a:endParaRPr lang="en-ID" sz="3600" b="1" dirty="0"/>
          </a:p>
        </p:txBody>
      </p:sp>
      <p:sp>
        <p:nvSpPr>
          <p:cNvPr id="10" name="Google Shape;2255;p53">
            <a:extLst>
              <a:ext uri="{FF2B5EF4-FFF2-40B4-BE49-F238E27FC236}">
                <a16:creationId xmlns:a16="http://schemas.microsoft.com/office/drawing/2014/main" id="{14FDA76E-81D0-1DB9-5939-7D54D8D03B31}"/>
              </a:ext>
            </a:extLst>
          </p:cNvPr>
          <p:cNvSpPr/>
          <p:nvPr/>
        </p:nvSpPr>
        <p:spPr>
          <a:xfrm>
            <a:off x="508820" y="417379"/>
            <a:ext cx="5754329" cy="100769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55;p53">
            <a:extLst>
              <a:ext uri="{FF2B5EF4-FFF2-40B4-BE49-F238E27FC236}">
                <a16:creationId xmlns:a16="http://schemas.microsoft.com/office/drawing/2014/main" id="{21678742-D87D-2F42-F98B-4515F4DDFC67}"/>
              </a:ext>
            </a:extLst>
          </p:cNvPr>
          <p:cNvSpPr/>
          <p:nvPr/>
        </p:nvSpPr>
        <p:spPr>
          <a:xfrm rot="10800000">
            <a:off x="661218" y="569778"/>
            <a:ext cx="5754329" cy="100769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841ABD-7DC1-17E6-10FD-5BCE8B9CD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61" y="1502364"/>
            <a:ext cx="1974978" cy="434654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C4005-B136-1017-8EE3-C7511D29A218}"/>
              </a:ext>
            </a:extLst>
          </p:cNvPr>
          <p:cNvSpPr txBox="1"/>
          <p:nvPr/>
        </p:nvSpPr>
        <p:spPr>
          <a:xfrm>
            <a:off x="9444961" y="5834829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360995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BF97-A00A-E3B5-4603-C8223865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4949" cy="1460500"/>
          </a:xfrm>
        </p:spPr>
        <p:txBody>
          <a:bodyPr>
            <a:normAutofit/>
          </a:bodyPr>
          <a:lstStyle/>
          <a:p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Menerapkan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Perilaku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Beriman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endParaRPr lang="en-ID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D6D92-E601-4D6E-AEF2-0EEC8530C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5789"/>
            <a:ext cx="1042416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Taat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patuh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Taat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patuh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perintah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guru.</a:t>
            </a:r>
          </a:p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Meyakini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bahwa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selalu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mengawasi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perbuatan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Selalu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berhati-hati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berbicara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Selalu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menerapkan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akhlak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terpuji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berbuat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sesama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Menjauhi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perbuatan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46B5-916A-E36E-6397-6498EA7F7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7" name="Google Shape;2255;p53">
            <a:extLst>
              <a:ext uri="{FF2B5EF4-FFF2-40B4-BE49-F238E27FC236}">
                <a16:creationId xmlns:a16="http://schemas.microsoft.com/office/drawing/2014/main" id="{165EA1E7-F322-C9A7-9C52-0898B10D8D13}"/>
              </a:ext>
            </a:extLst>
          </p:cNvPr>
          <p:cNvSpPr/>
          <p:nvPr/>
        </p:nvSpPr>
        <p:spPr>
          <a:xfrm>
            <a:off x="508821" y="417378"/>
            <a:ext cx="5297130" cy="1255847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55;p53">
            <a:extLst>
              <a:ext uri="{FF2B5EF4-FFF2-40B4-BE49-F238E27FC236}">
                <a16:creationId xmlns:a16="http://schemas.microsoft.com/office/drawing/2014/main" id="{A5FD4D6D-F668-215F-84A9-FF95CEE2A80E}"/>
              </a:ext>
            </a:extLst>
          </p:cNvPr>
          <p:cNvSpPr/>
          <p:nvPr/>
        </p:nvSpPr>
        <p:spPr>
          <a:xfrm rot="10800000">
            <a:off x="661218" y="569777"/>
            <a:ext cx="5297130" cy="1255847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47BDA2-D964-CADD-EB13-0C9F0880F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1556" l="7269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60" y="-25114"/>
            <a:ext cx="4663440" cy="3396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50E787-16E3-96D7-1C48-729E5A790820}"/>
              </a:ext>
            </a:extLst>
          </p:cNvPr>
          <p:cNvSpPr txBox="1"/>
          <p:nvPr/>
        </p:nvSpPr>
        <p:spPr>
          <a:xfrm rot="5400000">
            <a:off x="10754838" y="163126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07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1952-EFB5-FBD6-3A74-247BC48F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Hikmah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Beriman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36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sz="3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ID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4D9C-1264-BF5F-AF5A-D214A2991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61555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Meningkatkan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AllahSwt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lebih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berhati-hati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berperilaku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Meyakini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kebesaran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adanya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makhluk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gaib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seperti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malaikat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Gemar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melakukan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perbuatan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baik</a:t>
            </a:r>
            <a:r>
              <a:rPr lang="en-ID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A93B0-95C9-B721-D4F7-18019E5B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7" name="Google Shape;2255;p53">
            <a:extLst>
              <a:ext uri="{FF2B5EF4-FFF2-40B4-BE49-F238E27FC236}">
                <a16:creationId xmlns:a16="http://schemas.microsoft.com/office/drawing/2014/main" id="{DEFB1EF1-5AEF-7137-DDB4-7BAE496B9933}"/>
              </a:ext>
            </a:extLst>
          </p:cNvPr>
          <p:cNvSpPr/>
          <p:nvPr/>
        </p:nvSpPr>
        <p:spPr>
          <a:xfrm>
            <a:off x="508821" y="417378"/>
            <a:ext cx="6889956" cy="1120911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55;p53">
            <a:extLst>
              <a:ext uri="{FF2B5EF4-FFF2-40B4-BE49-F238E27FC236}">
                <a16:creationId xmlns:a16="http://schemas.microsoft.com/office/drawing/2014/main" id="{0996A7E9-9E2D-D3FC-195E-E635A0444EA6}"/>
              </a:ext>
            </a:extLst>
          </p:cNvPr>
          <p:cNvSpPr/>
          <p:nvPr/>
        </p:nvSpPr>
        <p:spPr>
          <a:xfrm rot="10800000">
            <a:off x="661218" y="569776"/>
            <a:ext cx="6889956" cy="1120911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226AB-9C7E-CF11-64BB-21B5BA72A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6202" l="9947" r="89965">
                        <a14:foregroundMark x1="45792" y1="71111" x2="45792" y2="71111"/>
                        <a14:foregroundMark x1="44997" y1="74909" x2="44997" y2="74909"/>
                        <a14:foregroundMark x1="48058" y1="77778" x2="48058" y2="77778"/>
                        <a14:foregroundMark x1="50795" y1="76242" x2="50795" y2="76242"/>
                        <a14:foregroundMark x1="50795" y1="68889" x2="50795" y2="68889"/>
                        <a14:foregroundMark x1="52590" y1="78465" x2="52590" y2="78465"/>
                        <a14:foregroundMark x1="47911" y1="69576" x2="47911" y2="69576"/>
                        <a14:foregroundMark x1="64391" y1="24687" x2="64391" y2="24687"/>
                        <a14:foregroundMark x1="54032" y1="26465" x2="54032" y2="26465"/>
                        <a14:foregroundMark x1="58740" y1="25131" x2="58740" y2="25131"/>
                        <a14:foregroundMark x1="49029" y1="73576" x2="49029" y2="73576"/>
                        <a14:foregroundMark x1="53061" y1="68889" x2="53061" y2="68889"/>
                        <a14:foregroundMark x1="52913" y1="74667" x2="52913" y2="74667"/>
                        <a14:foregroundMark x1="45468" y1="78020" x2="45468" y2="78020"/>
                        <a14:foregroundMark x1="55650" y1="26667" x2="55650" y2="26667"/>
                        <a14:foregroundMark x1="45321" y1="68889" x2="45321" y2="68889"/>
                        <a14:foregroundMark x1="47087" y1="73576" x2="47087" y2="73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65" y="2139545"/>
            <a:ext cx="5649379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DC406-1868-8079-77C9-F0DB0DCC3F0D}"/>
              </a:ext>
            </a:extLst>
          </p:cNvPr>
          <p:cNvSpPr txBox="1"/>
          <p:nvPr/>
        </p:nvSpPr>
        <p:spPr>
          <a:xfrm>
            <a:off x="8730732" y="5938655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211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760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Percaya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</a:t>
            </a:r>
            <a:r>
              <a:rPr lang="en-ID" sz="2400" dirty="0" err="1"/>
              <a:t>malaikat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rukun</a:t>
            </a:r>
            <a:r>
              <a:rPr lang="en-ID" sz="2400" dirty="0"/>
              <a:t> </a:t>
            </a:r>
            <a:r>
              <a:rPr lang="en-ID" sz="2400" dirty="0" err="1"/>
              <a:t>iman</a:t>
            </a:r>
            <a:r>
              <a:rPr lang="en-ID" sz="2400" dirty="0"/>
              <a:t> yang </a:t>
            </a:r>
            <a:r>
              <a:rPr lang="en-ID" sz="2400" dirty="0" err="1"/>
              <a:t>kedua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Malaikat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makhluk</a:t>
            </a:r>
            <a:r>
              <a:rPr lang="en-ID" sz="2400" dirty="0"/>
              <a:t> </a:t>
            </a:r>
            <a:r>
              <a:rPr lang="en-ID" sz="2400" dirty="0" err="1"/>
              <a:t>ciptaan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Malaikat</a:t>
            </a:r>
            <a:r>
              <a:rPr lang="en-ID" sz="2400" dirty="0"/>
              <a:t> </a:t>
            </a:r>
            <a:r>
              <a:rPr lang="en-ID" sz="2400" dirty="0" err="1"/>
              <a:t>termasuk</a:t>
            </a:r>
            <a:r>
              <a:rPr lang="en-ID" sz="2400" dirty="0"/>
              <a:t> </a:t>
            </a:r>
            <a:r>
              <a:rPr lang="en-ID" sz="2400" dirty="0" err="1"/>
              <a:t>makhluk</a:t>
            </a:r>
            <a:r>
              <a:rPr lang="en-ID" sz="2400" dirty="0"/>
              <a:t> </a:t>
            </a:r>
            <a:r>
              <a:rPr lang="en-ID" sz="2400" dirty="0" err="1"/>
              <a:t>gaib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Jumlah</a:t>
            </a:r>
            <a:r>
              <a:rPr lang="en-ID" sz="2400" dirty="0"/>
              <a:t> </a:t>
            </a:r>
            <a:r>
              <a:rPr lang="en-ID" sz="2400" dirty="0" err="1"/>
              <a:t>malaikat</a:t>
            </a:r>
            <a:r>
              <a:rPr lang="en-ID" sz="2400" dirty="0"/>
              <a:t> yang </a:t>
            </a:r>
            <a:r>
              <a:rPr lang="en-ID" sz="2400" dirty="0" err="1"/>
              <a:t>wajib</a:t>
            </a:r>
            <a:r>
              <a:rPr lang="en-ID" sz="2400" dirty="0"/>
              <a:t> </a:t>
            </a:r>
            <a:r>
              <a:rPr lang="en-ID" sz="2400" dirty="0" err="1"/>
              <a:t>diketahui</a:t>
            </a:r>
            <a:r>
              <a:rPr lang="en-ID" sz="2400" dirty="0"/>
              <a:t> </a:t>
            </a:r>
            <a:r>
              <a:rPr lang="en-ID" sz="2400" dirty="0" err="1"/>
              <a:t>ada</a:t>
            </a:r>
            <a:r>
              <a:rPr lang="en-ID" sz="2400" dirty="0"/>
              <a:t> </a:t>
            </a:r>
            <a:r>
              <a:rPr lang="en-ID" sz="2400" dirty="0" err="1"/>
              <a:t>sepuluh</a:t>
            </a:r>
            <a:r>
              <a:rPr lang="en-ID" sz="24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malaikat</a:t>
            </a:r>
            <a:r>
              <a:rPr lang="en-ID" sz="2400" dirty="0"/>
              <a:t> </a:t>
            </a:r>
            <a:r>
              <a:rPr lang="en-ID" sz="2400" dirty="0" err="1"/>
              <a:t>memiliki</a:t>
            </a:r>
            <a:r>
              <a:rPr lang="en-ID" sz="2400" dirty="0"/>
              <a:t> </a:t>
            </a:r>
            <a:r>
              <a:rPr lang="en-ID" sz="2400" dirty="0" err="1"/>
              <a:t>tugasnya</a:t>
            </a:r>
            <a:r>
              <a:rPr lang="en-ID" sz="2400" dirty="0"/>
              <a:t> masing-masing.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400" dirty="0" err="1"/>
              <a:t>Perilaku</a:t>
            </a:r>
            <a:r>
              <a:rPr lang="en-ID" sz="2400" dirty="0"/>
              <a:t> </a:t>
            </a:r>
            <a:r>
              <a:rPr lang="en-ID" sz="2400" dirty="0" err="1"/>
              <a:t>beriman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</a:t>
            </a:r>
            <a:r>
              <a:rPr lang="en-ID" sz="2400" dirty="0" err="1"/>
              <a:t>malaikat</a:t>
            </a:r>
            <a:r>
              <a:rPr lang="en-ID" sz="2400" dirty="0"/>
              <a:t>, </a:t>
            </a:r>
            <a:r>
              <a:rPr lang="en-ID" sz="2400" dirty="0" err="1"/>
              <a:t>yaitu</a:t>
            </a:r>
            <a:r>
              <a:rPr lang="en-ID" sz="2400" dirty="0"/>
              <a:t> </a:t>
            </a:r>
            <a:r>
              <a:rPr lang="en-ID" sz="2400" dirty="0" err="1"/>
              <a:t>taat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., orang </a:t>
            </a:r>
            <a:r>
              <a:rPr lang="en-ID" sz="2400" dirty="0" err="1"/>
              <a:t>tua</a:t>
            </a:r>
            <a:r>
              <a:rPr lang="en-ID" sz="2400" dirty="0"/>
              <a:t>, dan guru.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BCB264-5E7C-1089-319C-4E6C5C1DFB7C}"/>
                </a:ext>
              </a:extLst>
            </p:cNvPr>
            <p:cNvSpPr txBox="1"/>
            <p:nvPr/>
          </p:nvSpPr>
          <p:spPr>
            <a:xfrm>
              <a:off x="6389039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6149CA2-E451-65A0-B541-44A5280C3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391</Words>
  <Application>Microsoft Office PowerPoint</Application>
  <PresentationFormat>Widescreen</PresentationFormat>
  <Paragraphs>79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Pengertian Malaikat</vt:lpstr>
      <vt:lpstr>Nama Malaikat dan Tugasnya</vt:lpstr>
      <vt:lpstr>Nama Malaikat dan Tugasnya</vt:lpstr>
      <vt:lpstr>Menerapkan Perilaku Beriman kepada Malaikat</vt:lpstr>
      <vt:lpstr>Hikmah Beriman kepada Malaikat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Hasna Afifah Hasan</cp:lastModifiedBy>
  <cp:revision>2</cp:revision>
  <dcterms:created xsi:type="dcterms:W3CDTF">2022-08-21T01:13:44Z</dcterms:created>
  <dcterms:modified xsi:type="dcterms:W3CDTF">2022-08-21T06:19:58Z</dcterms:modified>
</cp:coreProperties>
</file>