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8" r:id="rId2"/>
    <p:sldId id="269" r:id="rId3"/>
    <p:sldId id="261" r:id="rId4"/>
    <p:sldId id="267" r:id="rId5"/>
    <p:sldId id="262" r:id="rId6"/>
    <p:sldId id="263" r:id="rId7"/>
    <p:sldId id="264" r:id="rId8"/>
    <p:sldId id="270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0" r:id="rId17"/>
    <p:sldId id="271" r:id="rId18"/>
    <p:sldId id="281" r:id="rId19"/>
    <p:sldId id="286" r:id="rId20"/>
    <p:sldId id="285" r:id="rId21"/>
    <p:sldId id="287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0D8"/>
    <a:srgbClr val="A1CED1"/>
    <a:srgbClr val="B8DADC"/>
    <a:srgbClr val="BADBDD"/>
    <a:srgbClr val="E8465A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E0A91-CFE2-4FA7-84A5-27CA5AFDF688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FFD5-476E-419E-8B8A-0BCA8AD118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296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6417F4-8FB2-A642-0FB5-0CFA25F9A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C23D14-A2A0-BBFB-26B6-473ED7305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785202-9843-0264-6236-C49D27DF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192FAD-BA75-C23E-3071-D94A5A5C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D7BDC6-17AD-5894-A875-17A36425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76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7B6329-C6B3-59E3-BD9F-EC09EDDB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1B0312-AD87-A007-FA56-F7693F0B7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235A8-7EC8-F94F-4381-BFCDE964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4F2BD-6E80-969C-95DB-C1B950EC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752664-987F-B0E1-64E5-831D593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880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A9A429D-2097-B396-EAC3-B874160D7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65B8C2-C8AF-E782-51AC-6FAA87DB9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E95C7-24FE-DDFC-C130-E6FA33FA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04C837-D6A1-CCB9-29FC-D71FDA3E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DC3F04-D581-31B8-907A-C7885186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3120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87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D3A46-B18D-AE36-69CC-587EE3AD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06BEC-9F41-88F8-EB57-69A3DE9B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F67707-2C76-EBB9-133B-6B78AAB1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1B7D54-342C-940B-9A1C-D35FF39D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A3700D-5A83-3A3A-A28A-15129DC6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63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8E607-9B61-BD3E-7152-0C836FC1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2438CE-AF70-238F-59EF-7695FE09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5500AE-82C9-9510-EB6B-3A42CD9F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7B4EF3-2ABE-0635-4C25-68D2CC77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91309B-C606-B9A8-1C5D-89D08304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224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BF01C-244C-EF0E-C21C-0C1A5EEF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5FB3DF-2E8E-6A65-2C84-44E228BE6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BF4678-F075-DC32-3D4E-12FCB01FB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D4E7D9-0D64-BEDA-BAEE-3301E59B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B6893D-D5C9-CC62-6B3A-5BFA328A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B5DF31-678D-6515-0176-CEED62A4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810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4A41D-ECBF-4C83-402A-8B51D01B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4F1391-B85D-71CB-6FB9-D165EC4E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7E4A3-7684-22F5-9F55-103FE6DC7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CDB0719-CB65-8737-A963-DD81D1D97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005A2B7-677E-978D-54C7-28E6B683F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BCE949-1D96-70F3-603C-8962729A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DA4F99D-E18F-0439-5F7F-6F85ABD0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2D44BB-81F0-9CBA-A138-6A7A290A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540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89B65-7C34-C230-6C19-7AAEFD81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A0C066-2BBF-9E1F-7EFA-3703E455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A4A9A8-6812-2F25-7332-301CEC8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EC68E6-1E25-53E8-028B-99AC3532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78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4D4048-9350-A440-D7B7-DA6DB76B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31E0F3-4230-3901-0201-4197341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75DF93-465F-1D58-F245-B82FDB2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294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B30A5-4456-45E0-7BD5-1F3E96ED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296A48-B507-EAF9-16B5-E1671002A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503318-F36A-8043-62FB-46E5A8511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D7F8C0-F15D-83CC-D08F-4CC5BDC5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D63738-BA49-BB34-84A3-EFA63907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D816CE-599E-D8AA-5F27-6DC6F266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484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48777-199F-75BF-3EF8-5CE83CDB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06DDFB-350D-96F8-F4F2-CFCCB9B0B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C778C7-DB31-EC22-464E-7DE771198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CD3B9A-B438-5A3D-1EB6-3E62C47E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97A44E-1A65-BA4F-4E32-3A7BBB8D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4820E9-3FD9-C404-AA75-FCD85C1F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452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D301E5-D23D-BB12-FA19-4F438CFC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E6E09-2D38-B985-49E5-9BFD6909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58F24-C454-3859-9047-F2F5C36D9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A55FF-034F-4F36-B5B2-230A7E53A36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E39924-2D11-C9D7-0157-9E47A501A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2BFBC8-5D90-2DDA-6342-E2DABCC45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19C53-F8EE-4F81-816F-B29AE050658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968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9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40C295-8BEE-3AD2-314D-558476BA5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585206"/>
            <a:ext cx="5181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/>
              <a:t>g. </a:t>
            </a:r>
            <a:r>
              <a:rPr lang="en-US" sz="2400" dirty="0" err="1"/>
              <a:t>Rukuk</a:t>
            </a: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r>
              <a:rPr lang="en-US" sz="2400" dirty="0"/>
              <a:t>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i="1" dirty="0" err="1"/>
              <a:t>Mahasuci</a:t>
            </a:r>
            <a:r>
              <a:rPr lang="en-US" sz="2400" i="1" dirty="0"/>
              <a:t> </a:t>
            </a:r>
            <a:r>
              <a:rPr lang="en-US" sz="2400" i="1" dirty="0" err="1"/>
              <a:t>Tuhanku</a:t>
            </a:r>
            <a:r>
              <a:rPr lang="en-US" sz="2400" i="1" dirty="0"/>
              <a:t> yang </a:t>
            </a:r>
            <a:r>
              <a:rPr lang="en-US" sz="2400" i="1" dirty="0" err="1"/>
              <a:t>Mahaagung</a:t>
            </a:r>
            <a:r>
              <a:rPr lang="en-US" sz="2400" i="1" dirty="0"/>
              <a:t> dan </a:t>
            </a:r>
            <a:r>
              <a:rPr lang="en-US" sz="2400" i="1" dirty="0" err="1"/>
              <a:t>dengan</a:t>
            </a:r>
            <a:r>
              <a:rPr lang="en-US" sz="2400" i="1" dirty="0"/>
              <a:t> </a:t>
            </a:r>
            <a:r>
              <a:rPr lang="en-US" sz="2400" i="1" dirty="0" err="1"/>
              <a:t>memuji</a:t>
            </a:r>
            <a:r>
              <a:rPr lang="en-US" sz="2400" i="1" dirty="0"/>
              <a:t>-Nya.”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ID" sz="2400" dirty="0"/>
          </a:p>
        </p:txBody>
      </p:sp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A2B32BFA-0D9D-74A0-90D8-C7C79CC96130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ED90E0A-68A3-9CFB-20AF-C9C314A61090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37F636-F001-C43C-1724-63B1127258AD}"/>
              </a:ext>
            </a:extLst>
          </p:cNvPr>
          <p:cNvSpPr txBox="1"/>
          <p:nvPr/>
        </p:nvSpPr>
        <p:spPr>
          <a:xfrm>
            <a:off x="474410" y="2812714"/>
            <a:ext cx="562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سُبْحَانَ رَبِّيَ الْعَظِيْمِ وَبِحَمْدِهِ</a:t>
            </a:r>
            <a:r>
              <a:rPr lang="en-US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en-US" sz="2400" dirty="0">
                <a:cs typeface="Adobe Naskh Medium" panose="01010101010101010101" pitchFamily="50" charset="-78"/>
              </a:rPr>
              <a:t>(</a:t>
            </a:r>
            <a:r>
              <a:rPr lang="en-US" sz="2400" dirty="0" err="1">
                <a:cs typeface="Adobe Naskh Medium" panose="01010101010101010101" pitchFamily="50" charset="-78"/>
              </a:rPr>
              <a:t>dibaca</a:t>
            </a:r>
            <a:r>
              <a:rPr lang="en-US" sz="2400" dirty="0">
                <a:cs typeface="Adobe Naskh Medium" panose="01010101010101010101" pitchFamily="50" charset="-78"/>
              </a:rPr>
              <a:t> 3x) </a:t>
            </a:r>
            <a:endParaRPr lang="en-ID" sz="3200" dirty="0">
              <a:cs typeface="Adobe Naskh Medium" panose="01010101010101010101" pitchFamily="50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9099E2-39F0-B0F5-F8FA-2B6B30054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4E9DE42-2AF9-1D39-1B3B-41276C09F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7" b="97009" l="9953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82" y="1578809"/>
            <a:ext cx="5621591" cy="4094561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7F088B11-0C61-3E52-AB58-97D76D4299CA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D71D28A-7108-A77A-DE68-EA0BDE48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D3DE67-AABA-9FBD-AC9E-41308047E738}"/>
              </a:ext>
            </a:extLst>
          </p:cNvPr>
          <p:cNvSpPr txBox="1"/>
          <p:nvPr/>
        </p:nvSpPr>
        <p:spPr>
          <a:xfrm>
            <a:off x="8069799" y="553487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762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xmlns="" id="{E45382C8-4EE3-9190-F133-0B28A3EE0A8E}"/>
              </a:ext>
            </a:extLst>
          </p:cNvPr>
          <p:cNvSpPr txBox="1">
            <a:spLocks/>
          </p:cNvSpPr>
          <p:nvPr/>
        </p:nvSpPr>
        <p:spPr>
          <a:xfrm>
            <a:off x="914399" y="1189471"/>
            <a:ext cx="718457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h. </a:t>
            </a:r>
            <a:r>
              <a:rPr lang="en-US" sz="2400" dirty="0" err="1"/>
              <a:t>Iktidal</a:t>
            </a:r>
            <a:endParaRPr lang="en-US" sz="2400" dirty="0"/>
          </a:p>
          <a:p>
            <a:pPr marL="354013" indent="0">
              <a:buFont typeface="Arial" panose="020B0604020202020204" pitchFamily="34" charset="0"/>
              <a:buNone/>
            </a:pP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endParaRPr lang="en-US" sz="2400" dirty="0"/>
          </a:p>
          <a:p>
            <a:pPr marL="354013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buFont typeface="Arial" panose="020B0604020202020204" pitchFamily="34" charset="0"/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i="1" dirty="0" err="1"/>
              <a:t>Semoga</a:t>
            </a:r>
            <a:r>
              <a:rPr lang="en-US" sz="2400" i="1" dirty="0"/>
              <a:t> Allah </a:t>
            </a:r>
            <a:r>
              <a:rPr lang="en-US" sz="2400" i="1" dirty="0" err="1"/>
              <a:t>mendengar</a:t>
            </a:r>
            <a:r>
              <a:rPr lang="en-US" sz="2400" i="1" dirty="0"/>
              <a:t> (</a:t>
            </a:r>
            <a:r>
              <a:rPr lang="en-US" sz="2400" i="1" dirty="0" err="1"/>
              <a:t>menerima</a:t>
            </a:r>
            <a:r>
              <a:rPr lang="en-US" sz="2400" i="1" dirty="0"/>
              <a:t>) </a:t>
            </a:r>
            <a:r>
              <a:rPr lang="en-US" sz="2400" i="1" dirty="0" err="1"/>
              <a:t>pujian</a:t>
            </a:r>
            <a:r>
              <a:rPr lang="en-US" sz="2400" i="1" dirty="0"/>
              <a:t> orang yang </a:t>
            </a:r>
            <a:r>
              <a:rPr lang="en-US" sz="2400" i="1" dirty="0" err="1"/>
              <a:t>memuji</a:t>
            </a:r>
            <a:r>
              <a:rPr lang="en-US" sz="2400" i="1" dirty="0"/>
              <a:t>-Nya(dan </a:t>
            </a:r>
            <a:r>
              <a:rPr lang="en-US" sz="2400" i="1" dirty="0" err="1"/>
              <a:t>membalasnya</a:t>
            </a:r>
            <a:r>
              <a:rPr lang="en-US" sz="2400" i="1" dirty="0"/>
              <a:t>).”</a:t>
            </a:r>
          </a:p>
          <a:p>
            <a:pPr marL="354013" indent="0">
              <a:buFont typeface="Arial" panose="020B0604020202020204" pitchFamily="34" charset="0"/>
              <a:buNone/>
            </a:pPr>
            <a:r>
              <a:rPr lang="en-US" sz="2400" dirty="0" err="1"/>
              <a:t>kemudian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r>
              <a:rPr lang="en-US" sz="2400" dirty="0"/>
              <a:t> </a:t>
            </a:r>
          </a:p>
          <a:p>
            <a:pPr marL="354013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dirty="0" err="1"/>
              <a:t>Wahai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kami! </a:t>
            </a:r>
            <a:r>
              <a:rPr lang="en-US" sz="2400" dirty="0" err="1"/>
              <a:t>Bagi</a:t>
            </a:r>
            <a:r>
              <a:rPr lang="en-US" sz="2400" dirty="0"/>
              <a:t>-Mu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puji</a:t>
            </a:r>
            <a:r>
              <a:rPr lang="en-US" sz="2400" dirty="0"/>
              <a:t>, </a:t>
            </a:r>
            <a:r>
              <a:rPr lang="en-US" sz="2400" dirty="0" err="1"/>
              <a:t>sepenuh</a:t>
            </a:r>
            <a:r>
              <a:rPr lang="en-US" sz="2400" dirty="0"/>
              <a:t> </a:t>
            </a:r>
            <a:r>
              <a:rPr lang="en-US" sz="2400" dirty="0" err="1"/>
              <a:t>langit</a:t>
            </a:r>
            <a:r>
              <a:rPr lang="en-US" sz="2400" dirty="0"/>
              <a:t> dan </a:t>
            </a:r>
            <a:r>
              <a:rPr lang="en-US" sz="2400" dirty="0" err="1"/>
              <a:t>bumi</a:t>
            </a:r>
            <a:r>
              <a:rPr lang="en-US" sz="2400" dirty="0"/>
              <a:t>, dan </a:t>
            </a:r>
            <a:r>
              <a:rPr lang="en-US" sz="2400" dirty="0" err="1"/>
              <a:t>sepenuh</a:t>
            </a:r>
            <a:r>
              <a:rPr lang="en-US" sz="2400" dirty="0"/>
              <a:t> </a:t>
            </a:r>
            <a:r>
              <a:rPr lang="en-US" sz="2400" dirty="0" err="1"/>
              <a:t>barang</a:t>
            </a:r>
            <a:r>
              <a:rPr lang="en-US" sz="2400" dirty="0"/>
              <a:t> yang </a:t>
            </a:r>
            <a:r>
              <a:rPr lang="en-US" sz="2400" dirty="0" err="1"/>
              <a:t>Engkau</a:t>
            </a:r>
            <a:r>
              <a:rPr lang="en-US" sz="2400" dirty="0"/>
              <a:t> </a:t>
            </a:r>
            <a:r>
              <a:rPr lang="en-US" sz="2400" dirty="0" err="1"/>
              <a:t>kehendaki</a:t>
            </a:r>
            <a:r>
              <a:rPr lang="en-US" sz="2400" dirty="0"/>
              <a:t> </a:t>
            </a:r>
            <a:r>
              <a:rPr lang="en-US" sz="2400" dirty="0" err="1"/>
              <a:t>sesudahnya</a:t>
            </a:r>
            <a:r>
              <a:rPr lang="en-US" sz="2400" dirty="0"/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B5C0FB-4F73-176F-16A4-6EE2F51109E1}"/>
              </a:ext>
            </a:extLst>
          </p:cNvPr>
          <p:cNvSpPr txBox="1"/>
          <p:nvPr/>
        </p:nvSpPr>
        <p:spPr>
          <a:xfrm>
            <a:off x="3326336" y="1974515"/>
            <a:ext cx="375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سَمِعَ اللّٰهُ لِمَنْ حَمِدَهُ</a:t>
            </a:r>
            <a:endParaRPr lang="en-ID" sz="2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E070B9-2662-7CA9-3AF6-6285BAF87192}"/>
              </a:ext>
            </a:extLst>
          </p:cNvPr>
          <p:cNvSpPr txBox="1"/>
          <p:nvPr/>
        </p:nvSpPr>
        <p:spPr>
          <a:xfrm>
            <a:off x="1327355" y="3596190"/>
            <a:ext cx="6092348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0" i="0" dirty="0">
                <a:solidFill>
                  <a:srgbClr val="333333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ر</a:t>
            </a:r>
            <a:r>
              <a:rPr lang="ar-SA" sz="2800" b="0" i="0" dirty="0">
                <a:solidFill>
                  <a:schemeClr val="tx1">
                    <a:lumMod val="50000"/>
                  </a:schemeClr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َبَّنَا لَكَ الْحَمْدُ مِلْءُ السَّمَوَاتِ وَمِلْءُ الْأَرْضِ وَمِلْءُ مَا شِئْتَ مِنْ شَيْءٍ بَعْدُ</a:t>
            </a:r>
            <a:endParaRPr lang="en-ID" sz="2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8" name="Google Shape;3445;p64" descr="Timeline background shape">
            <a:extLst>
              <a:ext uri="{FF2B5EF4-FFF2-40B4-BE49-F238E27FC236}">
                <a16:creationId xmlns:a16="http://schemas.microsoft.com/office/drawing/2014/main" xmlns="" id="{17D67383-C68B-347E-B8A9-B2F9307522F9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5D34C35-355F-6066-18A6-C4145F9DED5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6DD4A2-5D91-6D8A-A969-4C9B83BE0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8597E9-CC4F-413C-6E79-E5D853CE4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8869" l="9947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21" y="1943083"/>
            <a:ext cx="5202037" cy="3788973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CA06AB8B-AAE7-E0B1-91DB-BDC30CAA381F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ADF3E3F-5948-FB36-995A-120F8509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F9D615-05D3-4287-C487-80AD48678791}"/>
              </a:ext>
            </a:extLst>
          </p:cNvPr>
          <p:cNvSpPr txBox="1"/>
          <p:nvPr/>
        </p:nvSpPr>
        <p:spPr>
          <a:xfrm>
            <a:off x="8743997" y="5593556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5436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4F55C5F1-75C9-1A66-5988-3ED85E300BD1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85142B-E9A0-1649-AD87-F876710D2FF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D37F2-0280-0464-F78F-B4768025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6647205-4C06-CD38-8337-DC0DB87E242A}"/>
              </a:ext>
            </a:extLst>
          </p:cNvPr>
          <p:cNvSpPr txBox="1">
            <a:spLocks/>
          </p:cNvSpPr>
          <p:nvPr/>
        </p:nvSpPr>
        <p:spPr>
          <a:xfrm>
            <a:off x="914400" y="158520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i</a:t>
            </a:r>
            <a:r>
              <a:rPr lang="en-US" sz="2400" dirty="0"/>
              <a:t>.  Sujud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r>
              <a:rPr lang="en-US" sz="2400" dirty="0"/>
              <a:t>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i="1" dirty="0" err="1"/>
              <a:t>Mahasuci</a:t>
            </a:r>
            <a:r>
              <a:rPr lang="en-US" sz="2400" i="1" dirty="0"/>
              <a:t> </a:t>
            </a:r>
            <a:r>
              <a:rPr lang="en-US" sz="2400" i="1" dirty="0" err="1"/>
              <a:t>Engkau</a:t>
            </a:r>
            <a:r>
              <a:rPr lang="en-US" sz="2400" i="1" dirty="0"/>
              <a:t> </a:t>
            </a:r>
            <a:r>
              <a:rPr lang="en-US" sz="2400" i="1" dirty="0" err="1"/>
              <a:t>ya</a:t>
            </a:r>
            <a:r>
              <a:rPr lang="en-US" sz="2400" i="1" dirty="0"/>
              <a:t> Allah, Rabb Yang </a:t>
            </a:r>
            <a:r>
              <a:rPr lang="en-US" sz="2400" i="1" dirty="0" err="1"/>
              <a:t>Mahamulia</a:t>
            </a:r>
            <a:r>
              <a:rPr lang="en-US" sz="2400" i="1" dirty="0"/>
              <a:t> dan </a:t>
            </a:r>
            <a:r>
              <a:rPr lang="en-US" sz="2400" i="1" dirty="0" err="1"/>
              <a:t>dengan</a:t>
            </a:r>
            <a:r>
              <a:rPr lang="en-US" sz="2400" i="1" dirty="0"/>
              <a:t> </a:t>
            </a:r>
            <a:r>
              <a:rPr lang="en-US" sz="2400" i="1" dirty="0" err="1"/>
              <a:t>memuji</a:t>
            </a:r>
            <a:r>
              <a:rPr lang="en-US" sz="2400" i="1" dirty="0"/>
              <a:t>-Nya.”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ID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D991AF-C6F1-FA4A-30DE-21ED0F6CDC31}"/>
              </a:ext>
            </a:extLst>
          </p:cNvPr>
          <p:cNvSpPr txBox="1"/>
          <p:nvPr/>
        </p:nvSpPr>
        <p:spPr>
          <a:xfrm>
            <a:off x="619432" y="2844225"/>
            <a:ext cx="5343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سُبْحَانَ رَبِّيَ الْاَعْلٰى وَبِحَمْدِهِ </a:t>
            </a:r>
            <a:r>
              <a:rPr lang="en-US" sz="2400" b="0" i="0" dirty="0">
                <a:solidFill>
                  <a:srgbClr val="000000"/>
                </a:solidFill>
                <a:effectLst/>
                <a:cs typeface="Adobe Naskh Medium" panose="01010101010101010101" pitchFamily="50" charset="-78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cs typeface="Adobe Naskh Medium" panose="01010101010101010101" pitchFamily="50" charset="-78"/>
              </a:rPr>
              <a:t>dibaca</a:t>
            </a:r>
            <a:r>
              <a:rPr lang="en-US" sz="2400" b="0" i="0" dirty="0">
                <a:solidFill>
                  <a:srgbClr val="000000"/>
                </a:solidFill>
                <a:effectLst/>
                <a:cs typeface="Adobe Naskh Medium" panose="01010101010101010101" pitchFamily="50" charset="-78"/>
              </a:rPr>
              <a:t> 3x)</a:t>
            </a:r>
            <a:r>
              <a:rPr lang="ar-SA" sz="2400" dirty="0">
                <a:cs typeface="Adobe Naskh Medium" panose="01010101010101010101" pitchFamily="50" charset="-78"/>
              </a:rPr>
              <a:t> </a:t>
            </a:r>
            <a:endParaRPr lang="en-ID" sz="2400" dirty="0">
              <a:cs typeface="Adobe Naskh Medium" panose="01010101010101010101" pitchFamily="50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541684-1267-8C57-B20A-809AADF85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5" b="97091" l="9947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32" y="1585206"/>
            <a:ext cx="5479607" cy="3991145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CADB02DC-8616-00F6-839E-3B173F09FF91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8D01671-B3CD-077C-EECC-5DC06194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FBBEBC-298C-6C31-FD15-57F994FE7161}"/>
              </a:ext>
            </a:extLst>
          </p:cNvPr>
          <p:cNvSpPr txBox="1"/>
          <p:nvPr/>
        </p:nvSpPr>
        <p:spPr>
          <a:xfrm>
            <a:off x="7790813" y="5437851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341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4F55C5F1-75C9-1A66-5988-3ED85E300BD1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85142B-E9A0-1649-AD87-F876710D2FF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D37F2-0280-0464-F78F-B4768025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6647205-4C06-CD38-8337-DC0DB87E242A}"/>
              </a:ext>
            </a:extLst>
          </p:cNvPr>
          <p:cNvSpPr txBox="1">
            <a:spLocks/>
          </p:cNvSpPr>
          <p:nvPr/>
        </p:nvSpPr>
        <p:spPr>
          <a:xfrm>
            <a:off x="914399" y="1585206"/>
            <a:ext cx="6076335" cy="4535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/>
              <a:t>j.  Duduk di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sujud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r>
              <a:rPr lang="en-US" sz="2400" dirty="0"/>
              <a:t>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i="1" dirty="0" err="1"/>
              <a:t>Ya</a:t>
            </a:r>
            <a:r>
              <a:rPr lang="en-US" sz="2400" i="1" dirty="0"/>
              <a:t> </a:t>
            </a:r>
            <a:r>
              <a:rPr lang="en-US" sz="2400" i="1" dirty="0" err="1"/>
              <a:t>Tuhanku</a:t>
            </a:r>
            <a:r>
              <a:rPr lang="en-US" sz="2400" i="1" dirty="0"/>
              <a:t>! </a:t>
            </a:r>
            <a:r>
              <a:rPr lang="en-US" sz="2400" i="1" dirty="0" err="1"/>
              <a:t>Ampunilah</a:t>
            </a:r>
            <a:r>
              <a:rPr lang="en-US" sz="2400" i="1" dirty="0"/>
              <a:t> </a:t>
            </a:r>
            <a:r>
              <a:rPr lang="en-US" sz="2400" i="1" dirty="0" err="1"/>
              <a:t>aku</a:t>
            </a:r>
            <a:r>
              <a:rPr lang="en-US" sz="2400" i="1" dirty="0"/>
              <a:t>, </a:t>
            </a:r>
            <a:r>
              <a:rPr lang="en-US" sz="2400" i="1" dirty="0" err="1"/>
              <a:t>kasihanilah</a:t>
            </a:r>
            <a:r>
              <a:rPr lang="en-US" sz="2400" i="1" dirty="0"/>
              <a:t> </a:t>
            </a:r>
            <a:r>
              <a:rPr lang="en-US" sz="2400" i="1" dirty="0" err="1"/>
              <a:t>aku</a:t>
            </a:r>
            <a:r>
              <a:rPr lang="en-US" sz="2400" i="1" dirty="0"/>
              <a:t>, </a:t>
            </a:r>
            <a:r>
              <a:rPr lang="en-US" sz="2400" i="1" dirty="0" err="1"/>
              <a:t>cukupkanlah</a:t>
            </a:r>
            <a:r>
              <a:rPr lang="en-US" sz="2400" i="1" dirty="0"/>
              <a:t> (</a:t>
            </a:r>
            <a:r>
              <a:rPr lang="en-US" sz="2400" i="1" dirty="0" err="1"/>
              <a:t>kekurangan</a:t>
            </a:r>
            <a:r>
              <a:rPr lang="en-US" sz="2400" i="1" dirty="0"/>
              <a:t>)-</a:t>
            </a:r>
            <a:r>
              <a:rPr lang="en-US" sz="2400" i="1" dirty="0" err="1"/>
              <a:t>ku</a:t>
            </a:r>
            <a:r>
              <a:rPr lang="en-US" sz="2400" i="1" dirty="0"/>
              <a:t>, </a:t>
            </a:r>
            <a:r>
              <a:rPr lang="en-US" sz="2400" i="1" dirty="0" err="1"/>
              <a:t>angkatlah</a:t>
            </a:r>
            <a:r>
              <a:rPr lang="en-US" sz="2400" i="1" dirty="0"/>
              <a:t> (</a:t>
            </a:r>
            <a:r>
              <a:rPr lang="en-US" sz="2400" i="1" dirty="0" err="1"/>
              <a:t>derajat</a:t>
            </a:r>
            <a:r>
              <a:rPr lang="en-US" sz="2400" i="1" dirty="0"/>
              <a:t>)-</a:t>
            </a:r>
            <a:r>
              <a:rPr lang="en-US" sz="2400" i="1" dirty="0" err="1"/>
              <a:t>ku</a:t>
            </a:r>
            <a:r>
              <a:rPr lang="en-US" sz="2400" i="1" dirty="0"/>
              <a:t>, </a:t>
            </a:r>
            <a:r>
              <a:rPr lang="en-US" sz="2400" i="1" dirty="0" err="1"/>
              <a:t>berilah</a:t>
            </a:r>
            <a:r>
              <a:rPr lang="en-US" sz="2400" i="1" dirty="0"/>
              <a:t> </a:t>
            </a:r>
            <a:r>
              <a:rPr lang="en-US" sz="2400" i="1" dirty="0" err="1"/>
              <a:t>aku</a:t>
            </a:r>
            <a:r>
              <a:rPr lang="en-US" sz="2400" i="1" dirty="0"/>
              <a:t> </a:t>
            </a:r>
            <a:r>
              <a:rPr lang="en-US" sz="2400" i="1" dirty="0" err="1"/>
              <a:t>rezeki</a:t>
            </a:r>
            <a:r>
              <a:rPr lang="en-US" sz="2400" i="1" dirty="0"/>
              <a:t>, </a:t>
            </a:r>
            <a:r>
              <a:rPr lang="en-US" sz="2400" i="1" dirty="0" err="1"/>
              <a:t>berilah</a:t>
            </a:r>
            <a:r>
              <a:rPr lang="en-US" sz="2400" i="1" dirty="0"/>
              <a:t> </a:t>
            </a:r>
            <a:r>
              <a:rPr lang="en-US" sz="2400" i="1" dirty="0" err="1"/>
              <a:t>aku</a:t>
            </a:r>
            <a:r>
              <a:rPr lang="en-US" sz="2400" i="1" dirty="0"/>
              <a:t> </a:t>
            </a:r>
            <a:r>
              <a:rPr lang="en-US" sz="2400" i="1" dirty="0" err="1"/>
              <a:t>petunjuk</a:t>
            </a:r>
            <a:r>
              <a:rPr lang="en-US" sz="2400" i="1" dirty="0"/>
              <a:t>, </a:t>
            </a:r>
            <a:r>
              <a:rPr lang="en-US" sz="2400" i="1" dirty="0" err="1"/>
              <a:t>berilah</a:t>
            </a:r>
            <a:r>
              <a:rPr lang="en-US" sz="2400" i="1" dirty="0"/>
              <a:t> </a:t>
            </a:r>
            <a:r>
              <a:rPr lang="en-US" sz="2400" i="1" dirty="0" err="1"/>
              <a:t>aku</a:t>
            </a:r>
            <a:r>
              <a:rPr lang="en-US" sz="2400" i="1" dirty="0"/>
              <a:t> Kesehatan, dan </a:t>
            </a:r>
            <a:r>
              <a:rPr lang="en-US" sz="2400" i="1" dirty="0" err="1"/>
              <a:t>maafkan</a:t>
            </a:r>
            <a:r>
              <a:rPr lang="en-US" sz="2400" i="1" dirty="0"/>
              <a:t> (</a:t>
            </a:r>
            <a:r>
              <a:rPr lang="en-US" sz="2400" i="1" dirty="0" err="1"/>
              <a:t>kesalahan</a:t>
            </a:r>
            <a:r>
              <a:rPr lang="en-US" sz="2400" i="1" dirty="0"/>
              <a:t>)-</a:t>
            </a:r>
            <a:r>
              <a:rPr lang="en-US" sz="2400" i="1" dirty="0" err="1"/>
              <a:t>ku</a:t>
            </a:r>
            <a:r>
              <a:rPr lang="en-US" sz="2400" i="1" dirty="0"/>
              <a:t>.”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ID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1023DD-53CE-67DF-6982-0DE8CEA76CEB}"/>
              </a:ext>
            </a:extLst>
          </p:cNvPr>
          <p:cNvSpPr txBox="1"/>
          <p:nvPr/>
        </p:nvSpPr>
        <p:spPr>
          <a:xfrm>
            <a:off x="1553494" y="2636563"/>
            <a:ext cx="4798143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0" i="0" dirty="0">
                <a:solidFill>
                  <a:srgbClr val="222222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رَبِّ اغْفِرْلِيْ وَارْحَمْنِيْ وَاجْبُرْنِيْ وَارْفَعْنِيْ وَارْزُقْنِيْ وَاهْدِنِيْ وَعَافِنِيْ وَاعْفُ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ar-SA" sz="2800" b="0" i="0" dirty="0">
                <a:solidFill>
                  <a:srgbClr val="222222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عَنِّيْ</a:t>
            </a:r>
            <a:endParaRPr lang="en-ID" sz="2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D36201-949A-5290-1360-C1D840A3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3" b="98788" l="7063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01" y="1957978"/>
            <a:ext cx="5203213" cy="3789830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B3DCDF79-4F73-1DEC-C7B0-6B24638D725D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A2F227B-01FD-B5D2-59BC-34239DD4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C261CA-7D15-1FB5-F17C-27522964F440}"/>
              </a:ext>
            </a:extLst>
          </p:cNvPr>
          <p:cNvSpPr txBox="1"/>
          <p:nvPr/>
        </p:nvSpPr>
        <p:spPr>
          <a:xfrm>
            <a:off x="8119883" y="5677068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72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4F55C5F1-75C9-1A66-5988-3ED85E300BD1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85142B-E9A0-1649-AD87-F876710D2FF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D37F2-0280-0464-F78F-B4768025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6647205-4C06-CD38-8337-DC0DB87E242A}"/>
              </a:ext>
            </a:extLst>
          </p:cNvPr>
          <p:cNvSpPr txBox="1">
            <a:spLocks/>
          </p:cNvSpPr>
          <p:nvPr/>
        </p:nvSpPr>
        <p:spPr>
          <a:xfrm>
            <a:off x="914400" y="158520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/>
              <a:t>k.  Duduk </a:t>
            </a:r>
            <a:r>
              <a:rPr lang="en-US" sz="2400" dirty="0" err="1"/>
              <a:t>tasyahud</a:t>
            </a:r>
            <a:r>
              <a:rPr lang="en-US" sz="2400" dirty="0"/>
              <a:t> </a:t>
            </a:r>
            <a:r>
              <a:rPr lang="en-US" sz="2400" dirty="0" err="1"/>
              <a:t>awal</a:t>
            </a: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membaca</a:t>
            </a:r>
            <a:r>
              <a:rPr lang="en-US" sz="2400" dirty="0"/>
              <a:t> 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ID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5038DC-F6FA-D58E-BC5B-4DFEB6315FC9}"/>
              </a:ext>
            </a:extLst>
          </p:cNvPr>
          <p:cNvSpPr txBox="1"/>
          <p:nvPr/>
        </p:nvSpPr>
        <p:spPr>
          <a:xfrm>
            <a:off x="1259672" y="2655518"/>
            <a:ext cx="5059037" cy="328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6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التَّحِيَّاتُ الْمُبَارَكَاتُ الصَّلَوَاتُ الطَّيِّبَاتُ لِلّٰهِ السَّلاَمُ عَلَيْكَ أَيُّهَا النَّبِيُّ وَرَحْمَةُ اللّٰهِ وَبَرَكَاتُهُ , السَّلاَمُ عَلَيْنَا وَعَلَى عِبَادِ اللّٰهِ الصَّالِحِينَ , أَشْهَدُ أَنْ لَّا إِلٰهَ إِلَّا اللّٰهُ وَأَشْهَدُ أَنَّ مُحَمَّدًا رَّسُوْلُ اللّٰهِ</a:t>
            </a:r>
            <a:r>
              <a:rPr lang="ar-SA" dirty="0"/>
              <a:t/>
            </a:r>
            <a:br>
              <a:rPr lang="ar-SA" dirty="0"/>
            </a:br>
            <a:r>
              <a:rPr lang="ar-SA" dirty="0"/>
              <a:t/>
            </a:r>
            <a:br>
              <a:rPr lang="ar-SA" dirty="0"/>
            </a:b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AEAB90-6F2F-6189-2557-31CB7979E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2" b="96404" l="3267" r="93231">
                        <a14:foregroundMark x1="7387" y1="59717" x2="7387" y2="59717"/>
                        <a14:foregroundMark x1="7887" y1="63596" x2="7887" y2="63596"/>
                        <a14:foregroundMark x1="9947" y1="67111" x2="9947" y2="67111"/>
                        <a14:foregroundMark x1="11742" y1="69939" x2="11742" y2="69939"/>
                        <a14:foregroundMark x1="15097" y1="71354" x2="15097" y2="71354"/>
                        <a14:foregroundMark x1="17922" y1="71354" x2="17922" y2="71354"/>
                        <a14:foregroundMark x1="20483" y1="70626" x2="20483" y2="70626"/>
                        <a14:foregroundMark x1="26398" y1="65333" x2="26398" y2="65333"/>
                        <a14:foregroundMark x1="26898" y1="68889" x2="26898" y2="68889"/>
                        <a14:foregroundMark x1="28958" y1="66061" x2="28958" y2="66061"/>
                        <a14:foregroundMark x1="29723" y1="60404" x2="29723" y2="60404"/>
                        <a14:foregroundMark x1="29223" y1="56525" x2="29223" y2="56525"/>
                        <a14:foregroundMark x1="29223" y1="62182" x2="29223" y2="62182"/>
                        <a14:foregroundMark x1="8152" y1="66061" x2="8152" y2="66061"/>
                        <a14:foregroundMark x1="22543" y1="70303" x2="22543" y2="70303"/>
                        <a14:foregroundMark x1="24338" y1="70626" x2="24338" y2="70626"/>
                        <a14:foregroundMark x1="24338" y1="70626" x2="24338" y2="70626"/>
                        <a14:foregroundMark x1="44144" y1="77333" x2="44144" y2="77333"/>
                        <a14:foregroundMark x1="28458" y1="53010" x2="28458" y2="53010"/>
                        <a14:foregroundMark x1="16127" y1="69576" x2="16127" y2="69576"/>
                        <a14:foregroundMark x1="13537" y1="69939" x2="13537" y2="69939"/>
                        <a14:foregroundMark x1="19188" y1="72768" x2="19188" y2="72768"/>
                        <a14:foregroundMark x1="27928" y1="67111" x2="27928" y2="67111"/>
                        <a14:foregroundMark x1="30253" y1="63919" x2="30253" y2="63919"/>
                        <a14:foregroundMark x1="30518" y1="58303" x2="30518" y2="58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94" y="1578076"/>
            <a:ext cx="5082418" cy="3701847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65AC1EE2-1E96-29BD-FD9B-1DF61CA4D847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F11D0F-1F71-622B-4030-C735C63B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86D3F5-B2EB-C54E-FC99-882E522BF642}"/>
              </a:ext>
            </a:extLst>
          </p:cNvPr>
          <p:cNvSpPr txBox="1"/>
          <p:nvPr/>
        </p:nvSpPr>
        <p:spPr>
          <a:xfrm>
            <a:off x="8261281" y="5217716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2549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4F55C5F1-75C9-1A66-5988-3ED85E300BD1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85142B-E9A0-1649-AD87-F876710D2FF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D37F2-0280-0464-F78F-B4768025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6647205-4C06-CD38-8337-DC0DB87E242A}"/>
              </a:ext>
            </a:extLst>
          </p:cNvPr>
          <p:cNvSpPr txBox="1">
            <a:spLocks/>
          </p:cNvSpPr>
          <p:nvPr/>
        </p:nvSpPr>
        <p:spPr>
          <a:xfrm>
            <a:off x="914399" y="1585206"/>
            <a:ext cx="60128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/>
              <a:t>l.  Duduk </a:t>
            </a:r>
            <a:r>
              <a:rPr lang="en-US" sz="2400" dirty="0" err="1"/>
              <a:t>tasyahud</a:t>
            </a:r>
            <a:r>
              <a:rPr lang="en-US" sz="2400" dirty="0"/>
              <a:t> </a:t>
            </a:r>
            <a:r>
              <a:rPr lang="en-US" sz="2400" dirty="0" err="1"/>
              <a:t>akhir</a:t>
            </a: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Bacaan</a:t>
            </a:r>
            <a:r>
              <a:rPr lang="en-US" sz="2400" dirty="0"/>
              <a:t> </a:t>
            </a:r>
            <a:r>
              <a:rPr lang="en-US" sz="2400" dirty="0" err="1"/>
              <a:t>tasyahud</a:t>
            </a:r>
            <a:r>
              <a:rPr lang="en-US" sz="2400" dirty="0"/>
              <a:t> </a:t>
            </a:r>
            <a:r>
              <a:rPr lang="en-US" sz="2400" dirty="0" err="1"/>
              <a:t>akhir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bacaan</a:t>
            </a:r>
            <a:r>
              <a:rPr lang="en-US" sz="2400" dirty="0"/>
              <a:t> </a:t>
            </a:r>
            <a:r>
              <a:rPr lang="en-US" sz="2400" dirty="0" err="1"/>
              <a:t>tasyahud</a:t>
            </a:r>
            <a:r>
              <a:rPr lang="en-US" sz="2400" dirty="0"/>
              <a:t> </a:t>
            </a:r>
            <a:r>
              <a:rPr lang="en-US" sz="2400" dirty="0" err="1"/>
              <a:t>awal</a:t>
            </a:r>
            <a:r>
              <a:rPr lang="en-US" sz="2400" dirty="0"/>
              <a:t>, </a:t>
            </a:r>
            <a:r>
              <a:rPr lang="en-US" sz="2400" dirty="0" err="1"/>
              <a:t>ditambah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bacaan</a:t>
            </a:r>
            <a:r>
              <a:rPr lang="en-US" sz="2400" dirty="0"/>
              <a:t>: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ID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41EE3E-56ED-CEEE-1C64-545E3C6DA1E3}"/>
              </a:ext>
            </a:extLst>
          </p:cNvPr>
          <p:cNvSpPr txBox="1"/>
          <p:nvPr/>
        </p:nvSpPr>
        <p:spPr>
          <a:xfrm>
            <a:off x="1371600" y="3000799"/>
            <a:ext cx="5431015" cy="304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6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اللَّهُمَّ صَلِّ عَلَى (سَيِّدِنَا) مُحَمَّدٍ وَعَلَى اٰلِ (سَيِّدِنَا) مُحَمَّدٍ كَمَا صَلَّيْتَ عَلَى (سَيِّدِنَا) إِبْرَاهِيْمَ وَعَلَى اٰلِ (سَيِّدِنَا) إِبْرَاهِيْمَ </a:t>
            </a:r>
            <a:r>
              <a:rPr lang="ar-SA" sz="26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وَ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 بَارِكْ عَلَى (سَيِّدِنَا) مُحَمَّدٍ وَعَلَى اٰلِ (سَيِّدِنَا) مُحَمَّدٍ كَمَا بَارَكْتَ عَلَى (سَيِّدِنَا) إِبْرَاهِيْمَ وَعَلَى اٰلِ (سَيِّدِنَا) إِبْرَاهِيْمَ فِى الْعٰلَمِيْنَ إِنَّكَ حَمِيْدٌ مَجِيْدٌ</a:t>
            </a:r>
            <a:endParaRPr lang="en-ID" sz="26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8E392A-066B-4A10-2088-7FE12ADB6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5" b="96525" l="5415" r="95762">
                        <a14:foregroundMark x1="9152" y1="62990" x2="9152" y2="62990"/>
                        <a14:foregroundMark x1="11006" y1="68081" x2="11006" y2="68081"/>
                        <a14:foregroundMark x1="16833" y1="71717" x2="16833" y2="71717"/>
                        <a14:foregroundMark x1="21630" y1="69535" x2="21630" y2="69535"/>
                        <a14:foregroundMark x1="28546" y1="63354" x2="28546" y2="63354"/>
                        <a14:foregroundMark x1="30930" y1="57859" x2="30930" y2="57859"/>
                        <a14:foregroundMark x1="45792" y1="77576" x2="45792" y2="77576"/>
                        <a14:foregroundMark x1="20041" y1="73172" x2="20041" y2="73172"/>
                        <a14:foregroundMark x1="19247" y1="72444" x2="19247" y2="72444"/>
                        <a14:foregroundMark x1="13920" y1="70263" x2="13920" y2="70263"/>
                        <a14:foregroundMark x1="13920" y1="70263" x2="13920" y2="70263"/>
                        <a14:foregroundMark x1="9152" y1="58949" x2="9152" y2="58949"/>
                        <a14:foregroundMark x1="8623" y1="59313" x2="8623" y2="59313"/>
                        <a14:foregroundMark x1="22955" y1="70990" x2="22955" y2="70990"/>
                        <a14:foregroundMark x1="23749" y1="70990" x2="23749" y2="70990"/>
                        <a14:foregroundMark x1="25868" y1="70990" x2="25868" y2="70990"/>
                        <a14:foregroundMark x1="9682" y1="64808" x2="9682" y2="64808"/>
                        <a14:foregroundMark x1="18717" y1="69899" x2="18717" y2="69899"/>
                        <a14:foregroundMark x1="14979" y1="71354" x2="14979" y2="71354"/>
                        <a14:foregroundMark x1="12331" y1="69172" x2="12331" y2="69172"/>
                        <a14:foregroundMark x1="31195" y1="60768" x2="31195" y2="60768"/>
                        <a14:foregroundMark x1="30930" y1="62626" x2="30930" y2="62626"/>
                        <a14:foregroundMark x1="29606" y1="54949" x2="29606" y2="54949"/>
                        <a14:foregroundMark x1="37316" y1="39273" x2="37316" y2="39273"/>
                        <a14:foregroundMark x1="40759" y1="38182" x2="40759" y2="3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57" y="1885651"/>
            <a:ext cx="4917010" cy="3581370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BC8DCB79-D018-E293-850A-091AB073038D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711583B-BF35-C721-16F1-928FFFDE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30577E-C251-2233-A6C3-31BC57F93494}"/>
              </a:ext>
            </a:extLst>
          </p:cNvPr>
          <p:cNvSpPr txBox="1"/>
          <p:nvPr/>
        </p:nvSpPr>
        <p:spPr>
          <a:xfrm>
            <a:off x="8405956" y="539368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995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45;p64" descr="Timeline background shape">
            <a:extLst>
              <a:ext uri="{FF2B5EF4-FFF2-40B4-BE49-F238E27FC236}">
                <a16:creationId xmlns:a16="http://schemas.microsoft.com/office/drawing/2014/main" xmlns="" id="{4F55C5F1-75C9-1A66-5988-3ED85E300BD1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E85142B-E9A0-1649-AD87-F876710D2FF5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D37F2-0280-0464-F78F-B47680254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6647205-4C06-CD38-8337-DC0DB87E242A}"/>
              </a:ext>
            </a:extLst>
          </p:cNvPr>
          <p:cNvSpPr txBox="1">
            <a:spLocks/>
          </p:cNvSpPr>
          <p:nvPr/>
        </p:nvSpPr>
        <p:spPr>
          <a:xfrm>
            <a:off x="914400" y="158520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/>
              <a:t>m.  Salam </a:t>
            </a:r>
          </a:p>
          <a:p>
            <a:pPr marL="4429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/>
              <a:t>Salam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dirty="0" err="1"/>
              <a:t>menengok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 dan </a:t>
            </a:r>
            <a:r>
              <a:rPr lang="en-US" sz="2400" dirty="0" err="1"/>
              <a:t>salam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</a:t>
            </a:r>
            <a:r>
              <a:rPr lang="en-US" sz="2400" dirty="0" err="1"/>
              <a:t>menengok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kiri</a:t>
            </a:r>
            <a:r>
              <a:rPr lang="en-US" sz="2400" dirty="0"/>
              <a:t>. </a:t>
            </a:r>
            <a:r>
              <a:rPr lang="en-US" sz="2400" dirty="0" err="1"/>
              <a:t>Bacaan</a:t>
            </a:r>
            <a:r>
              <a:rPr lang="en-US" sz="2400" dirty="0"/>
              <a:t> </a:t>
            </a:r>
            <a:r>
              <a:rPr lang="en-US" sz="2400" dirty="0" err="1"/>
              <a:t>salam</a:t>
            </a:r>
            <a:r>
              <a:rPr lang="en-US" sz="2400" dirty="0"/>
              <a:t>:</a:t>
            </a:r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400" dirty="0"/>
          </a:p>
          <a:p>
            <a:pPr marL="354013" indent="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 err="1"/>
              <a:t>Artinya</a:t>
            </a:r>
            <a:r>
              <a:rPr lang="en-US" sz="2400" dirty="0"/>
              <a:t>: “</a:t>
            </a:r>
            <a:r>
              <a:rPr lang="en-US" sz="2400" i="1" dirty="0" err="1"/>
              <a:t>Semoga</a:t>
            </a:r>
            <a:r>
              <a:rPr lang="en-US" sz="2400" i="1" dirty="0"/>
              <a:t> Allah </a:t>
            </a:r>
            <a:r>
              <a:rPr lang="en-US" sz="2400" i="1" dirty="0" err="1"/>
              <a:t>memberikan</a:t>
            </a:r>
            <a:r>
              <a:rPr lang="en-US" sz="2400" i="1" dirty="0"/>
              <a:t> </a:t>
            </a:r>
            <a:r>
              <a:rPr lang="en-US" sz="2400" i="1" dirty="0" err="1"/>
              <a:t>keselamatan</a:t>
            </a:r>
            <a:r>
              <a:rPr lang="en-US" sz="2400" i="1" dirty="0"/>
              <a:t> dan </a:t>
            </a:r>
            <a:r>
              <a:rPr lang="en-US" sz="2400" i="1" dirty="0" err="1"/>
              <a:t>rahmat</a:t>
            </a:r>
            <a:r>
              <a:rPr lang="en-US" sz="2400" i="1" dirty="0"/>
              <a:t> </a:t>
            </a:r>
            <a:r>
              <a:rPr lang="en-US" sz="2400" i="1" dirty="0" err="1"/>
              <a:t>kepadamu</a:t>
            </a:r>
            <a:r>
              <a:rPr lang="en-US" sz="2400" i="1" dirty="0"/>
              <a:t> </a:t>
            </a:r>
            <a:r>
              <a:rPr lang="en-US" sz="2400" i="1" dirty="0" err="1"/>
              <a:t>sekalian</a:t>
            </a:r>
            <a:r>
              <a:rPr lang="en-US" sz="2400" i="1" dirty="0"/>
              <a:t>.”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ID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877B86-5489-850D-06DC-53829802829F}"/>
              </a:ext>
            </a:extLst>
          </p:cNvPr>
          <p:cNvSpPr txBox="1"/>
          <p:nvPr/>
        </p:nvSpPr>
        <p:spPr>
          <a:xfrm>
            <a:off x="2090943" y="3580778"/>
            <a:ext cx="378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السَّلاَمُ عَلَيْكُمْ وَرَحْمَةُ اللّٰهِ</a:t>
            </a:r>
            <a:endParaRPr lang="en-ID" sz="2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96FF6E-D848-9DBA-F9C1-78437FD2A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" b="95594" l="7065" r="90874">
                        <a14:foregroundMark x1="41743" y1="22635" x2="41743" y2="22635"/>
                        <a14:foregroundMark x1="52958" y1="17179" x2="52958" y2="17179"/>
                        <a14:foregroundMark x1="23020" y1="69240" x2="23020" y2="69240"/>
                        <a14:foregroundMark x1="47130" y1="38399" x2="47130" y2="38399"/>
                        <a14:foregroundMark x1="10863" y1="58003" x2="10863" y2="58003"/>
                        <a14:foregroundMark x1="45952" y1="16209" x2="45952" y2="16209"/>
                        <a14:foregroundMark x1="36356" y1="16855" x2="36356" y2="16855"/>
                        <a14:foregroundMark x1="50162" y1="24899" x2="50162" y2="24899"/>
                        <a14:foregroundMark x1="58346" y1="21382" x2="58346" y2="21382"/>
                        <a14:foregroundMark x1="44068" y1="20089" x2="44068" y2="20089"/>
                        <a14:foregroundMark x1="50162" y1="14309" x2="50162" y2="14309"/>
                        <a14:foregroundMark x1="40330" y1="14309" x2="40330" y2="14309"/>
                        <a14:foregroundMark x1="37533" y1="23605" x2="37533" y2="23605"/>
                        <a14:foregroundMark x1="58581" y1="15562" x2="58581" y2="15562"/>
                        <a14:foregroundMark x1="49455" y1="18149" x2="49455" y2="18149"/>
                        <a14:foregroundMark x1="50162" y1="21059" x2="50162" y2="21059"/>
                        <a14:foregroundMark x1="53901" y1="24899" x2="53901" y2="24899"/>
                        <a14:foregroundMark x1="46659" y1="22959" x2="46659" y2="22959"/>
                        <a14:foregroundMark x1="33088" y1="18472" x2="33088" y2="18472"/>
                        <a14:foregroundMark x1="44068" y1="24899" x2="44068" y2="24899"/>
                        <a14:foregroundMark x1="41743" y1="17179" x2="41743" y2="17179"/>
                        <a14:foregroundMark x1="38240" y1="19442" x2="38240" y2="19442"/>
                        <a14:foregroundMark x1="44304" y1="12692" x2="44304" y2="12692"/>
                        <a14:foregroundMark x1="53194" y1="19766" x2="53194" y2="19766"/>
                        <a14:foregroundMark x1="15543" y1="67623" x2="15543" y2="67623"/>
                        <a14:foregroundMark x1="32853" y1="54770" x2="32853" y2="5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92" y="1508722"/>
            <a:ext cx="5582609" cy="4066167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0C4AA965-E52D-3A1E-64EE-FAB0A9A222A7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E5DB483-C632-F022-86D1-B165D6F7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8A980B-CC72-702E-AB6E-FFBCED3F51F9}"/>
              </a:ext>
            </a:extLst>
          </p:cNvPr>
          <p:cNvSpPr txBox="1"/>
          <p:nvPr/>
        </p:nvSpPr>
        <p:spPr>
          <a:xfrm>
            <a:off x="8119883" y="5349278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1407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-29029"/>
            <a:ext cx="9422296" cy="6342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64888"/>
            <a:ext cx="2633304" cy="587445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511627"/>
            <a:ext cx="5687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u="sng" dirty="0">
                <a:solidFill>
                  <a:srgbClr val="C00000"/>
                </a:solidFill>
              </a:rPr>
              <a:t>Hal-</a:t>
            </a:r>
            <a:r>
              <a:rPr lang="en-ID" sz="3200" b="1" u="sng" dirty="0" err="1">
                <a:solidFill>
                  <a:srgbClr val="C00000"/>
                </a:solidFill>
              </a:rPr>
              <a:t>hal</a:t>
            </a:r>
            <a:r>
              <a:rPr lang="en-ID" sz="3200" b="1" u="sng" dirty="0">
                <a:solidFill>
                  <a:srgbClr val="C00000"/>
                </a:solidFill>
              </a:rPr>
              <a:t> yang </a:t>
            </a:r>
            <a:r>
              <a:rPr lang="en-ID" sz="3200" b="1" u="sng" dirty="0" err="1">
                <a:solidFill>
                  <a:srgbClr val="C00000"/>
                </a:solidFill>
              </a:rPr>
              <a:t>Membatalkan</a:t>
            </a:r>
            <a:r>
              <a:rPr lang="en-ID" sz="3200" b="1" u="sng" dirty="0">
                <a:solidFill>
                  <a:srgbClr val="C00000"/>
                </a:solidFill>
              </a:rPr>
              <a:t> Salat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1127180"/>
            <a:ext cx="660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Mengubah</a:t>
            </a:r>
            <a:r>
              <a:rPr lang="en-ID" sz="2400" dirty="0"/>
              <a:t> </a:t>
            </a:r>
            <a:r>
              <a:rPr lang="en-ID" sz="2400" dirty="0" err="1"/>
              <a:t>niat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Terkena</a:t>
            </a:r>
            <a:r>
              <a:rPr lang="en-ID" sz="2400" dirty="0"/>
              <a:t> </a:t>
            </a:r>
            <a:r>
              <a:rPr lang="en-ID" sz="2400" dirty="0" err="1"/>
              <a:t>najis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Berhadas</a:t>
            </a:r>
            <a:r>
              <a:rPr lang="en-ID" sz="2400" dirty="0"/>
              <a:t> </a:t>
            </a:r>
            <a:r>
              <a:rPr lang="en-ID" sz="2400" dirty="0" err="1"/>
              <a:t>kecil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Berkata</a:t>
            </a:r>
            <a:r>
              <a:rPr lang="en-ID" sz="2400" dirty="0"/>
              <a:t>-kata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sengaja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/>
              <a:t>Terbuka </a:t>
            </a:r>
            <a:r>
              <a:rPr lang="en-ID" sz="2400" dirty="0" err="1"/>
              <a:t>aurat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Bergerak</a:t>
            </a:r>
            <a:r>
              <a:rPr lang="en-ID" sz="2400" dirty="0"/>
              <a:t> yang </a:t>
            </a:r>
            <a:r>
              <a:rPr lang="en-ID" sz="2400" dirty="0" err="1"/>
              <a:t>bukan</a:t>
            </a:r>
            <a:r>
              <a:rPr lang="en-ID" sz="2400" dirty="0"/>
              <a:t> </a:t>
            </a:r>
            <a:r>
              <a:rPr lang="en-ID" sz="2400" dirty="0" err="1"/>
              <a:t>gerakan</a:t>
            </a:r>
            <a:r>
              <a:rPr lang="en-ID" sz="2400" dirty="0"/>
              <a:t> salat </a:t>
            </a:r>
            <a:r>
              <a:rPr lang="en-ID" sz="2400" dirty="0" err="1"/>
              <a:t>lebih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tiga</a:t>
            </a:r>
            <a:r>
              <a:rPr lang="en-ID" sz="2400" dirty="0"/>
              <a:t> kali.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Membelakangi</a:t>
            </a:r>
            <a:r>
              <a:rPr lang="en-ID" sz="2400" dirty="0"/>
              <a:t> </a:t>
            </a:r>
            <a:r>
              <a:rPr lang="en-ID" sz="2400" dirty="0" err="1"/>
              <a:t>kiblat</a:t>
            </a:r>
            <a:r>
              <a:rPr lang="en-ID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Makan</a:t>
            </a:r>
            <a:r>
              <a:rPr lang="en-ID" sz="2400" dirty="0"/>
              <a:t> dan </a:t>
            </a:r>
            <a:r>
              <a:rPr lang="en-ID" sz="2400" dirty="0" err="1"/>
              <a:t>minum</a:t>
            </a:r>
            <a:r>
              <a:rPr lang="en-ID" sz="2400" dirty="0"/>
              <a:t> </a:t>
            </a:r>
            <a:r>
              <a:rPr lang="en-ID" sz="2400" dirty="0" err="1"/>
              <a:t>ketika</a:t>
            </a:r>
            <a:r>
              <a:rPr lang="en-ID" sz="2400" dirty="0"/>
              <a:t> salat.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/>
              <a:t>Keluar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Islam (murtad).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68A7BC-FFD6-9F84-6A65-6BC0B3E34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BD5B3D-0BA0-4511-8D44-C81B43A3A729}"/>
              </a:ext>
            </a:extLst>
          </p:cNvPr>
          <p:cNvSpPr txBox="1"/>
          <p:nvPr/>
        </p:nvSpPr>
        <p:spPr>
          <a:xfrm>
            <a:off x="8949688" y="5995990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79011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34300-FB81-82F3-9C0B-5F4B479B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75077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Ketentuan</a:t>
            </a:r>
            <a:r>
              <a:rPr lang="en-ID" sz="4000" b="1" dirty="0"/>
              <a:t> Azan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0D528F-8EC6-46AC-1D30-4B30904D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8445" cy="4351338"/>
          </a:xfrm>
        </p:spPr>
        <p:txBody>
          <a:bodyPr/>
          <a:lstStyle/>
          <a:p>
            <a:r>
              <a:rPr lang="en-ID" dirty="0"/>
              <a:t>Azan </a:t>
            </a:r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bahasa</a:t>
            </a:r>
            <a:r>
              <a:rPr lang="en-ID" dirty="0"/>
              <a:t> </a:t>
            </a:r>
            <a:r>
              <a:rPr lang="en-ID" dirty="0" err="1"/>
              <a:t>artinya</a:t>
            </a:r>
            <a:r>
              <a:rPr lang="en-ID" dirty="0"/>
              <a:t> </a:t>
            </a:r>
            <a:r>
              <a:rPr lang="en-ID" dirty="0" err="1"/>
              <a:t>seruan</a:t>
            </a:r>
            <a:r>
              <a:rPr lang="en-ID" dirty="0"/>
              <a:t> dan </a:t>
            </a:r>
            <a:r>
              <a:rPr lang="en-ID" dirty="0" err="1"/>
              <a:t>panggilan</a:t>
            </a:r>
            <a:r>
              <a:rPr lang="en-ID" dirty="0"/>
              <a:t>.</a:t>
            </a:r>
          </a:p>
          <a:p>
            <a:r>
              <a:rPr lang="en-ID" dirty="0"/>
              <a:t>Azan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seruan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salat </a:t>
            </a:r>
            <a:r>
              <a:rPr lang="en-ID" dirty="0" err="1"/>
              <a:t>fardu</a:t>
            </a:r>
            <a:r>
              <a:rPr lang="en-ID" dirty="0"/>
              <a:t>.</a:t>
            </a:r>
          </a:p>
          <a:p>
            <a:r>
              <a:rPr lang="en-ID" dirty="0" err="1"/>
              <a:t>Bacaan</a:t>
            </a:r>
            <a:r>
              <a:rPr lang="en-ID" dirty="0"/>
              <a:t> Azan </a:t>
            </a:r>
            <a:r>
              <a:rPr lang="en-ID" dirty="0" err="1"/>
              <a:t>dibaca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lantang</a:t>
            </a:r>
            <a:r>
              <a:rPr lang="en-ID" dirty="0"/>
              <a:t>.</a:t>
            </a:r>
          </a:p>
          <a:p>
            <a:r>
              <a:rPr lang="en-ID" dirty="0"/>
              <a:t>Azan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posisi</a:t>
            </a:r>
            <a:r>
              <a:rPr lang="en-ID" dirty="0"/>
              <a:t> </a:t>
            </a:r>
            <a:r>
              <a:rPr lang="en-ID" dirty="0" err="1"/>
              <a:t>berdiri</a:t>
            </a:r>
            <a:r>
              <a:rPr lang="en-ID" dirty="0"/>
              <a:t> </a:t>
            </a:r>
            <a:r>
              <a:rPr lang="en-ID" dirty="0" err="1"/>
              <a:t>tegak</a:t>
            </a:r>
            <a:r>
              <a:rPr lang="en-ID" dirty="0"/>
              <a:t>, </a:t>
            </a:r>
            <a:r>
              <a:rPr lang="en-ID" dirty="0" err="1"/>
              <a:t>menghadap</a:t>
            </a:r>
            <a:r>
              <a:rPr lang="en-ID" dirty="0"/>
              <a:t> </a:t>
            </a:r>
            <a:r>
              <a:rPr lang="en-ID" dirty="0" err="1"/>
              <a:t>kiblat</a:t>
            </a:r>
            <a:r>
              <a:rPr lang="en-ID" dirty="0"/>
              <a:t>, dan </a:t>
            </a:r>
            <a:r>
              <a:rPr lang="en-ID" dirty="0" err="1"/>
              <a:t>memasukkan</a:t>
            </a:r>
            <a:r>
              <a:rPr lang="en-ID" dirty="0"/>
              <a:t> </a:t>
            </a:r>
            <a:r>
              <a:rPr lang="en-ID" dirty="0" err="1"/>
              <a:t>jari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telinga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A2D448-A804-2E70-AB1C-0B088F73A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D315DC-CE9B-F67F-0F69-2763E6DA5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4" b="99152" l="9947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08" y="1825625"/>
            <a:ext cx="4950996" cy="3606124"/>
          </a:xfrm>
          <a:prstGeom prst="rect">
            <a:avLst/>
          </a:prstGeom>
        </p:spPr>
      </p:pic>
      <p:grpSp>
        <p:nvGrpSpPr>
          <p:cNvPr id="10" name="Google Shape;3430;p64">
            <a:extLst>
              <a:ext uri="{FF2B5EF4-FFF2-40B4-BE49-F238E27FC236}">
                <a16:creationId xmlns:a16="http://schemas.microsoft.com/office/drawing/2014/main" xmlns="" id="{5853B2F8-7839-165F-2158-6CC44AFA3022}"/>
              </a:ext>
            </a:extLst>
          </p:cNvPr>
          <p:cNvGrpSpPr/>
          <p:nvPr/>
        </p:nvGrpSpPr>
        <p:grpSpPr>
          <a:xfrm>
            <a:off x="-982577" y="484525"/>
            <a:ext cx="6978445" cy="706665"/>
            <a:chOff x="4391443" y="2468674"/>
            <a:chExt cx="767844" cy="167425"/>
          </a:xfrm>
        </p:grpSpPr>
        <p:sp>
          <p:nvSpPr>
            <p:cNvPr id="11" name="Google Shape;3431;p64">
              <a:extLst>
                <a:ext uri="{FF2B5EF4-FFF2-40B4-BE49-F238E27FC236}">
                  <a16:creationId xmlns:a16="http://schemas.microsoft.com/office/drawing/2014/main" xmlns="" id="{61739B24-5E58-0EB2-6F6F-1849D5B6C213}"/>
                </a:ext>
              </a:extLst>
            </p:cNvPr>
            <p:cNvSpPr/>
            <p:nvPr/>
          </p:nvSpPr>
          <p:spPr>
            <a:xfrm>
              <a:off x="4391443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1DD0D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3432;p64">
              <a:extLst>
                <a:ext uri="{FF2B5EF4-FFF2-40B4-BE49-F238E27FC236}">
                  <a16:creationId xmlns:a16="http://schemas.microsoft.com/office/drawing/2014/main" xmlns="" id="{7B4CA7AF-4C36-6E27-DA94-5071E1381CD1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3ACB8D-4DB3-BDA8-26BB-89488A3145C3}"/>
              </a:ext>
            </a:extLst>
          </p:cNvPr>
          <p:cNvSpPr txBox="1"/>
          <p:nvPr/>
        </p:nvSpPr>
        <p:spPr>
          <a:xfrm>
            <a:off x="8393584" y="5293249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6475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93DAC-4252-349E-9AB7-F1C8BA5A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75077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Bacaan</a:t>
            </a:r>
            <a:r>
              <a:rPr lang="en-ID" sz="4000" b="1" dirty="0"/>
              <a:t> Azan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F5CBF-1286-15BC-605D-6C0697EBC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5341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D" dirty="0"/>
              <a:t>a. </a:t>
            </a:r>
            <a:r>
              <a:rPr lang="en-ID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اَكْبَرُ، اَللّٰهُ اَكْبَرُ</a:t>
            </a: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Allah Mahabesar, Allah Mahabesar (2x)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b. </a:t>
            </a:r>
            <a:r>
              <a:rPr lang="en-ID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اَشْهَدُ </a:t>
            </a:r>
            <a:r>
              <a:rPr lang="ar-SA" dirty="0">
                <a:solidFill>
                  <a:srgbClr val="00000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اَنْ لَّا </a:t>
            </a:r>
            <a:r>
              <a:rPr lang="ar-SA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اِلٰهَ اِلَّا اللّٰهُ</a:t>
            </a: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Saya bersaksi bahwa tidak ada Tuhan selain Allah (2x)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c. </a:t>
            </a:r>
            <a:r>
              <a:rPr lang="en-ID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اَشْهَدُ اَنَّ مُحَمَّدًا رَسُوْلُ اللّٰهِ</a:t>
            </a: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Saya bersaksi bahwa Nabi Muhammad adalah utusan Allah( 2x)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d. </a:t>
            </a:r>
            <a:r>
              <a:rPr lang="en-ID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حَيَّ عَلَى الصَّلاَةِ</a:t>
            </a:r>
            <a:endParaRPr lang="id-ID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Mari tegakkan salat (2x)</a:t>
            </a:r>
            <a:endParaRPr lang="ar-SA" sz="28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E448DB-7670-9CB8-1B41-D88E3104B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624" y="1825625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D" dirty="0"/>
              <a:t>e. 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حَيَّ عَلَى الْفَلاَحِ</a:t>
            </a:r>
            <a:endParaRPr lang="id-ID" sz="32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Mari gapai kemenangan (2x)</a:t>
            </a:r>
            <a:endParaRPr lang="ar-SA" sz="28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f. 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</a:t>
            </a:r>
            <a:r>
              <a:rPr lang="ar-SA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١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x) </a:t>
            </a:r>
            <a:r>
              <a:rPr lang="ar-SA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اَكْبَرُ، اَللّٰهُ اَكْبَرُ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Allah Mahabesar, Allah Mahabesar (1x)</a:t>
            </a:r>
            <a:endParaRPr lang="en-ID" dirty="0"/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g. 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</a:t>
            </a:r>
            <a:r>
              <a:rPr lang="ar-SA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١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x) </a:t>
            </a:r>
            <a:r>
              <a:rPr lang="ar-SA" sz="3200" dirty="0">
                <a:solidFill>
                  <a:srgbClr val="00000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لَا </a:t>
            </a:r>
            <a:r>
              <a:rPr lang="ar-SA" sz="32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اِلٰهَ اِلَّا اللّٰهُ</a:t>
            </a:r>
            <a:endParaRPr lang="en-ID" sz="3200" dirty="0"/>
          </a:p>
          <a:p>
            <a:pPr marL="0" indent="0"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Tidak ada Tuhan selain Allah (1x)</a:t>
            </a:r>
            <a:endParaRPr lang="en-ID" sz="2800" dirty="0"/>
          </a:p>
          <a:p>
            <a:pPr marL="0" indent="0">
              <a:buNone/>
            </a:pPr>
            <a:endParaRPr lang="en-ID" dirty="0"/>
          </a:p>
          <a:p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3850C-1447-FA9B-BADC-B27435D9A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5" name="Google Shape;3432;p64">
            <a:extLst>
              <a:ext uri="{FF2B5EF4-FFF2-40B4-BE49-F238E27FC236}">
                <a16:creationId xmlns:a16="http://schemas.microsoft.com/office/drawing/2014/main" xmlns="" id="{16BCC4A4-9E5F-155F-0BA4-D8CBC9D8FDB6}"/>
              </a:ext>
            </a:extLst>
          </p:cNvPr>
          <p:cNvSpPr/>
          <p:nvPr/>
        </p:nvSpPr>
        <p:spPr>
          <a:xfrm>
            <a:off x="591400" y="484525"/>
            <a:ext cx="5404468" cy="706665"/>
          </a:xfrm>
          <a:custGeom>
            <a:avLst/>
            <a:gdLst/>
            <a:ahLst/>
            <a:cxnLst/>
            <a:rect l="l" t="t" r="r" b="b"/>
            <a:pathLst>
              <a:path w="13170" h="3708" extrusionOk="0">
                <a:moveTo>
                  <a:pt x="0" y="0"/>
                </a:moveTo>
                <a:lnTo>
                  <a:pt x="1408" y="1853"/>
                </a:lnTo>
                <a:lnTo>
                  <a:pt x="0" y="3707"/>
                </a:lnTo>
                <a:lnTo>
                  <a:pt x="13169" y="3707"/>
                </a:lnTo>
                <a:lnTo>
                  <a:pt x="13169" y="0"/>
                </a:ln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oogle Shape;3430;p64">
            <a:extLst>
              <a:ext uri="{FF2B5EF4-FFF2-40B4-BE49-F238E27FC236}">
                <a16:creationId xmlns:a16="http://schemas.microsoft.com/office/drawing/2014/main" xmlns="" id="{37DFF132-8D68-6310-034E-5918AD6D5F97}"/>
              </a:ext>
            </a:extLst>
          </p:cNvPr>
          <p:cNvGrpSpPr/>
          <p:nvPr/>
        </p:nvGrpSpPr>
        <p:grpSpPr>
          <a:xfrm>
            <a:off x="-982577" y="484525"/>
            <a:ext cx="6978445" cy="706665"/>
            <a:chOff x="4391443" y="2468674"/>
            <a:chExt cx="767844" cy="167425"/>
          </a:xfrm>
        </p:grpSpPr>
        <p:sp>
          <p:nvSpPr>
            <p:cNvPr id="20" name="Google Shape;3431;p64">
              <a:extLst>
                <a:ext uri="{FF2B5EF4-FFF2-40B4-BE49-F238E27FC236}">
                  <a16:creationId xmlns:a16="http://schemas.microsoft.com/office/drawing/2014/main" xmlns="" id="{E0D749C3-3EAA-A1F7-93D8-5EFFE0E18496}"/>
                </a:ext>
              </a:extLst>
            </p:cNvPr>
            <p:cNvSpPr/>
            <p:nvPr/>
          </p:nvSpPr>
          <p:spPr>
            <a:xfrm>
              <a:off x="4391443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1DD0D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3432;p64">
              <a:extLst>
                <a:ext uri="{FF2B5EF4-FFF2-40B4-BE49-F238E27FC236}">
                  <a16:creationId xmlns:a16="http://schemas.microsoft.com/office/drawing/2014/main" xmlns="" id="{3CBEB2EC-A694-A16A-203C-3287D031344F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" name="Google Shape;13117;p72">
            <a:extLst>
              <a:ext uri="{FF2B5EF4-FFF2-40B4-BE49-F238E27FC236}">
                <a16:creationId xmlns:a16="http://schemas.microsoft.com/office/drawing/2014/main" xmlns="" id="{A24B3BDC-4EC2-92F9-8CC9-B80B4110BED5}"/>
              </a:ext>
            </a:extLst>
          </p:cNvPr>
          <p:cNvGrpSpPr/>
          <p:nvPr/>
        </p:nvGrpSpPr>
        <p:grpSpPr>
          <a:xfrm rot="20073540">
            <a:off x="9696861" y="453060"/>
            <a:ext cx="1641499" cy="1538510"/>
            <a:chOff x="6219391" y="3816756"/>
            <a:chExt cx="356627" cy="334252"/>
          </a:xfrm>
          <a:solidFill>
            <a:schemeClr val="tx1"/>
          </a:solidFill>
        </p:grpSpPr>
        <p:sp>
          <p:nvSpPr>
            <p:cNvPr id="7" name="Google Shape;13118;p72">
              <a:extLst>
                <a:ext uri="{FF2B5EF4-FFF2-40B4-BE49-F238E27FC236}">
                  <a16:creationId xmlns:a16="http://schemas.microsoft.com/office/drawing/2014/main" xmlns="" id="{59A5DE9F-1687-CE15-E3E5-3CDCD04E6F1F}"/>
                </a:ext>
              </a:extLst>
            </p:cNvPr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119;p72">
              <a:extLst>
                <a:ext uri="{FF2B5EF4-FFF2-40B4-BE49-F238E27FC236}">
                  <a16:creationId xmlns:a16="http://schemas.microsoft.com/office/drawing/2014/main" xmlns="" id="{0CF4D811-AFED-0D64-A60A-9FC3C77D5531}"/>
                </a:ext>
              </a:extLst>
            </p:cNvPr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120;p72">
              <a:extLst>
                <a:ext uri="{FF2B5EF4-FFF2-40B4-BE49-F238E27FC236}">
                  <a16:creationId xmlns:a16="http://schemas.microsoft.com/office/drawing/2014/main" xmlns="" id="{C72239E7-4BB0-32C7-C387-549BE02D5D47}"/>
                </a:ext>
              </a:extLst>
            </p:cNvPr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121;p72">
              <a:extLst>
                <a:ext uri="{FF2B5EF4-FFF2-40B4-BE49-F238E27FC236}">
                  <a16:creationId xmlns:a16="http://schemas.microsoft.com/office/drawing/2014/main" xmlns="" id="{5DA9B943-B8F6-9C0A-3EC2-A8C06068E811}"/>
                </a:ext>
              </a:extLst>
            </p:cNvPr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166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7" y="634901"/>
            <a:ext cx="8048212" cy="1257679"/>
            <a:chOff x="1611543" y="3336030"/>
            <a:chExt cx="5615452" cy="727829"/>
          </a:xfrm>
        </p:grpSpPr>
        <p:sp>
          <p:nvSpPr>
            <p:cNvPr id="17" name="Parallelogram 16"/>
            <p:cNvSpPr/>
            <p:nvPr/>
          </p:nvSpPr>
          <p:spPr>
            <a:xfrm>
              <a:off x="1611543" y="3352296"/>
              <a:ext cx="5615452" cy="711563"/>
            </a:xfrm>
            <a:prstGeom prst="parallelogram">
              <a:avLst>
                <a:gd name="adj" fmla="val 4531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3" y="3336030"/>
              <a:ext cx="4478932" cy="727828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79413" indent="0">
                <a:lnSpc>
                  <a:spcPct val="100000"/>
                </a:lnSpc>
                <a:buNone/>
              </a:pPr>
              <a:r>
                <a:rPr lang="en-ID" sz="4000" b="1" dirty="0" err="1"/>
                <a:t>Ketentuan</a:t>
              </a:r>
              <a:r>
                <a:rPr lang="en-ID" sz="4000" b="1" dirty="0"/>
                <a:t> Salat </a:t>
              </a:r>
              <a:r>
                <a:rPr lang="en-ID" sz="4000" b="1" dirty="0" err="1"/>
                <a:t>Fardu</a:t>
              </a:r>
              <a:r>
                <a:rPr lang="en-ID" sz="4000" b="1" dirty="0"/>
                <a:t>, Azan, dan </a:t>
              </a:r>
              <a:r>
                <a:rPr lang="en-ID" sz="4000" b="1" dirty="0" err="1"/>
                <a:t>Ikamah</a:t>
              </a:r>
              <a:endParaRPr lang="en-ID" sz="4000" b="1" dirty="0"/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995793"/>
            <a:chOff x="2895601" y="-542991"/>
            <a:chExt cx="960519" cy="1433564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1" cy="100966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  <a:p>
              <a:pPr algn="ctr"/>
              <a:endParaRPr lang="en-US" sz="4267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8283" y="57815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98F5C8-760B-D3BC-35AE-54D414E53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41" y="1440654"/>
            <a:ext cx="3490906" cy="47928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51CF9-3299-3C5B-2E24-4D427E5E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54" y="182844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Ketentuan</a:t>
            </a:r>
            <a:r>
              <a:rPr lang="en-ID" sz="4000" b="1" dirty="0"/>
              <a:t> </a:t>
            </a:r>
            <a:r>
              <a:rPr lang="en-ID" sz="4000" b="1" dirty="0" err="1"/>
              <a:t>Ikamah</a:t>
            </a:r>
            <a:endParaRPr lang="en-ID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D68CD4-3B94-690B-7BBF-2AD4B65FF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6188" y="2234024"/>
            <a:ext cx="5181600" cy="4351338"/>
          </a:xfrm>
        </p:spPr>
        <p:txBody>
          <a:bodyPr/>
          <a:lstStyle/>
          <a:p>
            <a:pPr marL="0" indent="0">
              <a:spcBef>
                <a:spcPts val="3000"/>
              </a:spcBef>
              <a:buNone/>
            </a:pPr>
            <a:r>
              <a:rPr lang="en-ID" dirty="0" err="1"/>
              <a:t>Ikamah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seruan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salat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dilaksanakan</a:t>
            </a:r>
            <a:r>
              <a:rPr lang="en-ID" dirty="0"/>
              <a:t>.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ID" dirty="0"/>
              <a:t>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ikamah</a:t>
            </a:r>
            <a:r>
              <a:rPr lang="en-ID" dirty="0"/>
              <a:t>, </a:t>
            </a:r>
            <a:r>
              <a:rPr lang="en-ID" dirty="0" err="1"/>
              <a:t>jamaah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berdiri</a:t>
            </a:r>
            <a:r>
              <a:rPr lang="en-ID" dirty="0"/>
              <a:t>,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merapikan</a:t>
            </a:r>
            <a:r>
              <a:rPr lang="en-ID" dirty="0"/>
              <a:t>, </a:t>
            </a:r>
            <a:r>
              <a:rPr lang="en-ID" dirty="0" err="1"/>
              <a:t>meluruskan</a:t>
            </a:r>
            <a:r>
              <a:rPr lang="en-ID" dirty="0"/>
              <a:t>, dan </a:t>
            </a:r>
            <a:r>
              <a:rPr lang="en-ID" dirty="0" err="1"/>
              <a:t>merapatkan</a:t>
            </a:r>
            <a:r>
              <a:rPr lang="en-ID" dirty="0"/>
              <a:t> </a:t>
            </a:r>
            <a:r>
              <a:rPr lang="en-ID" dirty="0" err="1"/>
              <a:t>barisan</a:t>
            </a:r>
            <a:r>
              <a:rPr lang="en-ID" dirty="0"/>
              <a:t> salat.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18CD112-22B0-DFDF-8022-830CA44E2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16" y="1783047"/>
            <a:ext cx="4379843" cy="3190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3E287B2-2B50-0DD0-8F6E-F6B29C7C7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22" name="Google Shape;3430;p64">
            <a:extLst>
              <a:ext uri="{FF2B5EF4-FFF2-40B4-BE49-F238E27FC236}">
                <a16:creationId xmlns:a16="http://schemas.microsoft.com/office/drawing/2014/main" xmlns="" id="{4CF44A66-CF23-1EC2-2BA5-ED87CFA1ECF1}"/>
              </a:ext>
            </a:extLst>
          </p:cNvPr>
          <p:cNvGrpSpPr/>
          <p:nvPr/>
        </p:nvGrpSpPr>
        <p:grpSpPr>
          <a:xfrm>
            <a:off x="-982577" y="484525"/>
            <a:ext cx="6978445" cy="706665"/>
            <a:chOff x="4391443" y="2468674"/>
            <a:chExt cx="767844" cy="167425"/>
          </a:xfrm>
        </p:grpSpPr>
        <p:sp>
          <p:nvSpPr>
            <p:cNvPr id="23" name="Google Shape;3431;p64">
              <a:extLst>
                <a:ext uri="{FF2B5EF4-FFF2-40B4-BE49-F238E27FC236}">
                  <a16:creationId xmlns:a16="http://schemas.microsoft.com/office/drawing/2014/main" xmlns="" id="{6CACDFB3-5201-254E-A004-3ACF5E57E707}"/>
                </a:ext>
              </a:extLst>
            </p:cNvPr>
            <p:cNvSpPr/>
            <p:nvPr/>
          </p:nvSpPr>
          <p:spPr>
            <a:xfrm>
              <a:off x="4391443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1DD0D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3432;p64">
              <a:extLst>
                <a:ext uri="{FF2B5EF4-FFF2-40B4-BE49-F238E27FC236}">
                  <a16:creationId xmlns:a16="http://schemas.microsoft.com/office/drawing/2014/main" xmlns="" id="{FCE52256-CDA2-B087-5C4C-6BB3B656CDB3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89E3B9-F11B-381C-98DA-2BDA9F0A1B13}"/>
              </a:ext>
            </a:extLst>
          </p:cNvPr>
          <p:cNvSpPr txBox="1"/>
          <p:nvPr/>
        </p:nvSpPr>
        <p:spPr>
          <a:xfrm>
            <a:off x="8511768" y="510930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2971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93DAC-4252-349E-9AB7-F1C8BA5A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588" y="182844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Bacaan</a:t>
            </a:r>
            <a:r>
              <a:rPr lang="en-ID" sz="4000" b="1" dirty="0"/>
              <a:t> </a:t>
            </a:r>
            <a:r>
              <a:rPr lang="en-ID" sz="4000" b="1" dirty="0" err="1"/>
              <a:t>Ikamah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F5CBF-1286-15BC-605D-6C0697EBC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340" y="1676785"/>
            <a:ext cx="548298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D" dirty="0"/>
              <a:t>a.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اَكْبَرُ، اَللّٰهُ اَكْبَرُ</a:t>
            </a: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Allah Mahabesar, Allah Mahabesar (2x)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b.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اَشْهَدُ </a:t>
            </a:r>
            <a:r>
              <a:rPr lang="ar-SA" sz="4500" dirty="0">
                <a:solidFill>
                  <a:srgbClr val="00000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اَنْ لَّا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اِلٰهَ اِلَّا اللّٰهُ</a:t>
            </a:r>
            <a:endParaRPr lang="ar-SA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Saya bersaksi bahwa tidak ada Tuhan selain Allah (2x)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c.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اَشْهَدُ اَنَّ مُحَمَّدًا رَسُوْلُ اللّٰهِ</a:t>
            </a: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Saya bersaksi bahwa Nabi Muhammad adalah utusan Allah( 2x)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d.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حَيَّ عَلَى الصَّلاَةِ</a:t>
            </a:r>
            <a:endParaRPr lang="id-ID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7305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Mari tegakkan salat (2x)</a:t>
            </a:r>
            <a:endParaRPr lang="ar-SA" sz="28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E448DB-7670-9CB8-1B41-D88E3104B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2328" y="1825625"/>
            <a:ext cx="548298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D" dirty="0"/>
              <a:t>e.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حَيَّ عَلَى الْفَلاَحِ</a:t>
            </a:r>
            <a:endParaRPr lang="id-ID" sz="32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Mari gapai kemenangan (2x)</a:t>
            </a:r>
            <a:endParaRPr lang="ar-SA" sz="28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f. </a:t>
            </a:r>
            <a:r>
              <a:rPr lang="en-ID" sz="4500" dirty="0">
                <a:solidFill>
                  <a:srgbClr val="00000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(٢x)</a:t>
            </a:r>
            <a:r>
              <a:rPr lang="ar-SA" sz="45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قَدْ قَامَتِ الصَّلَاةُ 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ID" sz="2900" b="1" dirty="0" err="1"/>
              <a:t>Artinya</a:t>
            </a:r>
            <a:r>
              <a:rPr lang="en-ID" sz="2900" b="1" dirty="0"/>
              <a:t>: </a:t>
            </a:r>
            <a:r>
              <a:rPr lang="en-ID" sz="2900" dirty="0" err="1"/>
              <a:t>Sungguh</a:t>
            </a:r>
            <a:r>
              <a:rPr lang="en-ID" sz="2900" dirty="0"/>
              <a:t> salat </a:t>
            </a:r>
            <a:r>
              <a:rPr lang="en-ID" sz="2900" dirty="0" err="1"/>
              <a:t>akan</a:t>
            </a:r>
            <a:r>
              <a:rPr lang="en-ID" sz="2900" dirty="0"/>
              <a:t> </a:t>
            </a:r>
            <a:r>
              <a:rPr lang="en-ID" sz="2900" dirty="0" err="1"/>
              <a:t>segera</a:t>
            </a:r>
            <a:r>
              <a:rPr lang="en-ID" sz="2900" dirty="0"/>
              <a:t> </a:t>
            </a:r>
            <a:r>
              <a:rPr lang="en-ID" sz="2900" dirty="0" err="1"/>
              <a:t>didirikan</a:t>
            </a:r>
            <a:r>
              <a:rPr lang="en-ID" sz="2900" dirty="0"/>
              <a:t> (2x)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D" sz="3200" dirty="0"/>
              <a:t>g.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١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x)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اَكْبَرُ، اَللّٰهُ اَكْبَرُ</a:t>
            </a:r>
            <a:endParaRPr lang="ar-SA" sz="3200" b="0" i="0" dirty="0">
              <a:solidFill>
                <a:srgbClr val="000000"/>
              </a:solidFill>
              <a:effectLst/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Allah Mahabesar, Allah Mahabesar (1x)</a:t>
            </a:r>
            <a:endParaRPr lang="en-ID" dirty="0"/>
          </a:p>
          <a:p>
            <a:pPr marL="0" indent="0">
              <a:lnSpc>
                <a:spcPct val="120000"/>
              </a:lnSpc>
              <a:buNone/>
            </a:pPr>
            <a:r>
              <a:rPr lang="en-ID" dirty="0"/>
              <a:t>h. 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(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١</a:t>
            </a:r>
            <a:r>
              <a:rPr lang="en-ID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x) </a:t>
            </a:r>
            <a:r>
              <a:rPr lang="ar-SA" sz="4500" dirty="0">
                <a:solidFill>
                  <a:srgbClr val="000000"/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لَا </a:t>
            </a:r>
            <a:r>
              <a:rPr lang="ar-SA" sz="4500" b="0" i="0" dirty="0">
                <a:solidFill>
                  <a:srgbClr val="000000"/>
                </a:solidFill>
                <a:effectLst/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اِلٰهَ اِلَّا اللّٰهُ</a:t>
            </a:r>
            <a:endParaRPr lang="en-ID" sz="3200" dirty="0"/>
          </a:p>
          <a:p>
            <a:pPr marL="0" indent="0">
              <a:buNone/>
            </a:pPr>
            <a:r>
              <a:rPr lang="id-ID" sz="2800" b="1" dirty="0">
                <a:cs typeface="Adobe Naskh Medium" panose="01010101010101010101" pitchFamily="50" charset="-78"/>
              </a:rPr>
              <a:t>Artinya: </a:t>
            </a:r>
            <a:r>
              <a:rPr lang="id-ID" sz="2800" dirty="0">
                <a:cs typeface="Adobe Naskh Medium" panose="01010101010101010101" pitchFamily="50" charset="-78"/>
              </a:rPr>
              <a:t>Tidak ada Tuhan selain Allah (1x)</a:t>
            </a:r>
            <a:endParaRPr lang="en-ID" sz="2800" dirty="0"/>
          </a:p>
          <a:p>
            <a:pPr marL="0" indent="0">
              <a:buNone/>
            </a:pPr>
            <a:endParaRPr lang="en-ID" dirty="0"/>
          </a:p>
          <a:p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3850C-1447-FA9B-BADC-B27435D9A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9" name="Google Shape;3430;p64">
            <a:extLst>
              <a:ext uri="{FF2B5EF4-FFF2-40B4-BE49-F238E27FC236}">
                <a16:creationId xmlns:a16="http://schemas.microsoft.com/office/drawing/2014/main" xmlns="" id="{3777346C-E83D-7B60-DCCB-E28552E9B1C6}"/>
              </a:ext>
            </a:extLst>
          </p:cNvPr>
          <p:cNvGrpSpPr/>
          <p:nvPr/>
        </p:nvGrpSpPr>
        <p:grpSpPr>
          <a:xfrm>
            <a:off x="-982577" y="484525"/>
            <a:ext cx="6978445" cy="706665"/>
            <a:chOff x="4391443" y="2468674"/>
            <a:chExt cx="767844" cy="167425"/>
          </a:xfrm>
        </p:grpSpPr>
        <p:sp>
          <p:nvSpPr>
            <p:cNvPr id="10" name="Google Shape;3431;p64">
              <a:extLst>
                <a:ext uri="{FF2B5EF4-FFF2-40B4-BE49-F238E27FC236}">
                  <a16:creationId xmlns:a16="http://schemas.microsoft.com/office/drawing/2014/main" xmlns="" id="{2409787A-737A-1497-0209-C0276007F024}"/>
                </a:ext>
              </a:extLst>
            </p:cNvPr>
            <p:cNvSpPr/>
            <p:nvPr/>
          </p:nvSpPr>
          <p:spPr>
            <a:xfrm>
              <a:off x="4391443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1DD0D8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3432;p64">
              <a:extLst>
                <a:ext uri="{FF2B5EF4-FFF2-40B4-BE49-F238E27FC236}">
                  <a16:creationId xmlns:a16="http://schemas.microsoft.com/office/drawing/2014/main" xmlns="" id="{70610DED-B029-7AFA-DD91-062785606B4B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" name="Google Shape;13117;p72">
            <a:extLst>
              <a:ext uri="{FF2B5EF4-FFF2-40B4-BE49-F238E27FC236}">
                <a16:creationId xmlns:a16="http://schemas.microsoft.com/office/drawing/2014/main" xmlns="" id="{6D19DC34-2C5F-5DE0-86D6-2EF73AE270F7}"/>
              </a:ext>
            </a:extLst>
          </p:cNvPr>
          <p:cNvGrpSpPr/>
          <p:nvPr/>
        </p:nvGrpSpPr>
        <p:grpSpPr>
          <a:xfrm rot="20073540">
            <a:off x="9696861" y="453060"/>
            <a:ext cx="1641499" cy="1538510"/>
            <a:chOff x="6219391" y="3816756"/>
            <a:chExt cx="356627" cy="334252"/>
          </a:xfrm>
          <a:solidFill>
            <a:schemeClr val="tx1"/>
          </a:solidFill>
        </p:grpSpPr>
        <p:sp>
          <p:nvSpPr>
            <p:cNvPr id="7" name="Google Shape;13118;p72">
              <a:extLst>
                <a:ext uri="{FF2B5EF4-FFF2-40B4-BE49-F238E27FC236}">
                  <a16:creationId xmlns:a16="http://schemas.microsoft.com/office/drawing/2014/main" xmlns="" id="{6392BA25-4A32-D94A-95AB-66E1F63BEEAC}"/>
                </a:ext>
              </a:extLst>
            </p:cNvPr>
            <p:cNvSpPr/>
            <p:nvPr/>
          </p:nvSpPr>
          <p:spPr>
            <a:xfrm>
              <a:off x="6219391" y="3816756"/>
              <a:ext cx="306594" cy="334252"/>
            </a:xfrm>
            <a:custGeom>
              <a:avLst/>
              <a:gdLst/>
              <a:ahLst/>
              <a:cxnLst/>
              <a:rect l="l" t="t" r="r" b="b"/>
              <a:pathLst>
                <a:path w="9633" h="10502" extrusionOk="0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119;p72">
              <a:extLst>
                <a:ext uri="{FF2B5EF4-FFF2-40B4-BE49-F238E27FC236}">
                  <a16:creationId xmlns:a16="http://schemas.microsoft.com/office/drawing/2014/main" xmlns="" id="{AC89E3A0-204D-BD5B-2200-01053E4C3553}"/>
                </a:ext>
              </a:extLst>
            </p:cNvPr>
            <p:cNvSpPr/>
            <p:nvPr/>
          </p:nvSpPr>
          <p:spPr>
            <a:xfrm>
              <a:off x="6549060" y="3978567"/>
              <a:ext cx="26958" cy="10630"/>
            </a:xfrm>
            <a:custGeom>
              <a:avLst/>
              <a:gdLst/>
              <a:ahLst/>
              <a:cxnLst/>
              <a:rect l="l" t="t" r="r" b="b"/>
              <a:pathLst>
                <a:path w="847" h="334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120;p72">
              <a:extLst>
                <a:ext uri="{FF2B5EF4-FFF2-40B4-BE49-F238E27FC236}">
                  <a16:creationId xmlns:a16="http://schemas.microsoft.com/office/drawing/2014/main" xmlns="" id="{89E8D8AA-7C3E-9032-1EC1-4A79149F4C3C}"/>
                </a:ext>
              </a:extLst>
            </p:cNvPr>
            <p:cNvSpPr/>
            <p:nvPr/>
          </p:nvSpPr>
          <p:spPr>
            <a:xfrm>
              <a:off x="6525572" y="3915357"/>
              <a:ext cx="24666" cy="22311"/>
            </a:xfrm>
            <a:custGeom>
              <a:avLst/>
              <a:gdLst/>
              <a:ahLst/>
              <a:cxnLst/>
              <a:rect l="l" t="t" r="r" b="b"/>
              <a:pathLst>
                <a:path w="775" h="701" extrusionOk="0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121;p72">
              <a:extLst>
                <a:ext uri="{FF2B5EF4-FFF2-40B4-BE49-F238E27FC236}">
                  <a16:creationId xmlns:a16="http://schemas.microsoft.com/office/drawing/2014/main" xmlns="" id="{4D93240D-1292-CE2F-1A14-E6A76732B391}"/>
                </a:ext>
              </a:extLst>
            </p:cNvPr>
            <p:cNvSpPr/>
            <p:nvPr/>
          </p:nvSpPr>
          <p:spPr>
            <a:xfrm>
              <a:off x="6527099" y="4030191"/>
              <a:ext cx="23139" cy="22661"/>
            </a:xfrm>
            <a:custGeom>
              <a:avLst/>
              <a:gdLst/>
              <a:ahLst/>
              <a:cxnLst/>
              <a:rect l="l" t="t" r="r" b="b"/>
              <a:pathLst>
                <a:path w="727" h="712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6086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096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800" dirty="0"/>
              <a:t>Salat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rukun</a:t>
            </a:r>
            <a:r>
              <a:rPr lang="en-ID" sz="2800" dirty="0"/>
              <a:t> Islam yang </a:t>
            </a:r>
            <a:r>
              <a:rPr lang="en-ID" sz="2800" dirty="0" err="1"/>
              <a:t>kedua</a:t>
            </a:r>
            <a:r>
              <a:rPr lang="en-ID" sz="28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800" dirty="0"/>
              <a:t>Salat </a:t>
            </a:r>
            <a:r>
              <a:rPr lang="en-ID" sz="2800" dirty="0" err="1"/>
              <a:t>fardu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sehari</a:t>
            </a:r>
            <a:r>
              <a:rPr lang="en-ID" sz="2800" dirty="0"/>
              <a:t> </a:t>
            </a:r>
            <a:r>
              <a:rPr lang="en-ID" sz="2800" dirty="0" err="1"/>
              <a:t>terdiri</a:t>
            </a:r>
            <a:r>
              <a:rPr lang="en-ID" sz="2800" dirty="0"/>
              <a:t> </a:t>
            </a:r>
            <a:r>
              <a:rPr lang="en-ID" sz="2800" dirty="0" err="1"/>
              <a:t>atas</a:t>
            </a:r>
            <a:r>
              <a:rPr lang="en-ID" sz="2800" dirty="0"/>
              <a:t> lima </a:t>
            </a:r>
            <a:r>
              <a:rPr lang="en-ID" sz="2800" dirty="0" err="1"/>
              <a:t>waktu</a:t>
            </a:r>
            <a:r>
              <a:rPr lang="en-ID" sz="2800" dirty="0"/>
              <a:t>, </a:t>
            </a:r>
            <a:r>
              <a:rPr lang="en-ID" sz="2800" dirty="0" err="1"/>
              <a:t>yaitu</a:t>
            </a:r>
            <a:r>
              <a:rPr lang="en-ID" sz="2800" dirty="0"/>
              <a:t> </a:t>
            </a:r>
            <a:r>
              <a:rPr lang="en-ID" sz="2800" dirty="0" err="1"/>
              <a:t>Subuh</a:t>
            </a:r>
            <a:r>
              <a:rPr lang="en-ID" sz="2800" dirty="0"/>
              <a:t>, </a:t>
            </a:r>
            <a:r>
              <a:rPr lang="en-ID" sz="2800" dirty="0" err="1"/>
              <a:t>Zuhur</a:t>
            </a:r>
            <a:r>
              <a:rPr lang="en-ID" sz="2800" dirty="0"/>
              <a:t>, </a:t>
            </a:r>
            <a:r>
              <a:rPr lang="en-ID" sz="2800" dirty="0" err="1"/>
              <a:t>Asar</a:t>
            </a:r>
            <a:r>
              <a:rPr lang="en-ID" sz="2800" dirty="0"/>
              <a:t>, </a:t>
            </a:r>
            <a:r>
              <a:rPr lang="en-ID" sz="2800" dirty="0" err="1"/>
              <a:t>Magrib</a:t>
            </a:r>
            <a:r>
              <a:rPr lang="en-ID" sz="2800" dirty="0"/>
              <a:t>, dan </a:t>
            </a:r>
            <a:r>
              <a:rPr lang="en-ID" sz="2800" dirty="0" err="1"/>
              <a:t>Isya</a:t>
            </a:r>
            <a:r>
              <a:rPr lang="en-ID" sz="28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800" dirty="0"/>
              <a:t>Salat </a:t>
            </a:r>
            <a:r>
              <a:rPr lang="en-ID" sz="2800" dirty="0" err="1"/>
              <a:t>terdiri</a:t>
            </a:r>
            <a:r>
              <a:rPr lang="en-ID" sz="2800" dirty="0"/>
              <a:t> </a:t>
            </a:r>
            <a:r>
              <a:rPr lang="en-ID" sz="2800" dirty="0" err="1"/>
              <a:t>atas</a:t>
            </a:r>
            <a:r>
              <a:rPr lang="en-ID" sz="2800" dirty="0"/>
              <a:t> Gerakan dan </a:t>
            </a:r>
            <a:r>
              <a:rPr lang="en-ID" sz="2800" dirty="0" err="1"/>
              <a:t>bacaan</a:t>
            </a:r>
            <a:r>
              <a:rPr lang="en-ID" sz="2800" dirty="0"/>
              <a:t> yang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dihafalkan</a:t>
            </a:r>
            <a:r>
              <a:rPr lang="en-ID" sz="28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800" dirty="0"/>
              <a:t>Azan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panggilan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seruan</a:t>
            </a:r>
            <a:r>
              <a:rPr lang="en-ID" sz="2800" dirty="0"/>
              <a:t> </a:t>
            </a:r>
            <a:r>
              <a:rPr lang="en-ID" sz="2800" dirty="0" err="1"/>
              <a:t>bahwa</a:t>
            </a:r>
            <a:r>
              <a:rPr lang="en-ID" sz="2800" dirty="0"/>
              <a:t> </a:t>
            </a:r>
            <a:r>
              <a:rPr lang="en-ID" sz="2800" dirty="0" err="1"/>
              <a:t>waktu</a:t>
            </a:r>
            <a:r>
              <a:rPr lang="en-ID" sz="2800" dirty="0"/>
              <a:t> salat </a:t>
            </a:r>
            <a:r>
              <a:rPr lang="en-ID" sz="2800" dirty="0" err="1"/>
              <a:t>telah</a:t>
            </a:r>
            <a:r>
              <a:rPr lang="en-ID" sz="2800" dirty="0"/>
              <a:t> </a:t>
            </a:r>
            <a:r>
              <a:rPr lang="en-ID" sz="2800" dirty="0" err="1"/>
              <a:t>tiba</a:t>
            </a:r>
            <a:r>
              <a:rPr lang="en-ID" sz="28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800" dirty="0" err="1"/>
              <a:t>Ikmah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seruan</a:t>
            </a:r>
            <a:r>
              <a:rPr lang="en-ID" sz="2800" dirty="0"/>
              <a:t> </a:t>
            </a:r>
            <a:r>
              <a:rPr lang="en-ID" sz="2800" dirty="0" err="1"/>
              <a:t>bahwa</a:t>
            </a:r>
            <a:r>
              <a:rPr lang="en-ID" sz="2800" dirty="0"/>
              <a:t> salat </a:t>
            </a:r>
            <a:r>
              <a:rPr lang="en-ID" sz="2800" dirty="0" err="1"/>
              <a:t>akan</a:t>
            </a:r>
            <a:r>
              <a:rPr lang="en-ID" sz="2800" dirty="0"/>
              <a:t> </a:t>
            </a:r>
            <a:r>
              <a:rPr lang="en-ID" sz="2800" dirty="0" err="1"/>
              <a:t>segera</a:t>
            </a:r>
            <a:r>
              <a:rPr lang="en-ID" sz="2800" dirty="0"/>
              <a:t> </a:t>
            </a:r>
            <a:r>
              <a:rPr lang="en-ID" sz="2800" dirty="0" err="1"/>
              <a:t>dimulai</a:t>
            </a:r>
            <a:endParaRPr lang="en-ID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664044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B4A0F0A-9DE7-A554-F945-EFD2141F0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B4C2A6-B86D-9DB3-08D7-DDF140450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19" y="2011296"/>
            <a:ext cx="545936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en-ID" dirty="0"/>
              <a:t>Salat </a:t>
            </a:r>
            <a:r>
              <a:rPr lang="en-ID" dirty="0" err="1"/>
              <a:t>artinya</a:t>
            </a:r>
            <a:r>
              <a:rPr lang="en-ID" dirty="0"/>
              <a:t> </a:t>
            </a:r>
            <a:r>
              <a:rPr lang="en-ID" dirty="0" err="1"/>
              <a:t>doa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memohon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en-ID" dirty="0"/>
              <a:t>Salat </a:t>
            </a:r>
            <a:r>
              <a:rPr lang="en-ID" dirty="0" err="1"/>
              <a:t>adalah</a:t>
            </a:r>
            <a:r>
              <a:rPr lang="en-ID" dirty="0"/>
              <a:t> ibadah yang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takbiratulihram</a:t>
            </a:r>
            <a:r>
              <a:rPr lang="en-ID" dirty="0"/>
              <a:t> dan </a:t>
            </a:r>
            <a:r>
              <a:rPr lang="en-ID" dirty="0" err="1"/>
              <a:t>diakhiri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salam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en-ID" dirty="0"/>
              <a:t>Salat </a:t>
            </a:r>
            <a:r>
              <a:rPr lang="en-ID" dirty="0" err="1"/>
              <a:t>fardu</a:t>
            </a:r>
            <a:r>
              <a:rPr lang="en-ID" dirty="0"/>
              <a:t> </a:t>
            </a:r>
            <a:r>
              <a:rPr lang="en-ID" dirty="0" err="1"/>
              <a:t>hukumnya</a:t>
            </a:r>
            <a:r>
              <a:rPr lang="en-ID" dirty="0"/>
              <a:t> </a:t>
            </a:r>
            <a:r>
              <a:rPr lang="en-ID" dirty="0" err="1"/>
              <a:t>wajib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F3683F-4BED-E829-41C2-A09FB88C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4" name="Google Shape;3417;p64">
            <a:extLst>
              <a:ext uri="{FF2B5EF4-FFF2-40B4-BE49-F238E27FC236}">
                <a16:creationId xmlns:a16="http://schemas.microsoft.com/office/drawing/2014/main" xmlns="" id="{529232A1-C929-7E6C-A36D-2B36E9728510}"/>
              </a:ext>
            </a:extLst>
          </p:cNvPr>
          <p:cNvGrpSpPr/>
          <p:nvPr/>
        </p:nvGrpSpPr>
        <p:grpSpPr>
          <a:xfrm>
            <a:off x="422191" y="280254"/>
            <a:ext cx="7204565" cy="864456"/>
            <a:chOff x="4411970" y="2962952"/>
            <a:chExt cx="706544" cy="104212"/>
          </a:xfrm>
        </p:grpSpPr>
        <p:sp>
          <p:nvSpPr>
            <p:cNvPr id="9" name="Google Shape;3418;p64">
              <a:extLst>
                <a:ext uri="{FF2B5EF4-FFF2-40B4-BE49-F238E27FC236}">
                  <a16:creationId xmlns:a16="http://schemas.microsoft.com/office/drawing/2014/main" xmlns="" id="{73EF7D7D-1AAB-ADE3-CCC4-6EA5F3E20462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9;p64">
              <a:extLst>
                <a:ext uri="{FF2B5EF4-FFF2-40B4-BE49-F238E27FC236}">
                  <a16:creationId xmlns:a16="http://schemas.microsoft.com/office/drawing/2014/main" xmlns="" id="{C2627099-D153-9857-1CE3-2BD022F4A799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3420;p64">
              <a:extLst>
                <a:ext uri="{FF2B5EF4-FFF2-40B4-BE49-F238E27FC236}">
                  <a16:creationId xmlns:a16="http://schemas.microsoft.com/office/drawing/2014/main" xmlns="" id="{63013C7B-472F-3B90-873B-CAFCC33E6629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21;p64">
              <a:extLst>
                <a:ext uri="{FF2B5EF4-FFF2-40B4-BE49-F238E27FC236}">
                  <a16:creationId xmlns:a16="http://schemas.microsoft.com/office/drawing/2014/main" xmlns="" id="{4CC32BE7-4679-119E-66EF-37C7ABEDE91A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79800-8801-FC30-38AD-2DFBF805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74" y="49140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/>
              <a:t>Salat </a:t>
            </a:r>
            <a:r>
              <a:rPr lang="en-ID" sz="4000" b="1" dirty="0" err="1"/>
              <a:t>Fardu</a:t>
            </a:r>
            <a:endParaRPr lang="en-ID" sz="4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3A5238-AE9B-E238-9B75-17A5FAA67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14" y="839762"/>
            <a:ext cx="3490906" cy="47928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055164D-90D5-B153-508E-478B261D8F6D}"/>
              </a:ext>
            </a:extLst>
          </p:cNvPr>
          <p:cNvSpPr txBox="1"/>
          <p:nvPr/>
        </p:nvSpPr>
        <p:spPr>
          <a:xfrm>
            <a:off x="8018283" y="57815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965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27;p40">
            <a:extLst>
              <a:ext uri="{FF2B5EF4-FFF2-40B4-BE49-F238E27FC236}">
                <a16:creationId xmlns:a16="http://schemas.microsoft.com/office/drawing/2014/main" xmlns="" id="{DB9780D9-CB67-B870-E33C-EAACDAE00740}"/>
              </a:ext>
            </a:extLst>
          </p:cNvPr>
          <p:cNvGrpSpPr/>
          <p:nvPr/>
        </p:nvGrpSpPr>
        <p:grpSpPr>
          <a:xfrm>
            <a:off x="550759" y="1390988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5" name="Google Shape;828;p40">
              <a:extLst>
                <a:ext uri="{FF2B5EF4-FFF2-40B4-BE49-F238E27FC236}">
                  <a16:creationId xmlns:a16="http://schemas.microsoft.com/office/drawing/2014/main" xmlns="" id="{42278403-53E3-F38B-F369-4758C3D2ABBB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29;p40">
              <a:extLst>
                <a:ext uri="{FF2B5EF4-FFF2-40B4-BE49-F238E27FC236}">
                  <a16:creationId xmlns:a16="http://schemas.microsoft.com/office/drawing/2014/main" xmlns="" id="{3AE9732E-8E61-8F64-D73A-716447B633A8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31;p40">
              <a:extLst>
                <a:ext uri="{FF2B5EF4-FFF2-40B4-BE49-F238E27FC236}">
                  <a16:creationId xmlns:a16="http://schemas.microsoft.com/office/drawing/2014/main" xmlns="" id="{E1D0C147-BEC6-7E4F-8CF6-7202433A832C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2;p40">
              <a:extLst>
                <a:ext uri="{FF2B5EF4-FFF2-40B4-BE49-F238E27FC236}">
                  <a16:creationId xmlns:a16="http://schemas.microsoft.com/office/drawing/2014/main" xmlns="" id="{982AA810-AEF0-FB52-EDA8-3D3EE58FED0E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3;p40">
              <a:extLst>
                <a:ext uri="{FF2B5EF4-FFF2-40B4-BE49-F238E27FC236}">
                  <a16:creationId xmlns:a16="http://schemas.microsoft.com/office/drawing/2014/main" xmlns="" id="{236ABEB8-7ABE-45AC-28F9-BDDA245CA0AF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BCD290-EF90-569C-6EF3-0D360331B008}"/>
              </a:ext>
            </a:extLst>
          </p:cNvPr>
          <p:cNvSpPr txBox="1"/>
          <p:nvPr/>
        </p:nvSpPr>
        <p:spPr>
          <a:xfrm>
            <a:off x="802659" y="3181824"/>
            <a:ext cx="185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Dikerjakan</a:t>
            </a:r>
            <a:r>
              <a:rPr lang="en-ID" sz="2000" dirty="0"/>
              <a:t> pada </a:t>
            </a:r>
            <a:r>
              <a:rPr lang="en-ID" sz="2000" dirty="0" err="1"/>
              <a:t>waktu</a:t>
            </a:r>
            <a:r>
              <a:rPr lang="en-ID" sz="2000" dirty="0"/>
              <a:t> </a:t>
            </a:r>
            <a:r>
              <a:rPr lang="en-ID" sz="2000" dirty="0" err="1"/>
              <a:t>pagi</a:t>
            </a:r>
            <a:r>
              <a:rPr lang="en-ID" sz="2000" dirty="0"/>
              <a:t> (</a:t>
            </a:r>
            <a:r>
              <a:rPr lang="en-ID" sz="2000" dirty="0" err="1"/>
              <a:t>fajar</a:t>
            </a:r>
            <a:r>
              <a:rPr lang="en-ID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E29F86-5427-59E4-57D6-A7571C7FBEE8}"/>
              </a:ext>
            </a:extLst>
          </p:cNvPr>
          <p:cNvSpPr txBox="1"/>
          <p:nvPr/>
        </p:nvSpPr>
        <p:spPr>
          <a:xfrm>
            <a:off x="4970652" y="3296975"/>
            <a:ext cx="2305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Dikerjakan</a:t>
            </a:r>
            <a:r>
              <a:rPr lang="en-ID" sz="2000" dirty="0"/>
              <a:t> pada </a:t>
            </a:r>
            <a:r>
              <a:rPr lang="en-ID" sz="2000" dirty="0" err="1"/>
              <a:t>waktu</a:t>
            </a:r>
            <a:r>
              <a:rPr lang="en-ID" sz="2000" dirty="0"/>
              <a:t> sore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7829DC-3988-260E-88F9-B860B12BCD04}"/>
              </a:ext>
            </a:extLst>
          </p:cNvPr>
          <p:cNvSpPr txBox="1"/>
          <p:nvPr/>
        </p:nvSpPr>
        <p:spPr>
          <a:xfrm>
            <a:off x="7262671" y="5004573"/>
            <a:ext cx="2147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Dikerjakan</a:t>
            </a:r>
            <a:r>
              <a:rPr lang="en-ID" sz="2000" dirty="0"/>
              <a:t> pada </a:t>
            </a:r>
            <a:r>
              <a:rPr lang="en-ID" sz="2000" dirty="0" err="1"/>
              <a:t>waktu</a:t>
            </a:r>
            <a:r>
              <a:rPr lang="en-ID" sz="2000" dirty="0"/>
              <a:t> </a:t>
            </a:r>
            <a:r>
              <a:rPr lang="en-ID" sz="2000" dirty="0" err="1"/>
              <a:t>petang</a:t>
            </a:r>
            <a:endParaRPr lang="en-ID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48659D-FBC7-BC72-8028-F0DFC16F2702}"/>
              </a:ext>
            </a:extLst>
          </p:cNvPr>
          <p:cNvSpPr txBox="1"/>
          <p:nvPr/>
        </p:nvSpPr>
        <p:spPr>
          <a:xfrm>
            <a:off x="3016742" y="5123286"/>
            <a:ext cx="1996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Dikerjakan</a:t>
            </a:r>
            <a:r>
              <a:rPr lang="en-ID" sz="2000" dirty="0"/>
              <a:t> pada </a:t>
            </a:r>
            <a:r>
              <a:rPr lang="en-ID" sz="2000" dirty="0" err="1"/>
              <a:t>waktu</a:t>
            </a:r>
            <a:r>
              <a:rPr lang="en-ID" sz="2000" dirty="0"/>
              <a:t> </a:t>
            </a:r>
            <a:r>
              <a:rPr lang="en-ID" sz="2000" dirty="0" err="1"/>
              <a:t>siang</a:t>
            </a:r>
            <a:endParaRPr lang="en-ID" sz="2000" dirty="0"/>
          </a:p>
        </p:txBody>
      </p:sp>
      <p:grpSp>
        <p:nvGrpSpPr>
          <p:cNvPr id="14" name="Google Shape;827;p40">
            <a:extLst>
              <a:ext uri="{FF2B5EF4-FFF2-40B4-BE49-F238E27FC236}">
                <a16:creationId xmlns:a16="http://schemas.microsoft.com/office/drawing/2014/main" xmlns="" id="{7000651E-B66F-5D99-C3F2-BC8BA095BB48}"/>
              </a:ext>
            </a:extLst>
          </p:cNvPr>
          <p:cNvGrpSpPr/>
          <p:nvPr/>
        </p:nvGrpSpPr>
        <p:grpSpPr>
          <a:xfrm>
            <a:off x="2788196" y="3167122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15" name="Google Shape;828;p40">
              <a:extLst>
                <a:ext uri="{FF2B5EF4-FFF2-40B4-BE49-F238E27FC236}">
                  <a16:creationId xmlns:a16="http://schemas.microsoft.com/office/drawing/2014/main" xmlns="" id="{9424D9E4-7FF2-C674-86D6-4563405AB381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9;p40">
              <a:extLst>
                <a:ext uri="{FF2B5EF4-FFF2-40B4-BE49-F238E27FC236}">
                  <a16:creationId xmlns:a16="http://schemas.microsoft.com/office/drawing/2014/main" xmlns="" id="{0746FB07-4BAF-A9CB-2003-EAB667E71B69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40">
              <a:extLst>
                <a:ext uri="{FF2B5EF4-FFF2-40B4-BE49-F238E27FC236}">
                  <a16:creationId xmlns:a16="http://schemas.microsoft.com/office/drawing/2014/main" xmlns="" id="{4C450B50-3849-E543-AB70-D735E74B3F22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32;p40">
              <a:extLst>
                <a:ext uri="{FF2B5EF4-FFF2-40B4-BE49-F238E27FC236}">
                  <a16:creationId xmlns:a16="http://schemas.microsoft.com/office/drawing/2014/main" xmlns="" id="{DA576382-8AA2-7A1B-B1D9-257974E4BFBE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33;p40">
              <a:extLst>
                <a:ext uri="{FF2B5EF4-FFF2-40B4-BE49-F238E27FC236}">
                  <a16:creationId xmlns:a16="http://schemas.microsoft.com/office/drawing/2014/main" xmlns="" id="{9090AE5B-F547-C0C7-9F2A-94C969DB1CFA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827;p40">
            <a:extLst>
              <a:ext uri="{FF2B5EF4-FFF2-40B4-BE49-F238E27FC236}">
                <a16:creationId xmlns:a16="http://schemas.microsoft.com/office/drawing/2014/main" xmlns="" id="{661D3757-88D5-C449-0A0C-3F6B84411177}"/>
              </a:ext>
            </a:extLst>
          </p:cNvPr>
          <p:cNvGrpSpPr/>
          <p:nvPr/>
        </p:nvGrpSpPr>
        <p:grpSpPr>
          <a:xfrm>
            <a:off x="4877566" y="1318999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21" name="Google Shape;828;p40">
              <a:extLst>
                <a:ext uri="{FF2B5EF4-FFF2-40B4-BE49-F238E27FC236}">
                  <a16:creationId xmlns:a16="http://schemas.microsoft.com/office/drawing/2014/main" xmlns="" id="{4C7A7B4A-235C-3162-3014-9CC2D27F97B9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9;p40">
              <a:extLst>
                <a:ext uri="{FF2B5EF4-FFF2-40B4-BE49-F238E27FC236}">
                  <a16:creationId xmlns:a16="http://schemas.microsoft.com/office/drawing/2014/main" xmlns="" id="{1A022F0B-7328-DBD3-27DF-98CD556029E3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1;p40">
              <a:extLst>
                <a:ext uri="{FF2B5EF4-FFF2-40B4-BE49-F238E27FC236}">
                  <a16:creationId xmlns:a16="http://schemas.microsoft.com/office/drawing/2014/main" xmlns="" id="{E7032308-542F-70F1-A7D6-F0B61F01C58E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2;p40">
              <a:extLst>
                <a:ext uri="{FF2B5EF4-FFF2-40B4-BE49-F238E27FC236}">
                  <a16:creationId xmlns:a16="http://schemas.microsoft.com/office/drawing/2014/main" xmlns="" id="{B7D348A9-C63A-D0EA-F1D8-4EECBFFF31A7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3;p40">
              <a:extLst>
                <a:ext uri="{FF2B5EF4-FFF2-40B4-BE49-F238E27FC236}">
                  <a16:creationId xmlns:a16="http://schemas.microsoft.com/office/drawing/2014/main" xmlns="" id="{84DF6CB6-F68A-FC34-552C-72AD4CC189A6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CEC6C6F-443D-7EA4-15E0-7E2AC4317A3E}"/>
              </a:ext>
            </a:extLst>
          </p:cNvPr>
          <p:cNvSpPr txBox="1"/>
          <p:nvPr/>
        </p:nvSpPr>
        <p:spPr>
          <a:xfrm>
            <a:off x="1605568" y="1565028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89F1195-EF34-6835-313D-DB6177F37C39}"/>
              </a:ext>
            </a:extLst>
          </p:cNvPr>
          <p:cNvSpPr txBox="1"/>
          <p:nvPr/>
        </p:nvSpPr>
        <p:spPr>
          <a:xfrm>
            <a:off x="3830512" y="3355257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29453B1-BCFA-A769-B682-54EDE4CF50B9}"/>
              </a:ext>
            </a:extLst>
          </p:cNvPr>
          <p:cNvSpPr txBox="1"/>
          <p:nvPr/>
        </p:nvSpPr>
        <p:spPr>
          <a:xfrm>
            <a:off x="5894860" y="1497735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D96DCC4-A2E1-4E87-A933-29A0AB13C754}"/>
              </a:ext>
            </a:extLst>
          </p:cNvPr>
          <p:cNvSpPr txBox="1"/>
          <p:nvPr/>
        </p:nvSpPr>
        <p:spPr>
          <a:xfrm>
            <a:off x="8145558" y="3259454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4</a:t>
            </a:r>
          </a:p>
        </p:txBody>
      </p:sp>
      <p:grpSp>
        <p:nvGrpSpPr>
          <p:cNvPr id="30" name="Google Shape;827;p40">
            <a:extLst>
              <a:ext uri="{FF2B5EF4-FFF2-40B4-BE49-F238E27FC236}">
                <a16:creationId xmlns:a16="http://schemas.microsoft.com/office/drawing/2014/main" xmlns="" id="{5EDAD3C5-25EC-D337-4E1B-C8F04F92DAD6}"/>
              </a:ext>
            </a:extLst>
          </p:cNvPr>
          <p:cNvGrpSpPr/>
          <p:nvPr/>
        </p:nvGrpSpPr>
        <p:grpSpPr>
          <a:xfrm>
            <a:off x="7127373" y="3089503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31" name="Google Shape;828;p40">
              <a:extLst>
                <a:ext uri="{FF2B5EF4-FFF2-40B4-BE49-F238E27FC236}">
                  <a16:creationId xmlns:a16="http://schemas.microsoft.com/office/drawing/2014/main" xmlns="" id="{304703A4-D279-5BFA-ACFB-C69AB459B15C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;p40">
              <a:extLst>
                <a:ext uri="{FF2B5EF4-FFF2-40B4-BE49-F238E27FC236}">
                  <a16:creationId xmlns:a16="http://schemas.microsoft.com/office/drawing/2014/main" xmlns="" id="{AA435A12-A872-5DEC-5D67-BB9ED46E682C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1;p40">
              <a:extLst>
                <a:ext uri="{FF2B5EF4-FFF2-40B4-BE49-F238E27FC236}">
                  <a16:creationId xmlns:a16="http://schemas.microsoft.com/office/drawing/2014/main" xmlns="" id="{63D1A7CB-5719-2D01-76DF-862A2E436BB7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2;p40">
              <a:extLst>
                <a:ext uri="{FF2B5EF4-FFF2-40B4-BE49-F238E27FC236}">
                  <a16:creationId xmlns:a16="http://schemas.microsoft.com/office/drawing/2014/main" xmlns="" id="{B764F0BF-04CC-2613-1030-D7DDA45AFFAD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3;p40">
              <a:extLst>
                <a:ext uri="{FF2B5EF4-FFF2-40B4-BE49-F238E27FC236}">
                  <a16:creationId xmlns:a16="http://schemas.microsoft.com/office/drawing/2014/main" xmlns="" id="{0A53A40D-24A6-BED9-AF82-CA21B2799CC9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827;p40">
            <a:extLst>
              <a:ext uri="{FF2B5EF4-FFF2-40B4-BE49-F238E27FC236}">
                <a16:creationId xmlns:a16="http://schemas.microsoft.com/office/drawing/2014/main" xmlns="" id="{F1F99D00-35F4-7933-A41D-E59DEE493928}"/>
              </a:ext>
            </a:extLst>
          </p:cNvPr>
          <p:cNvGrpSpPr/>
          <p:nvPr/>
        </p:nvGrpSpPr>
        <p:grpSpPr>
          <a:xfrm>
            <a:off x="9487562" y="1512778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37" name="Google Shape;828;p40">
              <a:extLst>
                <a:ext uri="{FF2B5EF4-FFF2-40B4-BE49-F238E27FC236}">
                  <a16:creationId xmlns:a16="http://schemas.microsoft.com/office/drawing/2014/main" xmlns="" id="{ABEFF0EF-AD39-C809-68BB-4AC9613F36C4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29;p40">
              <a:extLst>
                <a:ext uri="{FF2B5EF4-FFF2-40B4-BE49-F238E27FC236}">
                  <a16:creationId xmlns:a16="http://schemas.microsoft.com/office/drawing/2014/main" xmlns="" id="{E3F78925-D9CB-7748-E577-83B96680E68E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1;p40">
              <a:extLst>
                <a:ext uri="{FF2B5EF4-FFF2-40B4-BE49-F238E27FC236}">
                  <a16:creationId xmlns:a16="http://schemas.microsoft.com/office/drawing/2014/main" xmlns="" id="{98E82899-3B1F-A795-0497-8E3D7C4FC191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2;p40">
              <a:extLst>
                <a:ext uri="{FF2B5EF4-FFF2-40B4-BE49-F238E27FC236}">
                  <a16:creationId xmlns:a16="http://schemas.microsoft.com/office/drawing/2014/main" xmlns="" id="{E6EF1FE6-407B-4CE8-0EFC-6B04DB7183F6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3;p40">
              <a:extLst>
                <a:ext uri="{FF2B5EF4-FFF2-40B4-BE49-F238E27FC236}">
                  <a16:creationId xmlns:a16="http://schemas.microsoft.com/office/drawing/2014/main" xmlns="" id="{6175C70A-DB54-0F88-2E53-D95A0DB597DF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F7053BF-855F-6806-53E0-D9DC9E0399C0}"/>
              </a:ext>
            </a:extLst>
          </p:cNvPr>
          <p:cNvSpPr txBox="1"/>
          <p:nvPr/>
        </p:nvSpPr>
        <p:spPr>
          <a:xfrm>
            <a:off x="10504856" y="1725819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8CA060C-71C0-1F6D-864C-85A184B3AA16}"/>
              </a:ext>
            </a:extLst>
          </p:cNvPr>
          <p:cNvSpPr txBox="1"/>
          <p:nvPr/>
        </p:nvSpPr>
        <p:spPr>
          <a:xfrm>
            <a:off x="9624650" y="3457766"/>
            <a:ext cx="2147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 err="1"/>
              <a:t>Dikerjakan</a:t>
            </a:r>
            <a:r>
              <a:rPr lang="en-ID" sz="2000" dirty="0"/>
              <a:t> pada </a:t>
            </a:r>
            <a:r>
              <a:rPr lang="en-ID" sz="2000" dirty="0" err="1"/>
              <a:t>waktu</a:t>
            </a:r>
            <a:r>
              <a:rPr lang="en-ID" sz="2000" dirty="0"/>
              <a:t> </a:t>
            </a:r>
            <a:r>
              <a:rPr lang="en-ID" sz="2000" dirty="0" err="1"/>
              <a:t>malam</a:t>
            </a:r>
            <a:endParaRPr lang="en-ID" sz="2000" dirty="0"/>
          </a:p>
        </p:txBody>
      </p:sp>
      <p:sp>
        <p:nvSpPr>
          <p:cNvPr id="47" name="Google Shape;838;p40">
            <a:extLst>
              <a:ext uri="{FF2B5EF4-FFF2-40B4-BE49-F238E27FC236}">
                <a16:creationId xmlns:a16="http://schemas.microsoft.com/office/drawing/2014/main" xmlns="" id="{D03F6963-734C-1513-7E2C-8F79F984F0B4}"/>
              </a:ext>
            </a:extLst>
          </p:cNvPr>
          <p:cNvSpPr/>
          <p:nvPr/>
        </p:nvSpPr>
        <p:spPr>
          <a:xfrm>
            <a:off x="949649" y="3176199"/>
            <a:ext cx="1622228" cy="38093"/>
          </a:xfrm>
          <a:custGeom>
            <a:avLst/>
            <a:gdLst/>
            <a:ahLst/>
            <a:cxnLst/>
            <a:rect l="l" t="t" r="r" b="b"/>
            <a:pathLst>
              <a:path w="26743" h="628" extrusionOk="0">
                <a:moveTo>
                  <a:pt x="26617" y="1"/>
                </a:moveTo>
                <a:cubicBezTo>
                  <a:pt x="23484" y="101"/>
                  <a:pt x="20677" y="101"/>
                  <a:pt x="17970" y="201"/>
                </a:cubicBezTo>
                <a:cubicBezTo>
                  <a:pt x="15238" y="201"/>
                  <a:pt x="12331" y="301"/>
                  <a:pt x="9298" y="301"/>
                </a:cubicBezTo>
                <a:lnTo>
                  <a:pt x="7419" y="301"/>
                </a:lnTo>
                <a:cubicBezTo>
                  <a:pt x="6792" y="201"/>
                  <a:pt x="6065" y="201"/>
                  <a:pt x="5539" y="201"/>
                </a:cubicBezTo>
                <a:lnTo>
                  <a:pt x="100" y="201"/>
                </a:lnTo>
                <a:lnTo>
                  <a:pt x="0" y="301"/>
                </a:lnTo>
                <a:cubicBezTo>
                  <a:pt x="0" y="402"/>
                  <a:pt x="100" y="402"/>
                  <a:pt x="100" y="402"/>
                </a:cubicBezTo>
                <a:lnTo>
                  <a:pt x="5539" y="402"/>
                </a:lnTo>
                <a:cubicBezTo>
                  <a:pt x="6065" y="402"/>
                  <a:pt x="6692" y="502"/>
                  <a:pt x="7419" y="502"/>
                </a:cubicBezTo>
                <a:cubicBezTo>
                  <a:pt x="8045" y="502"/>
                  <a:pt x="8772" y="627"/>
                  <a:pt x="9198" y="627"/>
                </a:cubicBezTo>
                <a:lnTo>
                  <a:pt x="9298" y="627"/>
                </a:lnTo>
                <a:cubicBezTo>
                  <a:pt x="12331" y="502"/>
                  <a:pt x="15238" y="502"/>
                  <a:pt x="17970" y="402"/>
                </a:cubicBezTo>
                <a:cubicBezTo>
                  <a:pt x="20677" y="402"/>
                  <a:pt x="23484" y="301"/>
                  <a:pt x="26617" y="301"/>
                </a:cubicBezTo>
                <a:lnTo>
                  <a:pt x="26742" y="201"/>
                </a:lnTo>
                <a:cubicBezTo>
                  <a:pt x="26742" y="101"/>
                  <a:pt x="26617" y="1"/>
                  <a:pt x="266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38;p40">
            <a:extLst>
              <a:ext uri="{FF2B5EF4-FFF2-40B4-BE49-F238E27FC236}">
                <a16:creationId xmlns:a16="http://schemas.microsoft.com/office/drawing/2014/main" xmlns="" id="{679348BE-E1C0-B716-4F8B-6316EF29748E}"/>
              </a:ext>
            </a:extLst>
          </p:cNvPr>
          <p:cNvSpPr/>
          <p:nvPr/>
        </p:nvSpPr>
        <p:spPr>
          <a:xfrm>
            <a:off x="9872957" y="3415614"/>
            <a:ext cx="1622228" cy="38093"/>
          </a:xfrm>
          <a:custGeom>
            <a:avLst/>
            <a:gdLst/>
            <a:ahLst/>
            <a:cxnLst/>
            <a:rect l="l" t="t" r="r" b="b"/>
            <a:pathLst>
              <a:path w="26743" h="628" extrusionOk="0">
                <a:moveTo>
                  <a:pt x="26617" y="1"/>
                </a:moveTo>
                <a:cubicBezTo>
                  <a:pt x="23484" y="101"/>
                  <a:pt x="20677" y="101"/>
                  <a:pt x="17970" y="201"/>
                </a:cubicBezTo>
                <a:cubicBezTo>
                  <a:pt x="15238" y="201"/>
                  <a:pt x="12331" y="301"/>
                  <a:pt x="9298" y="301"/>
                </a:cubicBezTo>
                <a:lnTo>
                  <a:pt x="7419" y="301"/>
                </a:lnTo>
                <a:cubicBezTo>
                  <a:pt x="6792" y="201"/>
                  <a:pt x="6065" y="201"/>
                  <a:pt x="5539" y="201"/>
                </a:cubicBezTo>
                <a:lnTo>
                  <a:pt x="100" y="201"/>
                </a:lnTo>
                <a:lnTo>
                  <a:pt x="0" y="301"/>
                </a:lnTo>
                <a:cubicBezTo>
                  <a:pt x="0" y="402"/>
                  <a:pt x="100" y="402"/>
                  <a:pt x="100" y="402"/>
                </a:cubicBezTo>
                <a:lnTo>
                  <a:pt x="5539" y="402"/>
                </a:lnTo>
                <a:cubicBezTo>
                  <a:pt x="6065" y="402"/>
                  <a:pt x="6692" y="502"/>
                  <a:pt x="7419" y="502"/>
                </a:cubicBezTo>
                <a:cubicBezTo>
                  <a:pt x="8045" y="502"/>
                  <a:pt x="8772" y="627"/>
                  <a:pt x="9198" y="627"/>
                </a:cubicBezTo>
                <a:lnTo>
                  <a:pt x="9298" y="627"/>
                </a:lnTo>
                <a:cubicBezTo>
                  <a:pt x="12331" y="502"/>
                  <a:pt x="15238" y="502"/>
                  <a:pt x="17970" y="402"/>
                </a:cubicBezTo>
                <a:cubicBezTo>
                  <a:pt x="20677" y="402"/>
                  <a:pt x="23484" y="301"/>
                  <a:pt x="26617" y="301"/>
                </a:cubicBezTo>
                <a:lnTo>
                  <a:pt x="26742" y="201"/>
                </a:lnTo>
                <a:cubicBezTo>
                  <a:pt x="26742" y="101"/>
                  <a:pt x="26617" y="1"/>
                  <a:pt x="266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38;p40">
            <a:extLst>
              <a:ext uri="{FF2B5EF4-FFF2-40B4-BE49-F238E27FC236}">
                <a16:creationId xmlns:a16="http://schemas.microsoft.com/office/drawing/2014/main" xmlns="" id="{DE9A1DEC-6D6A-DD05-4B36-7DF1EDED73CB}"/>
              </a:ext>
            </a:extLst>
          </p:cNvPr>
          <p:cNvSpPr/>
          <p:nvPr/>
        </p:nvSpPr>
        <p:spPr>
          <a:xfrm>
            <a:off x="7513659" y="4926069"/>
            <a:ext cx="1622228" cy="38093"/>
          </a:xfrm>
          <a:custGeom>
            <a:avLst/>
            <a:gdLst/>
            <a:ahLst/>
            <a:cxnLst/>
            <a:rect l="l" t="t" r="r" b="b"/>
            <a:pathLst>
              <a:path w="26743" h="628" extrusionOk="0">
                <a:moveTo>
                  <a:pt x="26617" y="1"/>
                </a:moveTo>
                <a:cubicBezTo>
                  <a:pt x="23484" y="101"/>
                  <a:pt x="20677" y="101"/>
                  <a:pt x="17970" y="201"/>
                </a:cubicBezTo>
                <a:cubicBezTo>
                  <a:pt x="15238" y="201"/>
                  <a:pt x="12331" y="301"/>
                  <a:pt x="9298" y="301"/>
                </a:cubicBezTo>
                <a:lnTo>
                  <a:pt x="7419" y="301"/>
                </a:lnTo>
                <a:cubicBezTo>
                  <a:pt x="6792" y="201"/>
                  <a:pt x="6065" y="201"/>
                  <a:pt x="5539" y="201"/>
                </a:cubicBezTo>
                <a:lnTo>
                  <a:pt x="100" y="201"/>
                </a:lnTo>
                <a:lnTo>
                  <a:pt x="0" y="301"/>
                </a:lnTo>
                <a:cubicBezTo>
                  <a:pt x="0" y="402"/>
                  <a:pt x="100" y="402"/>
                  <a:pt x="100" y="402"/>
                </a:cubicBezTo>
                <a:lnTo>
                  <a:pt x="5539" y="402"/>
                </a:lnTo>
                <a:cubicBezTo>
                  <a:pt x="6065" y="402"/>
                  <a:pt x="6692" y="502"/>
                  <a:pt x="7419" y="502"/>
                </a:cubicBezTo>
                <a:cubicBezTo>
                  <a:pt x="8045" y="502"/>
                  <a:pt x="8772" y="627"/>
                  <a:pt x="9198" y="627"/>
                </a:cubicBezTo>
                <a:lnTo>
                  <a:pt x="9298" y="627"/>
                </a:lnTo>
                <a:cubicBezTo>
                  <a:pt x="12331" y="502"/>
                  <a:pt x="15238" y="502"/>
                  <a:pt x="17970" y="402"/>
                </a:cubicBezTo>
                <a:cubicBezTo>
                  <a:pt x="20677" y="402"/>
                  <a:pt x="23484" y="301"/>
                  <a:pt x="26617" y="301"/>
                </a:cubicBezTo>
                <a:lnTo>
                  <a:pt x="26742" y="201"/>
                </a:lnTo>
                <a:cubicBezTo>
                  <a:pt x="26742" y="101"/>
                  <a:pt x="26617" y="1"/>
                  <a:pt x="266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38;p40">
            <a:extLst>
              <a:ext uri="{FF2B5EF4-FFF2-40B4-BE49-F238E27FC236}">
                <a16:creationId xmlns:a16="http://schemas.microsoft.com/office/drawing/2014/main" xmlns="" id="{88907096-0D60-7047-A3FB-B03DA921235D}"/>
              </a:ext>
            </a:extLst>
          </p:cNvPr>
          <p:cNvSpPr/>
          <p:nvPr/>
        </p:nvSpPr>
        <p:spPr>
          <a:xfrm>
            <a:off x="5262961" y="3206764"/>
            <a:ext cx="1622228" cy="38093"/>
          </a:xfrm>
          <a:custGeom>
            <a:avLst/>
            <a:gdLst/>
            <a:ahLst/>
            <a:cxnLst/>
            <a:rect l="l" t="t" r="r" b="b"/>
            <a:pathLst>
              <a:path w="26743" h="628" extrusionOk="0">
                <a:moveTo>
                  <a:pt x="26617" y="1"/>
                </a:moveTo>
                <a:cubicBezTo>
                  <a:pt x="23484" y="101"/>
                  <a:pt x="20677" y="101"/>
                  <a:pt x="17970" y="201"/>
                </a:cubicBezTo>
                <a:cubicBezTo>
                  <a:pt x="15238" y="201"/>
                  <a:pt x="12331" y="301"/>
                  <a:pt x="9298" y="301"/>
                </a:cubicBezTo>
                <a:lnTo>
                  <a:pt x="7419" y="301"/>
                </a:lnTo>
                <a:cubicBezTo>
                  <a:pt x="6792" y="201"/>
                  <a:pt x="6065" y="201"/>
                  <a:pt x="5539" y="201"/>
                </a:cubicBezTo>
                <a:lnTo>
                  <a:pt x="100" y="201"/>
                </a:lnTo>
                <a:lnTo>
                  <a:pt x="0" y="301"/>
                </a:lnTo>
                <a:cubicBezTo>
                  <a:pt x="0" y="402"/>
                  <a:pt x="100" y="402"/>
                  <a:pt x="100" y="402"/>
                </a:cubicBezTo>
                <a:lnTo>
                  <a:pt x="5539" y="402"/>
                </a:lnTo>
                <a:cubicBezTo>
                  <a:pt x="6065" y="402"/>
                  <a:pt x="6692" y="502"/>
                  <a:pt x="7419" y="502"/>
                </a:cubicBezTo>
                <a:cubicBezTo>
                  <a:pt x="8045" y="502"/>
                  <a:pt x="8772" y="627"/>
                  <a:pt x="9198" y="627"/>
                </a:cubicBezTo>
                <a:lnTo>
                  <a:pt x="9298" y="627"/>
                </a:lnTo>
                <a:cubicBezTo>
                  <a:pt x="12331" y="502"/>
                  <a:pt x="15238" y="502"/>
                  <a:pt x="17970" y="402"/>
                </a:cubicBezTo>
                <a:cubicBezTo>
                  <a:pt x="20677" y="402"/>
                  <a:pt x="23484" y="301"/>
                  <a:pt x="26617" y="301"/>
                </a:cubicBezTo>
                <a:lnTo>
                  <a:pt x="26742" y="201"/>
                </a:lnTo>
                <a:cubicBezTo>
                  <a:pt x="26742" y="101"/>
                  <a:pt x="26617" y="1"/>
                  <a:pt x="266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838;p40">
            <a:extLst>
              <a:ext uri="{FF2B5EF4-FFF2-40B4-BE49-F238E27FC236}">
                <a16:creationId xmlns:a16="http://schemas.microsoft.com/office/drawing/2014/main" xmlns="" id="{0C351CBD-1544-4A3D-FA89-CB86E51DCEDC}"/>
              </a:ext>
            </a:extLst>
          </p:cNvPr>
          <p:cNvSpPr/>
          <p:nvPr/>
        </p:nvSpPr>
        <p:spPr>
          <a:xfrm>
            <a:off x="3184708" y="5007131"/>
            <a:ext cx="1622228" cy="38093"/>
          </a:xfrm>
          <a:custGeom>
            <a:avLst/>
            <a:gdLst/>
            <a:ahLst/>
            <a:cxnLst/>
            <a:rect l="l" t="t" r="r" b="b"/>
            <a:pathLst>
              <a:path w="26743" h="628" extrusionOk="0">
                <a:moveTo>
                  <a:pt x="26617" y="1"/>
                </a:moveTo>
                <a:cubicBezTo>
                  <a:pt x="23484" y="101"/>
                  <a:pt x="20677" y="101"/>
                  <a:pt x="17970" y="201"/>
                </a:cubicBezTo>
                <a:cubicBezTo>
                  <a:pt x="15238" y="201"/>
                  <a:pt x="12331" y="301"/>
                  <a:pt x="9298" y="301"/>
                </a:cubicBezTo>
                <a:lnTo>
                  <a:pt x="7419" y="301"/>
                </a:lnTo>
                <a:cubicBezTo>
                  <a:pt x="6792" y="201"/>
                  <a:pt x="6065" y="201"/>
                  <a:pt x="5539" y="201"/>
                </a:cubicBezTo>
                <a:lnTo>
                  <a:pt x="100" y="201"/>
                </a:lnTo>
                <a:lnTo>
                  <a:pt x="0" y="301"/>
                </a:lnTo>
                <a:cubicBezTo>
                  <a:pt x="0" y="402"/>
                  <a:pt x="100" y="402"/>
                  <a:pt x="100" y="402"/>
                </a:cubicBezTo>
                <a:lnTo>
                  <a:pt x="5539" y="402"/>
                </a:lnTo>
                <a:cubicBezTo>
                  <a:pt x="6065" y="402"/>
                  <a:pt x="6692" y="502"/>
                  <a:pt x="7419" y="502"/>
                </a:cubicBezTo>
                <a:cubicBezTo>
                  <a:pt x="8045" y="502"/>
                  <a:pt x="8772" y="627"/>
                  <a:pt x="9198" y="627"/>
                </a:cubicBezTo>
                <a:lnTo>
                  <a:pt x="9298" y="627"/>
                </a:lnTo>
                <a:cubicBezTo>
                  <a:pt x="12331" y="502"/>
                  <a:pt x="15238" y="502"/>
                  <a:pt x="17970" y="402"/>
                </a:cubicBezTo>
                <a:cubicBezTo>
                  <a:pt x="20677" y="402"/>
                  <a:pt x="23484" y="301"/>
                  <a:pt x="26617" y="301"/>
                </a:cubicBezTo>
                <a:lnTo>
                  <a:pt x="26742" y="201"/>
                </a:lnTo>
                <a:cubicBezTo>
                  <a:pt x="26742" y="101"/>
                  <a:pt x="26617" y="1"/>
                  <a:pt x="2661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80820B5-18E0-11AF-F7F9-B527A8DBC62C}"/>
              </a:ext>
            </a:extLst>
          </p:cNvPr>
          <p:cNvSpPr txBox="1"/>
          <p:nvPr/>
        </p:nvSpPr>
        <p:spPr>
          <a:xfrm>
            <a:off x="9771611" y="2594706"/>
            <a:ext cx="1853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/>
              <a:t>Isya</a:t>
            </a:r>
            <a:r>
              <a:rPr lang="en-ID" sz="2000" dirty="0"/>
              <a:t> </a:t>
            </a:r>
          </a:p>
          <a:p>
            <a:pPr algn="ctr"/>
            <a:r>
              <a:rPr lang="en-ID" sz="2000" dirty="0"/>
              <a:t>(4 </a:t>
            </a:r>
            <a:r>
              <a:rPr lang="en-ID" sz="2000" dirty="0" err="1"/>
              <a:t>rakaat</a:t>
            </a:r>
            <a:r>
              <a:rPr lang="en-ID" sz="2000" dirty="0"/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CA64175-0F8F-DEAA-0D59-2D97B547B23C}"/>
              </a:ext>
            </a:extLst>
          </p:cNvPr>
          <p:cNvSpPr txBox="1"/>
          <p:nvPr/>
        </p:nvSpPr>
        <p:spPr>
          <a:xfrm>
            <a:off x="7409632" y="4179148"/>
            <a:ext cx="1853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/>
              <a:t>Magrib</a:t>
            </a:r>
            <a:r>
              <a:rPr lang="en-ID" sz="2000" dirty="0"/>
              <a:t> </a:t>
            </a:r>
          </a:p>
          <a:p>
            <a:pPr algn="ctr"/>
            <a:r>
              <a:rPr lang="en-ID" sz="2000" dirty="0"/>
              <a:t>(3 </a:t>
            </a:r>
            <a:r>
              <a:rPr lang="en-ID" sz="2000" dirty="0" err="1"/>
              <a:t>rakaat</a:t>
            </a:r>
            <a:r>
              <a:rPr lang="en-ID" sz="2000" dirty="0"/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942A37-A64E-E75A-CBAC-DE4E5F629B12}"/>
              </a:ext>
            </a:extLst>
          </p:cNvPr>
          <p:cNvSpPr txBox="1"/>
          <p:nvPr/>
        </p:nvSpPr>
        <p:spPr>
          <a:xfrm>
            <a:off x="5113749" y="2431337"/>
            <a:ext cx="1853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/>
              <a:t>Asar</a:t>
            </a:r>
            <a:r>
              <a:rPr lang="en-ID" sz="2000" dirty="0"/>
              <a:t> </a:t>
            </a:r>
          </a:p>
          <a:p>
            <a:pPr algn="ctr"/>
            <a:r>
              <a:rPr lang="en-ID" sz="2000" dirty="0"/>
              <a:t>(4 </a:t>
            </a:r>
            <a:r>
              <a:rPr lang="en-ID" sz="2000" dirty="0" err="1"/>
              <a:t>rakaat</a:t>
            </a:r>
            <a:r>
              <a:rPr lang="en-ID" sz="2000" dirty="0"/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D1C6E32-024A-24A3-B6E4-766E9A65BF72}"/>
              </a:ext>
            </a:extLst>
          </p:cNvPr>
          <p:cNvSpPr txBox="1"/>
          <p:nvPr/>
        </p:nvSpPr>
        <p:spPr>
          <a:xfrm>
            <a:off x="3097881" y="4251105"/>
            <a:ext cx="1853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/>
              <a:t>Zuhur</a:t>
            </a:r>
            <a:r>
              <a:rPr lang="en-ID" sz="2000" dirty="0"/>
              <a:t> </a:t>
            </a:r>
          </a:p>
          <a:p>
            <a:pPr algn="ctr"/>
            <a:r>
              <a:rPr lang="en-ID" sz="2000" dirty="0"/>
              <a:t>(4 </a:t>
            </a:r>
            <a:r>
              <a:rPr lang="en-ID" sz="2000" dirty="0" err="1"/>
              <a:t>rakaat</a:t>
            </a:r>
            <a:r>
              <a:rPr lang="en-ID" sz="2000" dirty="0"/>
              <a:t>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D0A4A8A-6746-F9E0-9363-36EB1A24D1BB}"/>
              </a:ext>
            </a:extLst>
          </p:cNvPr>
          <p:cNvSpPr txBox="1"/>
          <p:nvPr/>
        </p:nvSpPr>
        <p:spPr>
          <a:xfrm>
            <a:off x="819076" y="2422686"/>
            <a:ext cx="1853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b="1" dirty="0" err="1"/>
              <a:t>Subuh</a:t>
            </a:r>
            <a:r>
              <a:rPr lang="en-ID" sz="2000" dirty="0"/>
              <a:t> </a:t>
            </a:r>
          </a:p>
          <a:p>
            <a:pPr algn="ctr"/>
            <a:r>
              <a:rPr lang="en-ID" sz="2000" dirty="0"/>
              <a:t>(2 </a:t>
            </a:r>
            <a:r>
              <a:rPr lang="en-ID" sz="2000" dirty="0" err="1"/>
              <a:t>rakaat</a:t>
            </a:r>
            <a:r>
              <a:rPr lang="en-ID" sz="2000" dirty="0"/>
              <a:t>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8F12851-6665-2516-739E-824B803B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2" name="Google Shape;3417;p64">
            <a:extLst>
              <a:ext uri="{FF2B5EF4-FFF2-40B4-BE49-F238E27FC236}">
                <a16:creationId xmlns:a16="http://schemas.microsoft.com/office/drawing/2014/main" xmlns="" id="{250386B5-6F3F-B738-2DA2-229E62843F64}"/>
              </a:ext>
            </a:extLst>
          </p:cNvPr>
          <p:cNvGrpSpPr/>
          <p:nvPr/>
        </p:nvGrpSpPr>
        <p:grpSpPr>
          <a:xfrm>
            <a:off x="422191" y="280254"/>
            <a:ext cx="7204565" cy="864456"/>
            <a:chOff x="4411970" y="2962952"/>
            <a:chExt cx="706544" cy="104212"/>
          </a:xfrm>
        </p:grpSpPr>
        <p:sp>
          <p:nvSpPr>
            <p:cNvPr id="3" name="Google Shape;3418;p64">
              <a:extLst>
                <a:ext uri="{FF2B5EF4-FFF2-40B4-BE49-F238E27FC236}">
                  <a16:creationId xmlns:a16="http://schemas.microsoft.com/office/drawing/2014/main" xmlns="" id="{5895B27F-61ED-80ED-F06D-5D2DEB5C4899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19;p64">
              <a:extLst>
                <a:ext uri="{FF2B5EF4-FFF2-40B4-BE49-F238E27FC236}">
                  <a16:creationId xmlns:a16="http://schemas.microsoft.com/office/drawing/2014/main" xmlns="" id="{1245A913-D94D-1E4D-12F4-469C63AC1AED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3420;p64">
              <a:extLst>
                <a:ext uri="{FF2B5EF4-FFF2-40B4-BE49-F238E27FC236}">
                  <a16:creationId xmlns:a16="http://schemas.microsoft.com/office/drawing/2014/main" xmlns="" id="{A59E3297-63C3-4FED-ED67-1D03AC816E83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21;p64">
              <a:extLst>
                <a:ext uri="{FF2B5EF4-FFF2-40B4-BE49-F238E27FC236}">
                  <a16:creationId xmlns:a16="http://schemas.microsoft.com/office/drawing/2014/main" xmlns="" id="{9510A51E-00CE-C961-3D7D-F59132479858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BCF1ED53-24CE-41CA-4F81-6E0F290D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263" y="91347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Nama-</a:t>
            </a:r>
            <a:r>
              <a:rPr lang="en-ID" sz="3600" b="1" dirty="0" err="1"/>
              <a:t>nama</a:t>
            </a:r>
            <a:r>
              <a:rPr lang="en-ID" sz="3600" b="1" dirty="0"/>
              <a:t> Salat </a:t>
            </a:r>
            <a:r>
              <a:rPr lang="en-ID" sz="3600" b="1" dirty="0" err="1"/>
              <a:t>Fardu</a:t>
            </a:r>
            <a:endParaRPr lang="en-ID" sz="3600" b="1" dirty="0"/>
          </a:p>
        </p:txBody>
      </p:sp>
    </p:spTree>
    <p:extLst>
      <p:ext uri="{BB962C8B-B14F-4D97-AF65-F5344CB8AC3E}">
        <p14:creationId xmlns:p14="http://schemas.microsoft.com/office/powerpoint/2010/main" val="224877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7DF831-19AF-3B13-7829-85BB9140F9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sz="2400" b="1" dirty="0" err="1"/>
              <a:t>Syarat</a:t>
            </a:r>
            <a:r>
              <a:rPr lang="en-ID" sz="2400" b="1" dirty="0"/>
              <a:t> </a:t>
            </a:r>
            <a:r>
              <a:rPr lang="en-ID" sz="2400" b="1" dirty="0" err="1"/>
              <a:t>wajib</a:t>
            </a:r>
            <a:r>
              <a:rPr lang="en-ID" sz="2400" b="1" dirty="0"/>
              <a:t> salat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Beragama</a:t>
            </a:r>
            <a:r>
              <a:rPr lang="en-ID" sz="2400" dirty="0"/>
              <a:t> Islam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Balig</a:t>
            </a:r>
            <a:endParaRPr lang="en-ID" sz="2400" dirty="0"/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Berakal</a:t>
            </a:r>
            <a:r>
              <a:rPr lang="en-ID" sz="2400" dirty="0"/>
              <a:t> </a:t>
            </a:r>
            <a:r>
              <a:rPr lang="en-ID" sz="2400" dirty="0" err="1"/>
              <a:t>sehat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gila</a:t>
            </a:r>
            <a:endParaRPr lang="en-ID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3335EB2-DFD8-3A15-D4EC-57E74C42BE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b="1" dirty="0" err="1"/>
              <a:t>Syarat</a:t>
            </a:r>
            <a:r>
              <a:rPr lang="en-ID" sz="2400" b="1" dirty="0"/>
              <a:t> </a:t>
            </a:r>
            <a:r>
              <a:rPr lang="en-ID" sz="2400" b="1" dirty="0" err="1"/>
              <a:t>sah</a:t>
            </a:r>
            <a:r>
              <a:rPr lang="en-ID" sz="2400" b="1" dirty="0"/>
              <a:t> salat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Suci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bersih</a:t>
            </a:r>
            <a:r>
              <a:rPr lang="en-ID" sz="2400" dirty="0"/>
              <a:t> badan, </a:t>
            </a:r>
            <a:r>
              <a:rPr lang="en-ID" sz="2400" dirty="0" err="1"/>
              <a:t>pakaian</a:t>
            </a:r>
            <a:r>
              <a:rPr lang="en-ID" sz="2400" dirty="0"/>
              <a:t>, dan </a:t>
            </a:r>
            <a:r>
              <a:rPr lang="en-ID" sz="2400" dirty="0" err="1"/>
              <a:t>tempat</a:t>
            </a:r>
            <a:r>
              <a:rPr lang="en-ID" sz="2400" dirty="0"/>
              <a:t> salat.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Suci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bersih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hadas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 dan </a:t>
            </a:r>
            <a:r>
              <a:rPr lang="en-ID" sz="2400" dirty="0" err="1"/>
              <a:t>hadas</a:t>
            </a:r>
            <a:r>
              <a:rPr lang="en-ID" sz="2400" dirty="0"/>
              <a:t> </a:t>
            </a:r>
            <a:r>
              <a:rPr lang="en-ID" sz="2400" dirty="0" err="1"/>
              <a:t>kecil</a:t>
            </a:r>
            <a:r>
              <a:rPr lang="en-ID" sz="2400" dirty="0"/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Menutup</a:t>
            </a:r>
            <a:r>
              <a:rPr lang="en-ID" sz="2400" dirty="0"/>
              <a:t> </a:t>
            </a:r>
            <a:r>
              <a:rPr lang="en-ID" sz="2400" dirty="0" err="1"/>
              <a:t>aurat</a:t>
            </a:r>
            <a:r>
              <a:rPr lang="en-ID" sz="2400" dirty="0"/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Menghadap</a:t>
            </a:r>
            <a:r>
              <a:rPr lang="en-ID" sz="2400" dirty="0"/>
              <a:t> </a:t>
            </a:r>
            <a:r>
              <a:rPr lang="en-ID" sz="2400" dirty="0" err="1"/>
              <a:t>kiblat</a:t>
            </a:r>
            <a:r>
              <a:rPr lang="en-ID" sz="2400" dirty="0"/>
              <a:t>.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masuk</a:t>
            </a:r>
            <a:r>
              <a:rPr lang="en-ID" sz="2400" dirty="0"/>
              <a:t> </a:t>
            </a:r>
            <a:r>
              <a:rPr lang="en-ID" sz="2400" dirty="0" err="1"/>
              <a:t>waktu</a:t>
            </a:r>
            <a:r>
              <a:rPr lang="en-ID" sz="2400" dirty="0"/>
              <a:t> salat.</a:t>
            </a:r>
          </a:p>
          <a:p>
            <a:pPr marL="457200" indent="-457200">
              <a:buFont typeface="+mj-lt"/>
              <a:buAutoNum type="alphaLcPeriod"/>
            </a:pPr>
            <a:r>
              <a:rPr lang="en-ID" sz="2400" dirty="0" err="1"/>
              <a:t>Melakukan</a:t>
            </a:r>
            <a:r>
              <a:rPr lang="en-ID" sz="2400" dirty="0"/>
              <a:t> </a:t>
            </a:r>
            <a:r>
              <a:rPr lang="en-ID" sz="2400" dirty="0" err="1"/>
              <a:t>rukun</a:t>
            </a:r>
            <a:r>
              <a:rPr lang="en-ID" sz="2400" dirty="0"/>
              <a:t> salat.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E9354E-449B-20D4-CE79-7669AE8AB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3" name="Google Shape;3417;p64">
            <a:extLst>
              <a:ext uri="{FF2B5EF4-FFF2-40B4-BE49-F238E27FC236}">
                <a16:creationId xmlns:a16="http://schemas.microsoft.com/office/drawing/2014/main" xmlns="" id="{E2FC3E9C-A035-60B8-99A0-9FA4AB9BE449}"/>
              </a:ext>
            </a:extLst>
          </p:cNvPr>
          <p:cNvGrpSpPr/>
          <p:nvPr/>
        </p:nvGrpSpPr>
        <p:grpSpPr>
          <a:xfrm>
            <a:off x="422191" y="280254"/>
            <a:ext cx="7204565" cy="864456"/>
            <a:chOff x="4411970" y="2962952"/>
            <a:chExt cx="706544" cy="104212"/>
          </a:xfrm>
        </p:grpSpPr>
        <p:sp>
          <p:nvSpPr>
            <p:cNvPr id="7" name="Google Shape;3418;p64">
              <a:extLst>
                <a:ext uri="{FF2B5EF4-FFF2-40B4-BE49-F238E27FC236}">
                  <a16:creationId xmlns:a16="http://schemas.microsoft.com/office/drawing/2014/main" xmlns="" id="{C992A511-DF13-23BC-B53A-24B70AEDC862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19;p64">
              <a:extLst>
                <a:ext uri="{FF2B5EF4-FFF2-40B4-BE49-F238E27FC236}">
                  <a16:creationId xmlns:a16="http://schemas.microsoft.com/office/drawing/2014/main" xmlns="" id="{AF065F1E-C027-6370-E206-08BC75CB7D84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3420;p64">
              <a:extLst>
                <a:ext uri="{FF2B5EF4-FFF2-40B4-BE49-F238E27FC236}">
                  <a16:creationId xmlns:a16="http://schemas.microsoft.com/office/drawing/2014/main" xmlns="" id="{40CBB7AE-2873-5B66-2D07-88C3A44282B5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21;p64">
              <a:extLst>
                <a:ext uri="{FF2B5EF4-FFF2-40B4-BE49-F238E27FC236}">
                  <a16:creationId xmlns:a16="http://schemas.microsoft.com/office/drawing/2014/main" xmlns="" id="{1E5EDF08-9F44-DECC-BF11-EDC4417BB702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585B5B-9587-E83E-50B9-89562C6D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49140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Syarat</a:t>
            </a:r>
            <a:r>
              <a:rPr lang="en-ID" sz="4000" b="1" dirty="0"/>
              <a:t> Salat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B8ABB6-518B-8B3C-97CC-47646EAAB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" b="95434" l="4120" r="95703">
                        <a14:foregroundMark x1="49353" y1="49818" x2="49353" y2="49818"/>
                        <a14:foregroundMark x1="52060" y1="48242" x2="52060" y2="48242"/>
                        <a14:foregroundMark x1="50118" y1="34424" x2="50118" y2="34424"/>
                        <a14:foregroundMark x1="51059" y1="52242" x2="51059" y2="52242"/>
                        <a14:foregroundMark x1="51854" y1="35596" x2="51854" y2="35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84" y="3604361"/>
            <a:ext cx="3532031" cy="25726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4BCB1E-92FA-0DB0-9EC4-19DD9C9EDC70}"/>
              </a:ext>
            </a:extLst>
          </p:cNvPr>
          <p:cNvSpPr txBox="1"/>
          <p:nvPr/>
        </p:nvSpPr>
        <p:spPr>
          <a:xfrm>
            <a:off x="1827620" y="589119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4685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366337-2DFF-1C76-6F5F-87AD6158F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3242" y="1798870"/>
            <a:ext cx="4183743" cy="4351338"/>
          </a:xfrm>
        </p:spPr>
        <p:txBody>
          <a:bodyPr/>
          <a:lstStyle/>
          <a:p>
            <a:r>
              <a:rPr lang="en-ID" sz="2400" dirty="0" err="1"/>
              <a:t>Berdiri</a:t>
            </a:r>
            <a:r>
              <a:rPr lang="en-ID" sz="2400" dirty="0"/>
              <a:t> </a:t>
            </a:r>
            <a:r>
              <a:rPr lang="en-ID" sz="2400" dirty="0" err="1"/>
              <a:t>tegak</a:t>
            </a:r>
            <a:r>
              <a:rPr lang="en-ID" sz="2400" dirty="0"/>
              <a:t> </a:t>
            </a:r>
            <a:r>
              <a:rPr lang="en-ID" sz="2400" dirty="0" err="1"/>
              <a:t>bagi</a:t>
            </a:r>
            <a:r>
              <a:rPr lang="en-ID" sz="2400" dirty="0"/>
              <a:t> yang </a:t>
            </a:r>
            <a:r>
              <a:rPr lang="en-ID" sz="2400" dirty="0" err="1"/>
              <a:t>mampu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Berniat</a:t>
            </a:r>
            <a:r>
              <a:rPr lang="en-ID" sz="2400" dirty="0"/>
              <a:t> </a:t>
            </a:r>
            <a:r>
              <a:rPr lang="en-ID" sz="2400" dirty="0" err="1"/>
              <a:t>mengerjakan</a:t>
            </a:r>
            <a:r>
              <a:rPr lang="en-ID" sz="2400" dirty="0"/>
              <a:t> salat</a:t>
            </a:r>
          </a:p>
          <a:p>
            <a:r>
              <a:rPr lang="en-ID" sz="2400" dirty="0" err="1"/>
              <a:t>Takbiratulihram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surah Al-</a:t>
            </a:r>
            <a:r>
              <a:rPr lang="en-ID" sz="2400" dirty="0" err="1"/>
              <a:t>Fātiḥah</a:t>
            </a:r>
            <a:r>
              <a:rPr lang="en-ID" sz="2400" dirty="0"/>
              <a:t> pada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rakaat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Rukuk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Iktidal</a:t>
            </a:r>
            <a:r>
              <a:rPr lang="en-ID" sz="2400" dirty="0"/>
              <a:t>.</a:t>
            </a:r>
          </a:p>
          <a:p>
            <a:r>
              <a:rPr lang="en-ID" sz="2400" dirty="0"/>
              <a:t>Duduk di </a:t>
            </a:r>
            <a:r>
              <a:rPr lang="en-ID" sz="2400" dirty="0" err="1"/>
              <a:t>antara</a:t>
            </a:r>
            <a:r>
              <a:rPr lang="en-ID" sz="2400" dirty="0"/>
              <a:t> </a:t>
            </a:r>
            <a:r>
              <a:rPr lang="en-ID" sz="2400" dirty="0" err="1"/>
              <a:t>dua</a:t>
            </a:r>
            <a:r>
              <a:rPr lang="en-ID" sz="2400" dirty="0"/>
              <a:t> sujud.</a:t>
            </a:r>
          </a:p>
          <a:p>
            <a:endParaRPr lang="en-ID" sz="2400" dirty="0"/>
          </a:p>
          <a:p>
            <a:endParaRPr lang="en-ID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12FE4DF-666C-DF9D-C27F-D2FA128BF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04045" y="1798870"/>
            <a:ext cx="3979168" cy="4351338"/>
          </a:xfrm>
        </p:spPr>
        <p:txBody>
          <a:bodyPr>
            <a:normAutofit/>
          </a:bodyPr>
          <a:lstStyle/>
          <a:p>
            <a:r>
              <a:rPr lang="en-ID" sz="2400" dirty="0"/>
              <a:t>Duduk </a:t>
            </a:r>
            <a:r>
              <a:rPr lang="en-ID" sz="2400" dirty="0" err="1"/>
              <a:t>tasyahud</a:t>
            </a:r>
            <a:r>
              <a:rPr lang="en-ID" sz="2400" dirty="0"/>
              <a:t> </a:t>
            </a:r>
            <a:r>
              <a:rPr lang="en-ID" sz="2400" dirty="0" err="1"/>
              <a:t>akhir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bacaan</a:t>
            </a:r>
            <a:r>
              <a:rPr lang="en-ID" sz="2400" dirty="0"/>
              <a:t> </a:t>
            </a:r>
            <a:r>
              <a:rPr lang="en-ID" sz="2400" dirty="0" err="1"/>
              <a:t>tasyahud</a:t>
            </a:r>
            <a:r>
              <a:rPr lang="en-ID" sz="2400" dirty="0"/>
              <a:t> </a:t>
            </a:r>
            <a:r>
              <a:rPr lang="en-ID" sz="2400" dirty="0" err="1"/>
              <a:t>akhir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salawat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Nabi Muhammad Saw. pada </a:t>
            </a:r>
            <a:r>
              <a:rPr lang="en-ID" sz="2400" dirty="0" err="1"/>
              <a:t>tasyahud</a:t>
            </a:r>
            <a:r>
              <a:rPr lang="en-ID" sz="2400" dirty="0"/>
              <a:t> </a:t>
            </a:r>
            <a:r>
              <a:rPr lang="en-ID" sz="2400" dirty="0" err="1"/>
              <a:t>akhir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salam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Tertib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berurutan</a:t>
            </a:r>
            <a:r>
              <a:rPr lang="en-ID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A39895-F0FD-E89B-1A95-75628F50E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3" name="Google Shape;3417;p64">
            <a:extLst>
              <a:ext uri="{FF2B5EF4-FFF2-40B4-BE49-F238E27FC236}">
                <a16:creationId xmlns:a16="http://schemas.microsoft.com/office/drawing/2014/main" xmlns="" id="{30A5074F-8890-6A1B-4FEE-CA9EFC9AF0A5}"/>
              </a:ext>
            </a:extLst>
          </p:cNvPr>
          <p:cNvGrpSpPr/>
          <p:nvPr/>
        </p:nvGrpSpPr>
        <p:grpSpPr>
          <a:xfrm>
            <a:off x="422191" y="280254"/>
            <a:ext cx="7204565" cy="864456"/>
            <a:chOff x="4411970" y="2962952"/>
            <a:chExt cx="706544" cy="104212"/>
          </a:xfrm>
        </p:grpSpPr>
        <p:sp>
          <p:nvSpPr>
            <p:cNvPr id="7" name="Google Shape;3418;p64">
              <a:extLst>
                <a:ext uri="{FF2B5EF4-FFF2-40B4-BE49-F238E27FC236}">
                  <a16:creationId xmlns:a16="http://schemas.microsoft.com/office/drawing/2014/main" xmlns="" id="{8AECBAB2-0AFA-ECED-0C47-A8D8EB6096B3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19;p64">
              <a:extLst>
                <a:ext uri="{FF2B5EF4-FFF2-40B4-BE49-F238E27FC236}">
                  <a16:creationId xmlns:a16="http://schemas.microsoft.com/office/drawing/2014/main" xmlns="" id="{F126C175-A205-7D84-4846-8D846AD50F4C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3420;p64">
              <a:extLst>
                <a:ext uri="{FF2B5EF4-FFF2-40B4-BE49-F238E27FC236}">
                  <a16:creationId xmlns:a16="http://schemas.microsoft.com/office/drawing/2014/main" xmlns="" id="{956838C9-720D-9F45-9E30-6DD0D19CF3FF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21;p64">
              <a:extLst>
                <a:ext uri="{FF2B5EF4-FFF2-40B4-BE49-F238E27FC236}">
                  <a16:creationId xmlns:a16="http://schemas.microsoft.com/office/drawing/2014/main" xmlns="" id="{372D8295-84BB-8695-2727-0E5BE3053DD9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80DBC5-4587-91A4-E443-4AEFB9B2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342" y="49140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Rukun</a:t>
            </a:r>
            <a:r>
              <a:rPr lang="en-ID" sz="4000" b="1" dirty="0"/>
              <a:t> salat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7531718-152C-06B7-79FB-578DF797D99E}"/>
              </a:ext>
            </a:extLst>
          </p:cNvPr>
          <p:cNvGrpSpPr/>
          <p:nvPr/>
        </p:nvGrpSpPr>
        <p:grpSpPr>
          <a:xfrm>
            <a:off x="472742" y="1487113"/>
            <a:ext cx="2730500" cy="4551814"/>
            <a:chOff x="230257" y="895988"/>
            <a:chExt cx="2270814" cy="3845149"/>
          </a:xfrm>
        </p:grpSpPr>
        <p:pic>
          <p:nvPicPr>
            <p:cNvPr id="12" name="Picture 2" descr="Boy and girl in qatar costume">
              <a:extLst>
                <a:ext uri="{FF2B5EF4-FFF2-40B4-BE49-F238E27FC236}">
                  <a16:creationId xmlns:a16="http://schemas.microsoft.com/office/drawing/2014/main" xmlns="" id="{186A1F6A-9E31-DA5A-0650-B1685AA6A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000"/>
            <a:stretch/>
          </p:blipFill>
          <p:spPr bwMode="auto">
            <a:xfrm flipH="1">
              <a:off x="230257" y="895988"/>
              <a:ext cx="2270814" cy="3845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332A095-FBBD-8024-7D29-A5A3F3DA38AF}"/>
                </a:ext>
              </a:extLst>
            </p:cNvPr>
            <p:cNvSpPr txBox="1"/>
            <p:nvPr/>
          </p:nvSpPr>
          <p:spPr>
            <a:xfrm rot="16200000">
              <a:off x="-608938" y="3117023"/>
              <a:ext cx="1930508" cy="23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26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C2BD86-881A-9452-FDB2-73BCF54DD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1681" y="1799998"/>
            <a:ext cx="4024086" cy="4351338"/>
          </a:xfrm>
        </p:spPr>
        <p:txBody>
          <a:bodyPr>
            <a:normAutofit/>
          </a:bodyPr>
          <a:lstStyle/>
          <a:p>
            <a:r>
              <a:rPr lang="en-ID" sz="2400" dirty="0" err="1"/>
              <a:t>Mengangkat</a:t>
            </a:r>
            <a:r>
              <a:rPr lang="en-ID" sz="2400" dirty="0"/>
              <a:t> </a:t>
            </a:r>
            <a:r>
              <a:rPr lang="en-ID" sz="2400" dirty="0" err="1"/>
              <a:t>kedua</a:t>
            </a:r>
            <a:r>
              <a:rPr lang="en-ID" sz="2400" dirty="0"/>
              <a:t> </a:t>
            </a:r>
            <a:r>
              <a:rPr lang="en-ID" sz="2400" dirty="0" err="1"/>
              <a:t>tangan</a:t>
            </a:r>
            <a:r>
              <a:rPr lang="en-ID" sz="2400" dirty="0"/>
              <a:t> </a:t>
            </a:r>
            <a:r>
              <a:rPr lang="en-ID" sz="2400" dirty="0" err="1"/>
              <a:t>sejajar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bahu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telinga</a:t>
            </a:r>
            <a:r>
              <a:rPr lang="en-ID" sz="2400" dirty="0"/>
              <a:t> </a:t>
            </a:r>
            <a:r>
              <a:rPr lang="en-ID" sz="2400" dirty="0" err="1"/>
              <a:t>ketika</a:t>
            </a:r>
            <a:r>
              <a:rPr lang="en-ID" sz="2400" dirty="0"/>
              <a:t> </a:t>
            </a:r>
            <a:r>
              <a:rPr lang="en-ID" sz="2400" dirty="0" err="1"/>
              <a:t>takbiratulihram</a:t>
            </a:r>
            <a:r>
              <a:rPr lang="en-ID" sz="2400" dirty="0"/>
              <a:t>, </a:t>
            </a:r>
            <a:r>
              <a:rPr lang="en-ID" sz="2400" dirty="0" err="1"/>
              <a:t>rukuk</a:t>
            </a:r>
            <a:r>
              <a:rPr lang="en-ID" sz="2400" dirty="0"/>
              <a:t>, </a:t>
            </a:r>
            <a:r>
              <a:rPr lang="en-ID" sz="2400" dirty="0" err="1"/>
              <a:t>iktidal</a:t>
            </a:r>
            <a:r>
              <a:rPr lang="en-ID" sz="2400" dirty="0"/>
              <a:t>, dan </a:t>
            </a:r>
            <a:r>
              <a:rPr lang="en-ID" sz="2400" dirty="0" err="1"/>
              <a:t>berdiri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tasyahud</a:t>
            </a:r>
            <a:r>
              <a:rPr lang="en-ID" sz="2400" dirty="0"/>
              <a:t> </a:t>
            </a:r>
            <a:r>
              <a:rPr lang="en-ID" sz="2400" dirty="0" err="1"/>
              <a:t>awal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Meletakkan</a:t>
            </a:r>
            <a:r>
              <a:rPr lang="en-ID" sz="2400" dirty="0"/>
              <a:t> </a:t>
            </a:r>
            <a:r>
              <a:rPr lang="en-ID" sz="2400" dirty="0" err="1"/>
              <a:t>telapak</a:t>
            </a:r>
            <a:r>
              <a:rPr lang="en-ID" sz="2400" dirty="0"/>
              <a:t> </a:t>
            </a:r>
            <a:r>
              <a:rPr lang="en-ID" sz="2400" dirty="0" err="1"/>
              <a:t>tangan</a:t>
            </a:r>
            <a:r>
              <a:rPr lang="en-ID" sz="2400" dirty="0"/>
              <a:t> </a:t>
            </a:r>
            <a:r>
              <a:rPr lang="en-ID" sz="2400" dirty="0" err="1"/>
              <a:t>kanan</a:t>
            </a:r>
            <a:r>
              <a:rPr lang="en-ID" sz="2400" dirty="0"/>
              <a:t> di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punggung</a:t>
            </a:r>
            <a:r>
              <a:rPr lang="en-ID" sz="2400" dirty="0"/>
              <a:t> </a:t>
            </a:r>
            <a:r>
              <a:rPr lang="en-ID" sz="2400" dirty="0" err="1"/>
              <a:t>tangan</a:t>
            </a:r>
            <a:r>
              <a:rPr lang="en-ID" sz="2400" dirty="0"/>
              <a:t> </a:t>
            </a:r>
            <a:r>
              <a:rPr lang="en-ID" sz="2400" dirty="0" err="1"/>
              <a:t>kiri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doa</a:t>
            </a:r>
            <a:r>
              <a:rPr lang="en-ID" sz="2400" dirty="0"/>
              <a:t> </a:t>
            </a:r>
            <a:r>
              <a:rPr lang="en-ID" sz="2400" dirty="0" err="1"/>
              <a:t>iftitah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takbiratulihram</a:t>
            </a:r>
            <a:r>
              <a:rPr lang="en-ID" sz="2400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F4E9B1-0C75-C5B5-6DB1-E44137630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6767" y="1799998"/>
            <a:ext cx="4024086" cy="4351338"/>
          </a:xfrm>
        </p:spPr>
        <p:txBody>
          <a:bodyPr>
            <a:normAutofit/>
          </a:bodyPr>
          <a:lstStyle/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ayat</a:t>
            </a:r>
            <a:r>
              <a:rPr lang="en-ID" sz="2400" dirty="0"/>
              <a:t> Al-Qur’an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membaca</a:t>
            </a:r>
            <a:r>
              <a:rPr lang="en-ID" sz="2400" dirty="0"/>
              <a:t> Al-</a:t>
            </a:r>
            <a:r>
              <a:rPr lang="en-ID" sz="2400" dirty="0" err="1"/>
              <a:t>Fātiḥah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Mengarahkan</a:t>
            </a:r>
            <a:r>
              <a:rPr lang="en-ID" sz="2400" dirty="0"/>
              <a:t> </a:t>
            </a:r>
            <a:r>
              <a:rPr lang="en-ID" sz="2400" dirty="0" err="1"/>
              <a:t>pandangan</a:t>
            </a:r>
            <a:r>
              <a:rPr lang="en-ID" sz="2400" dirty="0"/>
              <a:t> </a:t>
            </a:r>
            <a:r>
              <a:rPr lang="en-ID" sz="2400" dirty="0" err="1"/>
              <a:t>mata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</a:t>
            </a:r>
            <a:r>
              <a:rPr lang="en-ID" sz="2400" dirty="0" err="1"/>
              <a:t>arah</a:t>
            </a:r>
            <a:r>
              <a:rPr lang="en-ID" sz="2400" dirty="0"/>
              <a:t> </a:t>
            </a:r>
            <a:r>
              <a:rPr lang="en-ID" sz="2400" dirty="0" err="1"/>
              <a:t>tempat</a:t>
            </a:r>
            <a:r>
              <a:rPr lang="en-ID" sz="2400" dirty="0"/>
              <a:t> sujud.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tasbih </a:t>
            </a:r>
            <a:r>
              <a:rPr lang="en-ID" sz="2400" dirty="0" err="1"/>
              <a:t>ketika</a:t>
            </a:r>
            <a:r>
              <a:rPr lang="en-ID" sz="2400" dirty="0"/>
              <a:t> </a:t>
            </a:r>
            <a:r>
              <a:rPr lang="en-ID" sz="2400" dirty="0" err="1"/>
              <a:t>rukuk</a:t>
            </a:r>
            <a:r>
              <a:rPr lang="en-ID" sz="2400" dirty="0"/>
              <a:t> dan sujud.</a:t>
            </a:r>
          </a:p>
          <a:p>
            <a:r>
              <a:rPr lang="en-ID" sz="2400" dirty="0" err="1"/>
              <a:t>Tasyahud</a:t>
            </a:r>
            <a:r>
              <a:rPr lang="en-ID" sz="2400" dirty="0"/>
              <a:t> </a:t>
            </a:r>
            <a:r>
              <a:rPr lang="en-ID" sz="2400" dirty="0" err="1"/>
              <a:t>awal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salam</a:t>
            </a:r>
            <a:r>
              <a:rPr lang="en-ID" sz="2400" dirty="0"/>
              <a:t> </a:t>
            </a:r>
            <a:r>
              <a:rPr lang="en-ID" sz="2400" dirty="0" err="1"/>
              <a:t>kedua</a:t>
            </a:r>
            <a:r>
              <a:rPr lang="en-ID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61F528-3FBB-5F07-F1D8-7F37F4DDF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5" name="Google Shape;3417;p64">
            <a:extLst>
              <a:ext uri="{FF2B5EF4-FFF2-40B4-BE49-F238E27FC236}">
                <a16:creationId xmlns:a16="http://schemas.microsoft.com/office/drawing/2014/main" xmlns="" id="{857B3EC0-5214-41DF-02E9-E8AB0B5E057B}"/>
              </a:ext>
            </a:extLst>
          </p:cNvPr>
          <p:cNvGrpSpPr/>
          <p:nvPr/>
        </p:nvGrpSpPr>
        <p:grpSpPr>
          <a:xfrm>
            <a:off x="422191" y="280254"/>
            <a:ext cx="7204565" cy="864456"/>
            <a:chOff x="4411970" y="2962952"/>
            <a:chExt cx="706544" cy="104212"/>
          </a:xfrm>
        </p:grpSpPr>
        <p:sp>
          <p:nvSpPr>
            <p:cNvPr id="7" name="Google Shape;3418;p64">
              <a:extLst>
                <a:ext uri="{FF2B5EF4-FFF2-40B4-BE49-F238E27FC236}">
                  <a16:creationId xmlns:a16="http://schemas.microsoft.com/office/drawing/2014/main" xmlns="" id="{CA6FC4B1-E44E-7CAB-7560-5033D4EDE6A0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19;p64">
              <a:extLst>
                <a:ext uri="{FF2B5EF4-FFF2-40B4-BE49-F238E27FC236}">
                  <a16:creationId xmlns:a16="http://schemas.microsoft.com/office/drawing/2014/main" xmlns="" id="{52FF32B6-055B-EE06-89A6-F741EE53FF04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3420;p64">
              <a:extLst>
                <a:ext uri="{FF2B5EF4-FFF2-40B4-BE49-F238E27FC236}">
                  <a16:creationId xmlns:a16="http://schemas.microsoft.com/office/drawing/2014/main" xmlns="" id="{C7BEC9A8-5248-D5D6-CAD8-67A7FCD05535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21;p64">
              <a:extLst>
                <a:ext uri="{FF2B5EF4-FFF2-40B4-BE49-F238E27FC236}">
                  <a16:creationId xmlns:a16="http://schemas.microsoft.com/office/drawing/2014/main" xmlns="" id="{FC919800-2294-743F-0277-5D4863B9FC17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76D92-75B1-C54C-A319-2B740113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77156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Sunah</a:t>
            </a:r>
            <a:r>
              <a:rPr lang="en-ID" sz="4000" b="1" dirty="0"/>
              <a:t> Salat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B5FBDA0-0D59-39C7-FCBF-BB48EB8839A5}"/>
              </a:ext>
            </a:extLst>
          </p:cNvPr>
          <p:cNvGrpSpPr/>
          <p:nvPr/>
        </p:nvGrpSpPr>
        <p:grpSpPr>
          <a:xfrm>
            <a:off x="491181" y="1501121"/>
            <a:ext cx="2730500" cy="4551814"/>
            <a:chOff x="230257" y="895988"/>
            <a:chExt cx="2270814" cy="3845149"/>
          </a:xfrm>
        </p:grpSpPr>
        <p:pic>
          <p:nvPicPr>
            <p:cNvPr id="15" name="Picture 2" descr="Boy and girl in qatar costume">
              <a:extLst>
                <a:ext uri="{FF2B5EF4-FFF2-40B4-BE49-F238E27FC236}">
                  <a16:creationId xmlns:a16="http://schemas.microsoft.com/office/drawing/2014/main" xmlns="" id="{8D4056AE-0F25-A9B3-D29B-D2F1C8D01F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000"/>
            <a:stretch/>
          </p:blipFill>
          <p:spPr bwMode="auto">
            <a:xfrm flipH="1">
              <a:off x="230257" y="895988"/>
              <a:ext cx="2270814" cy="3845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9DEDDAC-E88D-9A08-9966-FDC80F95D92A}"/>
                </a:ext>
              </a:extLst>
            </p:cNvPr>
            <p:cNvSpPr txBox="1"/>
            <p:nvPr/>
          </p:nvSpPr>
          <p:spPr>
            <a:xfrm rot="16200000">
              <a:off x="-608938" y="3117023"/>
              <a:ext cx="1930508" cy="23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52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26A113-F327-E0AD-C8EC-722F1B96A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8224" y="1390781"/>
            <a:ext cx="607086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D" sz="2400" dirty="0"/>
              <a:t>a. </a:t>
            </a:r>
            <a:r>
              <a:rPr lang="en-ID" sz="2400" dirty="0" err="1"/>
              <a:t>Berdiri</a:t>
            </a:r>
            <a:r>
              <a:rPr lang="en-ID" sz="2400" dirty="0"/>
              <a:t> </a:t>
            </a:r>
            <a:r>
              <a:rPr lang="en-ID" sz="2400" dirty="0" err="1"/>
              <a:t>tegak</a:t>
            </a:r>
            <a:r>
              <a:rPr lang="en-ID" sz="2400" dirty="0"/>
              <a:t> </a:t>
            </a:r>
            <a:r>
              <a:rPr lang="en-ID" sz="2400" dirty="0" err="1"/>
              <a:t>menghadap</a:t>
            </a:r>
            <a:r>
              <a:rPr lang="en-ID" sz="2400" dirty="0"/>
              <a:t> </a:t>
            </a:r>
            <a:r>
              <a:rPr lang="en-ID" sz="2400" dirty="0" err="1"/>
              <a:t>kiblat</a:t>
            </a:r>
            <a:endParaRPr lang="en-ID" sz="2400" dirty="0"/>
          </a:p>
          <a:p>
            <a:pPr marL="354013" indent="-354013">
              <a:lnSpc>
                <a:spcPct val="100000"/>
              </a:lnSpc>
              <a:buNone/>
            </a:pPr>
            <a:r>
              <a:rPr lang="en-ID" sz="2400" dirty="0"/>
              <a:t>b. </a:t>
            </a:r>
            <a:r>
              <a:rPr lang="en-ID" sz="2400" dirty="0" err="1"/>
              <a:t>Niat</a:t>
            </a:r>
            <a:r>
              <a:rPr lang="en-ID" sz="2400" dirty="0"/>
              <a:t> salat </a:t>
            </a:r>
            <a:r>
              <a:rPr lang="en-ID" sz="2400" dirty="0" err="1"/>
              <a:t>tergantung</a:t>
            </a:r>
            <a:r>
              <a:rPr lang="en-ID" sz="2400" dirty="0"/>
              <a:t> </a:t>
            </a:r>
            <a:r>
              <a:rPr lang="en-ID" sz="2400" dirty="0" err="1"/>
              <a:t>waktu</a:t>
            </a:r>
            <a:r>
              <a:rPr lang="en-ID" sz="2400" dirty="0"/>
              <a:t> salat yang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dilaksanakan</a:t>
            </a:r>
            <a:r>
              <a:rPr lang="en-ID" sz="2400" dirty="0"/>
              <a:t>.</a:t>
            </a:r>
          </a:p>
          <a:p>
            <a:pPr marL="354013" indent="0">
              <a:lnSpc>
                <a:spcPct val="100000"/>
              </a:lnSpc>
              <a:buNone/>
            </a:pPr>
            <a:r>
              <a:rPr lang="en-ID" sz="2400" dirty="0" err="1"/>
              <a:t>Contoh</a:t>
            </a:r>
            <a:r>
              <a:rPr lang="en-ID" sz="2400" dirty="0"/>
              <a:t>: </a:t>
            </a:r>
            <a:r>
              <a:rPr lang="en-ID" sz="2400" dirty="0" err="1"/>
              <a:t>niat</a:t>
            </a:r>
            <a:r>
              <a:rPr lang="en-ID" sz="2400" dirty="0"/>
              <a:t> salat </a:t>
            </a:r>
            <a:r>
              <a:rPr lang="en-ID" sz="2400" dirty="0" err="1"/>
              <a:t>Isya</a:t>
            </a:r>
            <a:r>
              <a:rPr lang="en-ID" sz="2400" dirty="0"/>
              <a:t> (4 </a:t>
            </a:r>
            <a:r>
              <a:rPr lang="en-ID" sz="2400" dirty="0" err="1"/>
              <a:t>rakaat</a:t>
            </a:r>
            <a:r>
              <a:rPr lang="en-ID" sz="2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5C0785-61CB-8975-9A5C-9E90D56F5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5" b="99515" l="9947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87" y="1825625"/>
            <a:ext cx="5122913" cy="3731342"/>
          </a:xfrm>
          <a:prstGeom prst="rect">
            <a:avLst/>
          </a:prstGeom>
        </p:spPr>
      </p:pic>
      <p:sp>
        <p:nvSpPr>
          <p:cNvPr id="8" name="Google Shape;3445;p64" descr="Timeline background shape">
            <a:extLst>
              <a:ext uri="{FF2B5EF4-FFF2-40B4-BE49-F238E27FC236}">
                <a16:creationId xmlns:a16="http://schemas.microsoft.com/office/drawing/2014/main" xmlns="" id="{883556A5-8474-6DDA-DC15-B31C6CA34E8B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159-AF61-37B2-D135-8B46A0A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13B434-08FC-3028-0DC9-DDC7E01C92D1}"/>
              </a:ext>
            </a:extLst>
          </p:cNvPr>
          <p:cNvSpPr txBox="1"/>
          <p:nvPr/>
        </p:nvSpPr>
        <p:spPr>
          <a:xfrm>
            <a:off x="1378052" y="3234493"/>
            <a:ext cx="5311206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أُصَلِّى فَرْضَ العِشَاءِ اَرْبَعَ رَكَعَاتٍ مُسْتَقْبِلَ القِبْلَةِ اَدَاءً لِلّٰهِ تَعَالٰى</a:t>
            </a:r>
            <a:endParaRPr lang="en-ID" sz="28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8771EF-B219-ECB0-2478-B518E2399580}"/>
              </a:ext>
            </a:extLst>
          </p:cNvPr>
          <p:cNvSpPr txBox="1"/>
          <p:nvPr/>
        </p:nvSpPr>
        <p:spPr>
          <a:xfrm>
            <a:off x="1435815" y="4558450"/>
            <a:ext cx="583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en-ID" sz="2400" i="1" dirty="0"/>
              <a:t>Aku </a:t>
            </a:r>
            <a:r>
              <a:rPr lang="en-ID" sz="2400" i="1" dirty="0" err="1"/>
              <a:t>niat</a:t>
            </a:r>
            <a:r>
              <a:rPr lang="en-ID" sz="2400" i="1" dirty="0"/>
              <a:t> salat </a:t>
            </a:r>
            <a:r>
              <a:rPr lang="en-ID" sz="2400" i="1" dirty="0" err="1"/>
              <a:t>fardu</a:t>
            </a:r>
            <a:r>
              <a:rPr lang="en-ID" sz="2400" i="1" dirty="0"/>
              <a:t> </a:t>
            </a:r>
            <a:r>
              <a:rPr lang="en-ID" sz="2400" i="1" dirty="0" err="1"/>
              <a:t>Isya</a:t>
            </a:r>
            <a:r>
              <a:rPr lang="en-ID" sz="2400" i="1" dirty="0"/>
              <a:t> </a:t>
            </a:r>
            <a:r>
              <a:rPr lang="en-ID" sz="2400" i="1" dirty="0" err="1"/>
              <a:t>empat</a:t>
            </a:r>
            <a:r>
              <a:rPr lang="en-ID" sz="2400" i="1" dirty="0"/>
              <a:t> </a:t>
            </a:r>
            <a:r>
              <a:rPr lang="en-ID" sz="2400" i="1" dirty="0" err="1"/>
              <a:t>rakaat</a:t>
            </a:r>
            <a:r>
              <a:rPr lang="en-ID" sz="2400" i="1" dirty="0"/>
              <a:t> </a:t>
            </a:r>
            <a:r>
              <a:rPr lang="en-ID" sz="2400" i="1" dirty="0" err="1"/>
              <a:t>dengan</a:t>
            </a:r>
            <a:r>
              <a:rPr lang="en-ID" sz="2400" i="1" dirty="0"/>
              <a:t> </a:t>
            </a:r>
            <a:r>
              <a:rPr lang="en-ID" sz="2400" i="1" dirty="0" err="1"/>
              <a:t>menghadap</a:t>
            </a:r>
            <a:r>
              <a:rPr lang="en-ID" sz="2400" i="1" dirty="0"/>
              <a:t> </a:t>
            </a:r>
            <a:r>
              <a:rPr lang="en-ID" sz="2400" i="1" dirty="0" err="1"/>
              <a:t>kiblat</a:t>
            </a:r>
            <a:r>
              <a:rPr lang="en-ID" sz="2400" i="1" dirty="0"/>
              <a:t> (</a:t>
            </a:r>
            <a:r>
              <a:rPr lang="en-ID" sz="2400" i="1" dirty="0" err="1"/>
              <a:t>menjadi</a:t>
            </a:r>
            <a:r>
              <a:rPr lang="en-ID" sz="2400" i="1" dirty="0"/>
              <a:t> </a:t>
            </a:r>
            <a:r>
              <a:rPr lang="en-ID" sz="2400" i="1" dirty="0" err="1"/>
              <a:t>makmum</a:t>
            </a:r>
            <a:r>
              <a:rPr lang="en-ID" sz="2400" i="1" dirty="0"/>
              <a:t>/imam) </a:t>
            </a:r>
            <a:r>
              <a:rPr lang="en-ID" sz="2400" i="1" dirty="0" err="1"/>
              <a:t>karena</a:t>
            </a:r>
            <a:r>
              <a:rPr lang="en-ID" sz="2400" i="1" dirty="0"/>
              <a:t> Allah </a:t>
            </a:r>
            <a:r>
              <a:rPr lang="en-ID" sz="2400" i="1" dirty="0" err="1"/>
              <a:t>Ta’ala</a:t>
            </a:r>
            <a:r>
              <a:rPr lang="en-ID" sz="2400" dirty="0"/>
              <a:t>.”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D7C546-6BE2-5A0D-E0DB-FBA1D6B47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22C7A0-EF12-0583-DE5F-BE055473E459}"/>
              </a:ext>
            </a:extLst>
          </p:cNvPr>
          <p:cNvSpPr txBox="1"/>
          <p:nvPr/>
        </p:nvSpPr>
        <p:spPr>
          <a:xfrm>
            <a:off x="8423321" y="548178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191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ACADEA-FE01-ABAF-D259-8854F1B77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/>
              <a:t>c. </a:t>
            </a:r>
            <a:r>
              <a:rPr lang="en-ID" sz="2400" dirty="0" err="1"/>
              <a:t>Takbiratulihram</a:t>
            </a:r>
            <a:endParaRPr lang="en-ID" sz="2400" dirty="0"/>
          </a:p>
          <a:p>
            <a:pPr marL="265113" indent="0">
              <a:buNone/>
            </a:pP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</a:t>
            </a:r>
            <a:endParaRPr lang="en-ID" sz="24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0" indent="0">
              <a:buNone/>
            </a:pPr>
            <a:endParaRPr lang="en-ID" sz="2400" dirty="0"/>
          </a:p>
          <a:p>
            <a:endParaRPr lang="en-ID" sz="2400" dirty="0"/>
          </a:p>
          <a:p>
            <a:endParaRPr lang="en-ID" sz="2400" dirty="0"/>
          </a:p>
          <a:p>
            <a:pPr marL="0" indent="0">
              <a:buNone/>
            </a:pPr>
            <a:r>
              <a:rPr lang="en-ID" sz="2400" dirty="0"/>
              <a:t>d. </a:t>
            </a:r>
            <a:r>
              <a:rPr lang="en-ID" sz="2400" dirty="0" err="1"/>
              <a:t>Berdiri</a:t>
            </a:r>
            <a:r>
              <a:rPr lang="en-ID" sz="2400" dirty="0"/>
              <a:t> </a:t>
            </a:r>
            <a:r>
              <a:rPr lang="en-ID" sz="2400" dirty="0" err="1"/>
              <a:t>bersedekap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doa</a:t>
            </a:r>
            <a:r>
              <a:rPr lang="en-ID" sz="2400" dirty="0"/>
              <a:t> </a:t>
            </a:r>
            <a:r>
              <a:rPr lang="en-ID" sz="2400" dirty="0" err="1"/>
              <a:t>iftitah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e. </a:t>
            </a:r>
            <a:r>
              <a:rPr lang="en-ID" sz="2400" dirty="0" err="1"/>
              <a:t>Membaca</a:t>
            </a:r>
            <a:r>
              <a:rPr lang="en-ID" sz="2400" dirty="0"/>
              <a:t> surah Al-</a:t>
            </a:r>
            <a:r>
              <a:rPr lang="en-ID" sz="2400" dirty="0" err="1"/>
              <a:t>Fātiḥah</a:t>
            </a:r>
            <a:r>
              <a:rPr lang="en-ID" sz="2400" dirty="0"/>
              <a:t> pada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rakaat</a:t>
            </a:r>
            <a:endParaRPr lang="en-ID" sz="2400" dirty="0"/>
          </a:p>
          <a:p>
            <a:pPr marL="0" indent="0">
              <a:buNone/>
            </a:pPr>
            <a:r>
              <a:rPr lang="en-ID" sz="2400" dirty="0"/>
              <a:t>f.  </a:t>
            </a:r>
            <a:r>
              <a:rPr lang="en-ID" sz="2400" dirty="0" err="1"/>
              <a:t>Membaca</a:t>
            </a:r>
            <a:r>
              <a:rPr lang="en-ID" sz="2400" dirty="0"/>
              <a:t> salah </a:t>
            </a:r>
            <a:r>
              <a:rPr lang="en-ID" sz="2400" dirty="0" err="1"/>
              <a:t>satu</a:t>
            </a:r>
            <a:r>
              <a:rPr lang="en-ID" sz="2400" dirty="0"/>
              <a:t> surah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ayat</a:t>
            </a:r>
            <a:r>
              <a:rPr lang="en-ID" sz="2400" dirty="0"/>
              <a:t> Al-Qur’an</a:t>
            </a:r>
          </a:p>
        </p:txBody>
      </p:sp>
      <p:sp>
        <p:nvSpPr>
          <p:cNvPr id="4" name="Google Shape;3445;p64" descr="Timeline background shape">
            <a:extLst>
              <a:ext uri="{FF2B5EF4-FFF2-40B4-BE49-F238E27FC236}">
                <a16:creationId xmlns:a16="http://schemas.microsoft.com/office/drawing/2014/main" xmlns="" id="{7779B680-D67F-C62E-6FA4-4AEA334656D8}"/>
              </a:ext>
            </a:extLst>
          </p:cNvPr>
          <p:cNvSpPr/>
          <p:nvPr/>
        </p:nvSpPr>
        <p:spPr>
          <a:xfrm>
            <a:off x="0" y="281521"/>
            <a:ext cx="4779384" cy="514891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50BE243-309F-5D5D-FA82-D081F02C7214}"/>
              </a:ext>
            </a:extLst>
          </p:cNvPr>
          <p:cNvSpPr txBox="1">
            <a:spLocks/>
          </p:cNvSpPr>
          <p:nvPr/>
        </p:nvSpPr>
        <p:spPr>
          <a:xfrm>
            <a:off x="398208" y="-123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9243D-172E-5119-3E6E-9BC2E92DB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8" b="97535" l="9947" r="91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92" y="796412"/>
            <a:ext cx="4231972" cy="3082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D9465D-64C7-D902-AB40-247F066A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8" b="96606" l="9947" r="93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26" y="3094549"/>
            <a:ext cx="4231974" cy="3082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E19E64-86D3-E626-9A33-5F2110E7A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2" name="Google Shape;3445;p64" descr="Timeline background shape">
            <a:extLst>
              <a:ext uri="{FF2B5EF4-FFF2-40B4-BE49-F238E27FC236}">
                <a16:creationId xmlns:a16="http://schemas.microsoft.com/office/drawing/2014/main" xmlns="" id="{FE2715AC-6D9C-6458-C890-84C216807930}"/>
              </a:ext>
            </a:extLst>
          </p:cNvPr>
          <p:cNvSpPr/>
          <p:nvPr/>
        </p:nvSpPr>
        <p:spPr>
          <a:xfrm>
            <a:off x="0" y="281521"/>
            <a:ext cx="6652672" cy="716703"/>
          </a:xfrm>
          <a:prstGeom prst="homePlate">
            <a:avLst>
              <a:gd name="adj" fmla="val 50000"/>
            </a:avLst>
          </a:prstGeom>
          <a:solidFill>
            <a:srgbClr val="1DD0D8"/>
          </a:solidFill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A0A7A34-8B4F-F325-D5EE-7007963E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14" y="-24530"/>
            <a:ext cx="10515600" cy="1325563"/>
          </a:xfrm>
        </p:spPr>
        <p:txBody>
          <a:bodyPr>
            <a:normAutofit/>
          </a:bodyPr>
          <a:lstStyle/>
          <a:p>
            <a:r>
              <a:rPr lang="en-ID" sz="3200" b="1" dirty="0"/>
              <a:t>Tata Cara Salat </a:t>
            </a:r>
            <a:r>
              <a:rPr lang="en-ID" sz="3200" b="1" dirty="0" err="1"/>
              <a:t>Fardu</a:t>
            </a:r>
            <a:endParaRPr lang="en-ID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960931-43F9-CE00-440E-15DC51275AA9}"/>
              </a:ext>
            </a:extLst>
          </p:cNvPr>
          <p:cNvSpPr txBox="1"/>
          <p:nvPr/>
        </p:nvSpPr>
        <p:spPr>
          <a:xfrm>
            <a:off x="8704252" y="281755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458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1341</Words>
  <Application>Microsoft Office PowerPoint</Application>
  <PresentationFormat>Widescreen</PresentationFormat>
  <Paragraphs>217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Adobe Naskh Medium</vt:lpstr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Salat Fardu</vt:lpstr>
      <vt:lpstr>Nama-nama Salat Fardu</vt:lpstr>
      <vt:lpstr>Syarat Salat</vt:lpstr>
      <vt:lpstr>Rukun salat</vt:lpstr>
      <vt:lpstr>Sunah Salat</vt:lpstr>
      <vt:lpstr>Tata Cara Salat Fardu</vt:lpstr>
      <vt:lpstr>Tata Cara Salat Fardu</vt:lpstr>
      <vt:lpstr>Tata Cara Salat Fardu</vt:lpstr>
      <vt:lpstr>Tata Cara Salat Fardu</vt:lpstr>
      <vt:lpstr>Tata Cara Salat Fardu</vt:lpstr>
      <vt:lpstr>Tata Cara Salat Fardu</vt:lpstr>
      <vt:lpstr>Tata Cara Salat Fardu</vt:lpstr>
      <vt:lpstr>Tata Cara Salat Fardu</vt:lpstr>
      <vt:lpstr>Tata Cara Salat Fardu</vt:lpstr>
      <vt:lpstr>PowerPoint Presentation</vt:lpstr>
      <vt:lpstr>Ketentuan Azan</vt:lpstr>
      <vt:lpstr>Bacaan Azan</vt:lpstr>
      <vt:lpstr>Ketentuan Ikamah</vt:lpstr>
      <vt:lpstr>Bacaan Ikamah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8</cp:revision>
  <dcterms:created xsi:type="dcterms:W3CDTF">2022-08-14T06:24:25Z</dcterms:created>
  <dcterms:modified xsi:type="dcterms:W3CDTF">2022-08-22T02:13:05Z</dcterms:modified>
</cp:coreProperties>
</file>