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81" r:id="rId3"/>
    <p:sldId id="259" r:id="rId4"/>
    <p:sldId id="344" r:id="rId5"/>
    <p:sldId id="345" r:id="rId6"/>
    <p:sldId id="346" r:id="rId7"/>
    <p:sldId id="347" r:id="rId8"/>
    <p:sldId id="348" r:id="rId9"/>
    <p:sldId id="300" r:id="rId10"/>
    <p:sldId id="350" r:id="rId11"/>
    <p:sldId id="351" r:id="rId12"/>
    <p:sldId id="352" r:id="rId13"/>
    <p:sldId id="353" r:id="rId14"/>
    <p:sldId id="354" r:id="rId15"/>
    <p:sldId id="355" r:id="rId16"/>
    <p:sldId id="304" r:id="rId17"/>
    <p:sldId id="342" r:id="rId18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A06"/>
    <a:srgbClr val="0A0906"/>
    <a:srgbClr val="110D0A"/>
    <a:srgbClr val="FCFBF9"/>
    <a:srgbClr val="FF0066"/>
    <a:srgbClr val="B1CE37"/>
    <a:srgbClr val="CCFF66"/>
    <a:srgbClr val="FF7C80"/>
    <a:srgbClr val="FFFF99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85" d="100"/>
          <a:sy n="85" d="100"/>
        </p:scale>
        <p:origin x="32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2377966" cy="31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89527"/>
            <a:ext cx="2331528" cy="15605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00" l="0" r="100000">
                        <a14:foregroundMark x1="54918" y1="49250" x2="54918" y2="4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405" y="1120315"/>
            <a:ext cx="2286000" cy="14990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1261877" y="599648"/>
            <a:ext cx="1276979" cy="1206231"/>
            <a:chOff x="3073669" y="-31527"/>
            <a:chExt cx="1454176" cy="13763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21433428">
              <a:off x="3073669" y="158007"/>
              <a:ext cx="1454176" cy="807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Cuaca cerah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00800" y="661474"/>
            <a:ext cx="1276979" cy="1206231"/>
            <a:chOff x="3073669" y="-31527"/>
            <a:chExt cx="1454176" cy="137636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21433428">
              <a:off x="3073669" y="-17586"/>
              <a:ext cx="1454176" cy="1158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Cuaca cerah berawan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16" y="2650118"/>
            <a:ext cx="2262484" cy="160451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flipH="1">
            <a:off x="212403" y="1894589"/>
            <a:ext cx="1276979" cy="1206231"/>
            <a:chOff x="3073669" y="-31527"/>
            <a:chExt cx="1454176" cy="13763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21433428">
              <a:off x="3073669" y="158007"/>
              <a:ext cx="1454176" cy="807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Cuaca berawan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5186" y="2650118"/>
            <a:ext cx="2395447" cy="1687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7719" y="2655561"/>
            <a:ext cx="2395447" cy="167681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504975" y="1792970"/>
            <a:ext cx="1276979" cy="1206231"/>
            <a:chOff x="3073669" y="-31527"/>
            <a:chExt cx="1454176" cy="137636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21433428">
              <a:off x="3073669" y="-17586"/>
              <a:ext cx="1454176" cy="1158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Cuaca hujan petir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flipV="1">
            <a:off x="4821584" y="3651519"/>
            <a:ext cx="1276979" cy="1206231"/>
            <a:chOff x="3073669" y="-31527"/>
            <a:chExt cx="1454176" cy="137636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 rot="21321936" flipV="1">
              <a:off x="3073669" y="158006"/>
              <a:ext cx="1454176" cy="807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Cuaca hujan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171630" y="165889"/>
            <a:ext cx="4501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Macam-Macam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Cuaca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16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61114" y="2294007"/>
            <a:ext cx="3512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Kondisi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langit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bersih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tanpa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banyak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awan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matahari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bersinar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terang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8148" y="183234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Cuaca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cerah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6148" y="1559692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179"/>
            <a:ext cx="9144000" cy="913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00" l="0" r="100000">
                        <a14:foregroundMark x1="54918" y1="49250" x2="54918" y2="4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4812" y="1236171"/>
            <a:ext cx="4431500" cy="2905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80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61114" y="2294007"/>
            <a:ext cx="3512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Kondisi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langit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tampak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matahari</a:t>
            </a:r>
            <a:r>
              <a:rPr lang="en-US" sz="2000" dirty="0" smtClean="0">
                <a:latin typeface="+mj-lt"/>
                <a:cs typeface="Arial" pitchFamily="34" charset="0"/>
              </a:rPr>
              <a:t> yang di </a:t>
            </a:r>
            <a:r>
              <a:rPr lang="en-US" sz="2000" dirty="0" err="1" smtClean="0">
                <a:latin typeface="+mj-lt"/>
                <a:cs typeface="Arial" pitchFamily="34" charset="0"/>
              </a:rPr>
              <a:t>sekitarnya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banyak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awan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8148" y="183234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Cuaca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cerah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berawan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6148" y="1559692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179"/>
            <a:ext cx="9144000" cy="913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6403" l="0" r="100000">
                        <a14:foregroundMark x1="46709" y1="51319" x2="46709" y2="51319"/>
                        <a14:foregroundMark x1="36276" y1="33333" x2="36276" y2="33333"/>
                        <a14:foregroundMark x1="15409" y1="36691" x2="15409" y2="36691"/>
                        <a14:foregroundMark x1="22632" y1="36211" x2="22632" y2="36211"/>
                        <a14:foregroundMark x1="37079" y1="59472" x2="37079" y2="59472"/>
                        <a14:foregroundMark x1="52167" y1="68585" x2="52167" y2="68585"/>
                        <a14:foregroundMark x1="70144" y1="11990" x2="70144" y2="11990"/>
                        <a14:foregroundMark x1="62119" y1="3837" x2="62119" y2="3837"/>
                        <a14:foregroundMark x1="84109" y1="64988" x2="84109" y2="64988"/>
                        <a14:foregroundMark x1="68058" y1="61631" x2="68058" y2="61631"/>
                        <a14:foregroundMark x1="63563" y1="71703" x2="63563" y2="71703"/>
                        <a14:foregroundMark x1="51204" y1="80096" x2="51204" y2="80096"/>
                        <a14:foregroundMark x1="65329" y1="83213" x2="65329" y2="83213"/>
                        <a14:foregroundMark x1="75923" y1="74820" x2="75923" y2="74820"/>
                        <a14:foregroundMark x1="52809" y1="36211" x2="52809" y2="36211"/>
                        <a14:foregroundMark x1="45907" y1="39329" x2="45907" y2="39329"/>
                        <a14:foregroundMark x1="40449" y1="43405" x2="40449" y2="43405"/>
                        <a14:foregroundMark x1="37400" y1="45084" x2="37400" y2="45084"/>
                        <a14:foregroundMark x1="58748" y1="18225" x2="58748" y2="18225"/>
                        <a14:foregroundMark x1="65329" y1="13189" x2="65329" y2="13189"/>
                        <a14:foregroundMark x1="84109" y1="20863" x2="84109" y2="20863"/>
                        <a14:foregroundMark x1="46709" y1="34293" x2="46709" y2="34293"/>
                        <a14:foregroundMark x1="35955" y1="26619" x2="35955" y2="26619"/>
                        <a14:foregroundMark x1="55538" y1="50600" x2="55538" y2="50600"/>
                        <a14:foregroundMark x1="61156" y1="50120" x2="61156" y2="50120"/>
                        <a14:foregroundMark x1="65169" y1="57794" x2="65169" y2="57794"/>
                        <a14:foregroundMark x1="53291" y1="63070" x2="53291" y2="63070"/>
                        <a14:foregroundMark x1="29856" y1="66187" x2="29856" y2="66187"/>
                        <a14:foregroundMark x1="33547" y1="57314" x2="33547" y2="57314"/>
                        <a14:foregroundMark x1="39005" y1="64988" x2="39005" y2="64988"/>
                        <a14:foregroundMark x1="42536" y1="61631" x2="42536" y2="61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1165122"/>
            <a:ext cx="4553722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5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61114" y="1705865"/>
            <a:ext cx="32989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+mj-lt"/>
                <a:cs typeface="Arial" pitchFamily="34" charset="0"/>
              </a:rPr>
              <a:t>Kondisi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fi-FI" sz="2000" dirty="0" smtClean="0">
                <a:latin typeface="+mj-lt"/>
                <a:cs typeface="Arial" pitchFamily="34" charset="0"/>
              </a:rPr>
              <a:t>saat </a:t>
            </a:r>
            <a:r>
              <a:rPr lang="fi-FI" sz="2000" dirty="0">
                <a:latin typeface="+mj-lt"/>
                <a:cs typeface="Arial" pitchFamily="34" charset="0"/>
              </a:rPr>
              <a:t>awan sedang menutupi sinar matahari. </a:t>
            </a:r>
            <a:r>
              <a:rPr lang="en-US" sz="2000" dirty="0" err="1">
                <a:latin typeface="+mj-lt"/>
                <a:cs typeface="Arial" pitchFamily="34" charset="0"/>
              </a:rPr>
              <a:t>Saat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cuaca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berawan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suhu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udara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tidak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terlalu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panas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karena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sinar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matahari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terhalangi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8148" y="12442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Cuaca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berawan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6148" y="97155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179"/>
            <a:ext cx="9144000" cy="913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80" r="99660">
                        <a14:foregroundMark x1="54252" y1="39089" x2="54252" y2="39089"/>
                        <a14:foregroundMark x1="38265" y1="71463" x2="38265" y2="71463"/>
                        <a14:foregroundMark x1="74150" y1="28537" x2="74150" y2="28537"/>
                        <a14:foregroundMark x1="64116" y1="17506" x2="64116" y2="17506"/>
                        <a14:foregroundMark x1="45748" y1="33094" x2="45748" y2="33094"/>
                        <a14:foregroundMark x1="31122" y1="44125" x2="31122" y2="44125"/>
                        <a14:foregroundMark x1="32653" y1="36930" x2="32653" y2="36930"/>
                        <a14:foregroundMark x1="25170" y1="39568" x2="25170" y2="39568"/>
                        <a14:foregroundMark x1="22619" y1="50600" x2="22619" y2="50600"/>
                        <a14:foregroundMark x1="26531" y1="55635" x2="26531" y2="55635"/>
                        <a14:foregroundMark x1="45068" y1="61631" x2="45068" y2="61631"/>
                        <a14:foregroundMark x1="72619" y1="47002" x2="72619" y2="47002"/>
                        <a14:foregroundMark x1="76531" y1="68106" x2="76531" y2="68106"/>
                        <a14:foregroundMark x1="58503" y1="72662" x2="58503" y2="72662"/>
                        <a14:foregroundMark x1="51020" y1="79616" x2="57483" y2="70024"/>
                        <a14:foregroundMark x1="55952" y1="67626" x2="55952" y2="67626"/>
                        <a14:foregroundMark x1="62075" y1="61631" x2="42177" y2="35971"/>
                        <a14:foregroundMark x1="23639" y1="78657" x2="71259" y2="19904"/>
                        <a14:foregroundMark x1="67687" y1="74580" x2="36905" y2="34532"/>
                        <a14:foregroundMark x1="62075" y1="76978" x2="62075" y2="76978"/>
                        <a14:foregroundMark x1="75850" y1="67626" x2="75850" y2="67626"/>
                        <a14:foregroundMark x1="76190" y1="76019" x2="76190" y2="76019"/>
                        <a14:foregroundMark x1="74150" y1="69065" x2="49660" y2="24460"/>
                        <a14:foregroundMark x1="28741" y1="43645" x2="28741" y2="43645"/>
                        <a14:foregroundMark x1="30102" y1="36451" x2="30102" y2="36451"/>
                        <a14:foregroundMark x1="43537" y1="30456" x2="43537" y2="30456"/>
                        <a14:foregroundMark x1="37585" y1="45564" x2="37585" y2="45564"/>
                        <a14:foregroundMark x1="34354" y1="29496" x2="34354" y2="29496"/>
                        <a14:foregroundMark x1="22619" y1="34053" x2="22619" y2="34053"/>
                        <a14:foregroundMark x1="22279" y1="46043" x2="22279" y2="46043"/>
                        <a14:foregroundMark x1="27551" y1="46523" x2="27551" y2="46523"/>
                        <a14:foregroundMark x1="28231" y1="57074" x2="28231" y2="57074"/>
                        <a14:foregroundMark x1="20578" y1="52998" x2="20578" y2="52998"/>
                        <a14:foregroundMark x1="73469" y1="21583" x2="73469" y2="21583"/>
                        <a14:foregroundMark x1="67007" y1="16547" x2="67007" y2="16547"/>
                        <a14:foregroundMark x1="66327" y1="21583" x2="66327" y2="21583"/>
                        <a14:foregroundMark x1="72959" y1="17026" x2="72959" y2="17026"/>
                        <a14:foregroundMark x1="85884" y1="27578" x2="85884" y2="27578"/>
                        <a14:foregroundMark x1="79762" y1="25420" x2="79762" y2="25420"/>
                        <a14:foregroundMark x1="81973" y1="33573" x2="81973" y2="33573"/>
                        <a14:foregroundMark x1="77381" y1="30935" x2="77381" y2="30935"/>
                        <a14:foregroundMark x1="85034" y1="24940" x2="85034" y2="24940"/>
                        <a14:foregroundMark x1="52381" y1="17026" x2="52381" y2="17026"/>
                        <a14:foregroundMark x1="69218" y1="40048" x2="69218" y2="40048"/>
                        <a14:foregroundMark x1="69558" y1="37410" x2="69558" y2="37410"/>
                        <a14:foregroundMark x1="74490" y1="42446" x2="74490" y2="42446"/>
                        <a14:foregroundMark x1="64796" y1="45564" x2="70578" y2="35492"/>
                        <a14:foregroundMark x1="72959" y1="79137" x2="72959" y2="79137"/>
                        <a14:foregroundMark x1="60204" y1="85612" x2="60204" y2="85612"/>
                        <a14:foregroundMark x1="38946" y1="88010" x2="38946" y2="88010"/>
                        <a14:foregroundMark x1="42857" y1="91607" x2="42857" y2="91607"/>
                        <a14:foregroundMark x1="46429" y1="90647" x2="46429" y2="90647"/>
                        <a14:foregroundMark x1="31803" y1="84173" x2="31803" y2="84173"/>
                        <a14:foregroundMark x1="21259" y1="82494" x2="21259" y2="82494"/>
                        <a14:foregroundMark x1="18707" y1="82494" x2="18707" y2="82494"/>
                        <a14:foregroundMark x1="23980" y1="84173" x2="23980" y2="84173"/>
                        <a14:foregroundMark x1="27211" y1="86091" x2="27211" y2="86091"/>
                        <a14:foregroundMark x1="29762" y1="85132" x2="29762" y2="85132"/>
                        <a14:foregroundMark x1="32653" y1="85132" x2="32653" y2="85132"/>
                        <a14:foregroundMark x1="32993" y1="84652" x2="32993" y2="84652"/>
                        <a14:foregroundMark x1="33333" y1="84173" x2="33333" y2="84173"/>
                        <a14:foregroundMark x1="33333" y1="82014" x2="33333" y2="82014"/>
                        <a14:foregroundMark x1="81633" y1="30456" x2="81633" y2="30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931122"/>
            <a:ext cx="4592472" cy="3256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85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70275" y="2086865"/>
            <a:ext cx="2920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Kondisi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langit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berawan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gelap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sv-SE" sz="2000" dirty="0">
                <a:latin typeface="+mj-lt"/>
                <a:cs typeface="Arial" pitchFamily="34" charset="0"/>
              </a:rPr>
              <a:t>ditandai dengan turunnya titik-titik air dari langit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8148" y="16252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Cuaca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hujan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6148" y="135255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179"/>
            <a:ext cx="9144000" cy="913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4394" y1="74409" x2="74394" y2="744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2244" y="1126369"/>
            <a:ext cx="4419600" cy="3113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7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61114" y="2294007"/>
            <a:ext cx="3512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Kondisi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hujan</a:t>
            </a:r>
            <a:r>
              <a:rPr lang="en-US" sz="2000" dirty="0" smtClean="0">
                <a:latin typeface="+mj-lt"/>
                <a:cs typeface="Arial" pitchFamily="34" charset="0"/>
              </a:rPr>
              <a:t> yang </a:t>
            </a:r>
            <a:r>
              <a:rPr lang="en-US" sz="2000" dirty="0" err="1" smtClean="0">
                <a:latin typeface="+mj-lt"/>
                <a:cs typeface="Arial" pitchFamily="34" charset="0"/>
              </a:rPr>
              <a:t>lebat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disertai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dengan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gemuruh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petir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8148" y="183234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Cuaca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hujan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petir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6148" y="1559692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179"/>
            <a:ext cx="9144000" cy="913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1179909"/>
            <a:ext cx="4312036" cy="3018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95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67" y="1425667"/>
            <a:ext cx="7747767" cy="37178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8579" y="543076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  <a:cs typeface="Arial" pitchFamily="34" charset="0"/>
              </a:rPr>
              <a:t>Keadaan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cuaca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memengaruhi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kegiatan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>
                <a:latin typeface="+mj-lt"/>
                <a:cs typeface="Arial" pitchFamily="34" charset="0"/>
              </a:rPr>
              <a:t>dilakukan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oleh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manusia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57607" y="811625"/>
            <a:ext cx="2284138" cy="2472958"/>
            <a:chOff x="2119378" y="224467"/>
            <a:chExt cx="2601090" cy="28217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119378" y="224467"/>
              <a:ext cx="2601090" cy="28217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219763" y="384877"/>
              <a:ext cx="2331078" cy="2212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Menjemur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pakaian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dilakukan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saat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cuaca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cerah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karena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pakaian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basah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lebih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cepat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kering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99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2857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/>
              <a:t>Cuaca</a:t>
            </a:r>
            <a:r>
              <a:rPr lang="en-US" sz="2000" dirty="0"/>
              <a:t>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menentukan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pakaian</a:t>
            </a:r>
            <a:r>
              <a:rPr lang="en-US" sz="2000" dirty="0"/>
              <a:t> yang </a:t>
            </a:r>
            <a:r>
              <a:rPr lang="en-US" sz="2000" dirty="0" err="1"/>
              <a:t>cocok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23" y="997164"/>
            <a:ext cx="2209800" cy="33448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350"/>
            <a:ext cx="2362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err="1" smtClean="0"/>
              <a:t>Pakaian</a:t>
            </a:r>
            <a:r>
              <a:rPr lang="en-US" sz="2000" dirty="0" smtClean="0"/>
              <a:t> </a:t>
            </a:r>
            <a:r>
              <a:rPr lang="en-US" sz="2000" dirty="0" err="1" smtClean="0"/>
              <a:t>berbahan</a:t>
            </a:r>
            <a:r>
              <a:rPr lang="en-US" sz="2000" dirty="0" smtClean="0"/>
              <a:t> </a:t>
            </a:r>
            <a:r>
              <a:rPr lang="en-US" sz="2000" dirty="0" err="1" smtClean="0"/>
              <a:t>katun</a:t>
            </a:r>
            <a:r>
              <a:rPr lang="en-US" sz="2000" dirty="0" smtClean="0"/>
              <a:t> </a:t>
            </a:r>
            <a:r>
              <a:rPr lang="en-US" sz="2000" dirty="0" err="1" smtClean="0"/>
              <a:t>cocok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cuaca</a:t>
            </a:r>
            <a:r>
              <a:rPr lang="en-US" sz="2000" dirty="0" smtClean="0"/>
              <a:t> </a:t>
            </a:r>
            <a:r>
              <a:rPr lang="en-US" sz="2000" dirty="0" err="1" smtClean="0"/>
              <a:t>cerah</a:t>
            </a:r>
            <a:r>
              <a:rPr lang="en-US" sz="2000" dirty="0" smtClean="0"/>
              <a:t> </a:t>
            </a:r>
            <a:r>
              <a:rPr lang="en-US" sz="2000" dirty="0" err="1" smtClean="0"/>
              <a:t>karena</a:t>
            </a:r>
            <a:r>
              <a:rPr lang="en-US" sz="2000" dirty="0" smtClean="0"/>
              <a:t> </a:t>
            </a:r>
            <a:r>
              <a:rPr lang="en-US" sz="2000" dirty="0" err="1" smtClean="0"/>
              <a:t>mudah</a:t>
            </a:r>
            <a:r>
              <a:rPr lang="en-US" sz="2000" dirty="0" smtClean="0"/>
              <a:t> </a:t>
            </a:r>
            <a:r>
              <a:rPr lang="en-US" sz="2000" dirty="0" err="1" smtClean="0"/>
              <a:t>menyerap</a:t>
            </a:r>
            <a:r>
              <a:rPr lang="en-US" sz="2000" dirty="0" smtClean="0"/>
              <a:t> </a:t>
            </a:r>
            <a:r>
              <a:rPr lang="en-US" sz="2000" dirty="0" err="1" smtClean="0"/>
              <a:t>keringat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8377" y="84390"/>
            <a:ext cx="3855623" cy="46713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0" y="2547733"/>
            <a:ext cx="1943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Pakaian</a:t>
            </a:r>
            <a:r>
              <a:rPr lang="en-US" sz="2000" dirty="0" smtClean="0"/>
              <a:t> </a:t>
            </a:r>
            <a:r>
              <a:rPr lang="en-US" sz="2000" dirty="0" err="1" smtClean="0"/>
              <a:t>berbahan</a:t>
            </a:r>
            <a:r>
              <a:rPr lang="en-US" sz="2000" dirty="0" smtClean="0"/>
              <a:t> </a:t>
            </a:r>
            <a:r>
              <a:rPr lang="en-US" sz="2000" dirty="0" err="1" smtClean="0"/>
              <a:t>plastik</a:t>
            </a:r>
            <a:r>
              <a:rPr lang="en-US" sz="2000" dirty="0" smtClean="0"/>
              <a:t> </a:t>
            </a:r>
            <a:r>
              <a:rPr lang="en-US" sz="2000" dirty="0" err="1" smtClean="0"/>
              <a:t>cocok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cuaca</a:t>
            </a:r>
            <a:r>
              <a:rPr lang="en-US" sz="2000" dirty="0" smtClean="0"/>
              <a:t> </a:t>
            </a:r>
            <a:r>
              <a:rPr lang="en-US" sz="2000" dirty="0" err="1" smtClean="0"/>
              <a:t>hujan</a:t>
            </a:r>
            <a:r>
              <a:rPr lang="en-US" sz="2000" dirty="0" smtClean="0"/>
              <a:t> </a:t>
            </a:r>
            <a:r>
              <a:rPr lang="en-US" sz="2000" dirty="0" err="1" smtClean="0"/>
              <a:t>karena</a:t>
            </a:r>
            <a:r>
              <a:rPr lang="en-US" sz="2000" dirty="0" smtClean="0"/>
              <a:t> anti air.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208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990"/>
    </mc:Choice>
    <mc:Fallback>
      <p:transition advTm="1199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309" y="915597"/>
            <a:ext cx="4583291" cy="43705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61952"/>
            <a:ext cx="5280083" cy="1023413"/>
            <a:chOff x="1611544" y="3361650"/>
            <a:chExt cx="5201064" cy="836135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61650"/>
              <a:ext cx="5063851" cy="836135"/>
            </a:xfrm>
            <a:prstGeom prst="parallelogram">
              <a:avLst>
                <a:gd name="adj" fmla="val 3071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396996" y="3486160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KENAMPAKAN MATAHARI DAN CUACA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885950"/>
            <a:ext cx="4167120" cy="2123658"/>
            <a:chOff x="157161" y="1733550"/>
            <a:chExt cx="4167120" cy="2123658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415857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kenampakan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matahari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pada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pagi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>
                  <a:latin typeface="+mj-lt"/>
                </a:rPr>
                <a:t>siang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sore </a:t>
              </a:r>
              <a:r>
                <a:rPr lang="en-US" altLang="id-ID" sz="1600" dirty="0" err="1" smtClean="0">
                  <a:latin typeface="+mj-lt"/>
                </a:rPr>
                <a:t>hari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perbedaan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bayang-bayang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pada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pagi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>
                  <a:latin typeface="+mj-lt"/>
                </a:rPr>
                <a:t>siang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sore </a:t>
              </a:r>
              <a:r>
                <a:rPr lang="en-US" altLang="id-ID" sz="1600" dirty="0" err="1" smtClean="0">
                  <a:latin typeface="+mj-lt"/>
                </a:rPr>
                <a:t>hari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kondisi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cuaca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keterkaitannya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dengan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aktivitas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sehari-hari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 smtClean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368623"/>
            <a:ext cx="5710243" cy="280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Kenampakan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Matahari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6800" y="1180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Pagi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hari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908053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66800" y="1657151"/>
            <a:ext cx="678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Matahari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terbit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sebelah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timur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Matahari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mulai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menyinari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permukaan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bumi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Sinar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matahari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pagi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terasa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hangat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kulit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4"/>
          <a:stretch/>
        </p:blipFill>
        <p:spPr>
          <a:xfrm>
            <a:off x="0" y="0"/>
            <a:ext cx="9144000" cy="5086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5715"/>
            <a:ext cx="9153147" cy="51816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" b="99653" l="0" r="98438">
                        <a14:foregroundMark x1="48438" y1="15799" x2="48438" y2="15799"/>
                        <a14:foregroundMark x1="46181" y1="14583" x2="46181" y2="14583"/>
                        <a14:backgroundMark x1="46875" y1="44792" x2="46875" y2="44792"/>
                        <a14:backgroundMark x1="48958" y1="57813" x2="48958" y2="57813"/>
                        <a14:backgroundMark x1="40278" y1="48611" x2="40278" y2="48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5" y="2417310"/>
            <a:ext cx="2724125" cy="2724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29400" y="1735117"/>
            <a:ext cx="2354015" cy="2274018"/>
            <a:chOff x="1942529" y="-82418"/>
            <a:chExt cx="2680664" cy="25947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biLevel thresh="75000"/>
            </a:blip>
            <a:stretch>
              <a:fillRect/>
            </a:stretch>
          </p:blipFill>
          <p:spPr>
            <a:xfrm rot="20824811" flipH="1">
              <a:off x="1942529" y="-82418"/>
              <a:ext cx="2680664" cy="259475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21433428">
              <a:off x="1983752" y="99192"/>
              <a:ext cx="2477180" cy="1861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Sinar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matahari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mengenai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benda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akan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membentuk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bayang-bayang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56373" y="880461"/>
            <a:ext cx="1946115" cy="1812870"/>
            <a:chOff x="2483149" y="376218"/>
            <a:chExt cx="2216163" cy="2068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biLevel thresh="75000"/>
            </a:blip>
            <a:stretch>
              <a:fillRect/>
            </a:stretch>
          </p:blipFill>
          <p:spPr>
            <a:xfrm rot="20824811" flipH="1">
              <a:off x="2537966" y="376218"/>
              <a:ext cx="2137052" cy="206856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21433428">
              <a:off x="2483149" y="567818"/>
              <a:ext cx="2216163" cy="1510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Tanda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waktu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pagi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biasanya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ayam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jantan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berkokok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endParaRPr lang="en-US" sz="20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155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-776661"/>
            <a:ext cx="1981200" cy="1970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17" y="2519048"/>
            <a:ext cx="6566132" cy="26244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2166" y="1280815"/>
            <a:ext cx="7093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Saat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siang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hari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matahari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bersinar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dengan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terik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Panasnya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terasa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menyengat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kulit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Bayang-bayang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tubuh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terlihat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memendek</a:t>
            </a: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dibandingkan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pagi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hari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  <a:cs typeface="Arial" pitchFamily="34" charset="0"/>
              </a:rPr>
              <a:t>Siang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hari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54650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72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b="4340"/>
          <a:stretch/>
        </p:blipFill>
        <p:spPr>
          <a:xfrm>
            <a:off x="0" y="0"/>
            <a:ext cx="9144000" cy="5086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147" y="-19050"/>
            <a:ext cx="9153147" cy="51816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3000" y="269157"/>
            <a:ext cx="2354015" cy="2274018"/>
            <a:chOff x="1942529" y="-82418"/>
            <a:chExt cx="2680664" cy="25947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 rot="20824811" flipH="1">
              <a:off x="1942529" y="-82418"/>
              <a:ext cx="2680664" cy="259475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21433428">
              <a:off x="2044772" y="274812"/>
              <a:ext cx="2476178" cy="1510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Banyak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aktivitas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dapat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dilakukan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saat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siang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hari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endParaRPr lang="en-US" sz="20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 flipH="1">
            <a:off x="1082629" y="820542"/>
            <a:ext cx="2354015" cy="2274018"/>
            <a:chOff x="1942529" y="-82418"/>
            <a:chExt cx="2680664" cy="25947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 rot="20824811" flipH="1">
              <a:off x="1942529" y="-82418"/>
              <a:ext cx="2680664" cy="25947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21433428">
              <a:off x="1983680" y="271847"/>
              <a:ext cx="2598359" cy="1510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Ketika </a:t>
              </a:r>
              <a:r>
                <a:rPr lang="sv-SE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beraktivitas pada siang hari,</a:t>
              </a:r>
              <a:br>
                <a:rPr lang="sv-SE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</a:br>
              <a:r>
                <a:rPr lang="sv-SE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kamu akan merasa panas berkeringat. </a:t>
              </a:r>
              <a:endParaRPr lang="en-US" sz="20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318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00" y="2279613"/>
            <a:ext cx="7200000" cy="28778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2166" y="1280815"/>
            <a:ext cx="6179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Saat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sore </a:t>
            </a:r>
            <a:r>
              <a:rPr lang="en-US" sz="2000" dirty="0" err="1">
                <a:latin typeface="+mj-lt"/>
                <a:cs typeface="Arial" pitchFamily="34" charset="0"/>
              </a:rPr>
              <a:t>hari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matahari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mulai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terbenam</a:t>
            </a:r>
            <a:r>
              <a:rPr lang="en-US" sz="2000" dirty="0" smtClean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arah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barat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 smtClean="0">
                <a:latin typeface="+mj-lt"/>
                <a:cs typeface="Arial" pitchFamily="34" charset="0"/>
              </a:rPr>
              <a:t>Matahari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terbenam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merupakan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tanda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berakhirnya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siang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dimulainya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malam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  <a:cs typeface="Arial" pitchFamily="34" charset="0"/>
              </a:rPr>
              <a:t>Sore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hari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54650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0811"/>
          <a:stretch/>
        </p:blipFill>
        <p:spPr>
          <a:xfrm>
            <a:off x="0" y="-19050"/>
            <a:ext cx="9144000" cy="502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147" y="-38100"/>
            <a:ext cx="9153147" cy="51816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67190" y="357725"/>
            <a:ext cx="3573216" cy="2841186"/>
            <a:chOff x="1967578" y="-86276"/>
            <a:chExt cx="2680664" cy="28995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 rot="21043657" flipH="1">
              <a:off x="1967578" y="-86276"/>
              <a:ext cx="2680664" cy="289956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193172" y="74951"/>
              <a:ext cx="2229475" cy="2292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Setelah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matahari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terbenam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langit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menjadi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gelap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karena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tidak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ada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menyinari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b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</a:b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Lampu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menyala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untuk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menerangi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lingkungan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yang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gelap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2156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996"/>
          <a:stretch/>
        </p:blipFill>
        <p:spPr>
          <a:xfrm>
            <a:off x="-5291" y="-19049"/>
            <a:ext cx="9139036" cy="518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8597" y="1023011"/>
            <a:ext cx="5252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Cuaca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adalah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keadaan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udara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tertentu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pada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suatu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tempat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jangka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waktu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terbatas</a:t>
            </a:r>
            <a:r>
              <a:rPr lang="en-US" sz="2400" dirty="0">
                <a:latin typeface="+mj-lt"/>
                <a:cs typeface="Arial" pitchFamily="34" charset="0"/>
              </a:rPr>
              <a:t> (</a:t>
            </a:r>
            <a:r>
              <a:rPr lang="en-US" sz="2400" dirty="0" err="1">
                <a:latin typeface="+mj-lt"/>
                <a:cs typeface="Arial" pitchFamily="34" charset="0"/>
              </a:rPr>
              <a:t>waktu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sesaat</a:t>
            </a:r>
            <a:r>
              <a:rPr lang="en-US" sz="2400" dirty="0" smtClean="0">
                <a:latin typeface="+mj-lt"/>
                <a:cs typeface="Arial" pitchFamily="34" charset="0"/>
              </a:rPr>
              <a:t>).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32055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Cuaca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Sekitar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8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314</Words>
  <Application>Microsoft Office PowerPoint</Application>
  <PresentationFormat>On-screen Show (16:9)</PresentationFormat>
  <Paragraphs>54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115</cp:revision>
  <cp:lastPrinted>2022-04-09T01:52:42Z</cp:lastPrinted>
  <dcterms:created xsi:type="dcterms:W3CDTF">2022-01-17T01:37:52Z</dcterms:created>
  <dcterms:modified xsi:type="dcterms:W3CDTF">2022-08-26T03:17:08Z</dcterms:modified>
</cp:coreProperties>
</file>