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521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266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35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653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24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40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33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5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BD96-6315-410B-84D6-7294DE15B23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BE7F-104E-497D-A0D0-46E01C87D52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7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315DAB-2F1C-44F9-AA9F-C32F2034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7280" y="2330510"/>
            <a:ext cx="4311422" cy="31215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14112" y="2767749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My Pets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2554" y="3517456"/>
            <a:ext cx="29028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have pets</a:t>
            </a:r>
            <a:r>
              <a:rPr lang="en-US" sz="2343" dirty="0" smtClean="0">
                <a:solidFill>
                  <a:srgbClr val="000000"/>
                </a:solidFill>
                <a:latin typeface="More Sugar Thin"/>
              </a:rPr>
              <a:t>?</a:t>
            </a:r>
            <a:endParaRPr lang="en-US" sz="2343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2648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Please describe</a:t>
            </a:r>
          </a:p>
          <a:p>
            <a:pPr algn="ctr">
              <a:lnSpc>
                <a:spcPts val="2648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your pets!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67" r="15386" b="77702"/>
          <a:stretch/>
        </p:blipFill>
        <p:spPr>
          <a:xfrm>
            <a:off x="495753" y="338569"/>
            <a:ext cx="6271063" cy="15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694" y="4184398"/>
            <a:ext cx="2655004" cy="19878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32835" y="2705241"/>
            <a:ext cx="3388148" cy="2473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1820" y="1732990"/>
            <a:ext cx="3038900" cy="22181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2483" y="1732990"/>
            <a:ext cx="3038900" cy="22181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1820" y="3951127"/>
            <a:ext cx="3038900" cy="221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07" r="19744" b="59062"/>
          <a:stretch/>
        </p:blipFill>
        <p:spPr>
          <a:xfrm>
            <a:off x="0" y="338569"/>
            <a:ext cx="7338646" cy="1524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693" r="10693"/>
          <a:stretch>
            <a:fillRect/>
          </a:stretch>
        </p:blipFill>
        <p:spPr>
          <a:xfrm>
            <a:off x="1529531" y="2175825"/>
            <a:ext cx="2620677" cy="2433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1326" r="11326"/>
          <a:stretch>
            <a:fillRect/>
          </a:stretch>
        </p:blipFill>
        <p:spPr>
          <a:xfrm>
            <a:off x="4496620" y="3104412"/>
            <a:ext cx="2620677" cy="24333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44971">
            <a:off x="848129" y="1924752"/>
            <a:ext cx="1362802" cy="12934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59353">
            <a:off x="6818161" y="4739901"/>
            <a:ext cx="1402092" cy="13307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37281" y="2412871"/>
            <a:ext cx="87734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cats,</a:t>
            </a:r>
          </a:p>
          <a:p>
            <a:pPr algn="ctr">
              <a:lnSpc>
                <a:spcPts val="1637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cats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4542" y="5158798"/>
            <a:ext cx="119851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I have</a:t>
            </a:r>
          </a:p>
          <a:p>
            <a:pPr algn="ctr">
              <a:lnSpc>
                <a:spcPts val="2025"/>
              </a:lnSpc>
            </a:pP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two cats.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884" r="19744" b="38884"/>
          <a:stretch/>
        </p:blipFill>
        <p:spPr>
          <a:xfrm>
            <a:off x="0" y="338569"/>
            <a:ext cx="7338646" cy="1524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693" r="10693"/>
          <a:stretch>
            <a:fillRect/>
          </a:stretch>
        </p:blipFill>
        <p:spPr>
          <a:xfrm>
            <a:off x="1663476" y="2330538"/>
            <a:ext cx="2620677" cy="2433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8392" t="5446" r="23919" b="8449"/>
          <a:stretch>
            <a:fillRect/>
          </a:stretch>
        </p:blipFill>
        <p:spPr>
          <a:xfrm>
            <a:off x="4266293" y="3236273"/>
            <a:ext cx="2620677" cy="24333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44971">
            <a:off x="982075" y="2079464"/>
            <a:ext cx="1362802" cy="12934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59353">
            <a:off x="6399850" y="4521067"/>
            <a:ext cx="1655100" cy="15708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71227" y="2567584"/>
            <a:ext cx="87734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cats,</a:t>
            </a:r>
          </a:p>
          <a:p>
            <a:pPr algn="ctr">
              <a:lnSpc>
                <a:spcPts val="1637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two cats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7754" y="5050006"/>
            <a:ext cx="108866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they are</a:t>
            </a:r>
          </a:p>
          <a:p>
            <a:pPr algn="ctr">
              <a:lnSpc>
                <a:spcPts val="20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my pets.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884" r="19744" b="38884"/>
          <a:stretch/>
        </p:blipFill>
        <p:spPr>
          <a:xfrm>
            <a:off x="0" y="338569"/>
            <a:ext cx="7338646" cy="1524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7496"/>
          <a:stretch>
            <a:fillRect/>
          </a:stretch>
        </p:blipFill>
        <p:spPr>
          <a:xfrm>
            <a:off x="2525617" y="1603234"/>
            <a:ext cx="5152895" cy="46761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74933">
            <a:off x="1072950" y="1832105"/>
            <a:ext cx="2037372" cy="19336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01169" y="2454201"/>
            <a:ext cx="15809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Give me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 dog, 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please.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71811">
            <a:off x="1562943" y="4455404"/>
            <a:ext cx="1362802" cy="12934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2677" y="5066218"/>
            <a:ext cx="87863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Thanks.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034696">
            <a:off x="5811871" y="2296904"/>
            <a:ext cx="1362802" cy="12934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72738" y="2803142"/>
            <a:ext cx="678437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Here.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8" t="-379" r="1269" b="672"/>
          <a:stretch/>
        </p:blipFill>
        <p:spPr>
          <a:xfrm rot="5400000">
            <a:off x="3257934" y="-2107756"/>
            <a:ext cx="1117652" cy="6837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8748" r="8748"/>
          <a:stretch>
            <a:fillRect/>
          </a:stretch>
        </p:blipFill>
        <p:spPr>
          <a:xfrm>
            <a:off x="2190245" y="1528642"/>
            <a:ext cx="5194306" cy="47137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74933">
            <a:off x="1208043" y="1832105"/>
            <a:ext cx="2037372" cy="19336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4109" y="2395666"/>
            <a:ext cx="151155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Give me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some fish, 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please.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71811">
            <a:off x="1902271" y="4455404"/>
            <a:ext cx="1362802" cy="12934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26469" y="5066218"/>
            <a:ext cx="1085218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Thanks.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034696">
            <a:off x="6151199" y="2296904"/>
            <a:ext cx="1362802" cy="12934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552758" y="2816567"/>
            <a:ext cx="641571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8" t="-379" r="1269" b="672"/>
          <a:stretch/>
        </p:blipFill>
        <p:spPr>
          <a:xfrm rot="5400000">
            <a:off x="3257934" y="-2107756"/>
            <a:ext cx="1117652" cy="6837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6947" y="2489869"/>
            <a:ext cx="3006601" cy="21945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7028" y="4033686"/>
            <a:ext cx="3108472" cy="22689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19296" y="2046361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This Is the Way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029" y="2729508"/>
            <a:ext cx="355936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This is the way we pet a cat,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Arimo"/>
              </a:rPr>
              <a:t>pet a cat, pet a cat.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Arimo"/>
              </a:rPr>
              <a:t>This is the way we pet a cat,</a:t>
            </a:r>
          </a:p>
          <a:p>
            <a:pPr algn="ctr">
              <a:lnSpc>
                <a:spcPts val="2625"/>
              </a:lnSpc>
            </a:pPr>
            <a:r>
              <a:rPr lang="en-US" sz="2000" dirty="0">
                <a:solidFill>
                  <a:srgbClr val="000000"/>
                </a:solidFill>
                <a:latin typeface="Arimo"/>
              </a:rPr>
              <a:t>so early in the morning.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2000" y="4829354"/>
            <a:ext cx="36529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This is the way we feed the fish,</a:t>
            </a:r>
          </a:p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feed the fish, feed the fish.</a:t>
            </a:r>
          </a:p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This is the way we feed the fish,</a:t>
            </a:r>
          </a:p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so early in the morning.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193" r="19744" b="20575"/>
          <a:stretch/>
        </p:blipFill>
        <p:spPr>
          <a:xfrm>
            <a:off x="0" y="338569"/>
            <a:ext cx="7338646" cy="1524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2390" y="2118067"/>
            <a:ext cx="5279015" cy="3853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9231" y="2491019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Momo the Lazy Cat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57302" y="3296775"/>
            <a:ext cx="4249266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This is Momo the cat.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All </a:t>
            </a:r>
            <a:r>
              <a:rPr lang="en-US" sz="2343" dirty="0" smtClean="0">
                <a:solidFill>
                  <a:srgbClr val="000000"/>
                </a:solidFill>
                <a:latin typeface="More Sugar Thin"/>
              </a:rPr>
              <a:t>he </a:t>
            </a:r>
            <a:r>
              <a:rPr lang="en-US" sz="2343" dirty="0">
                <a:solidFill>
                  <a:srgbClr val="000000"/>
                </a:solidFill>
                <a:latin typeface="More Sugar Thin"/>
              </a:rPr>
              <a:t>does is eat and sleep. 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Sometimes he plays.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But he sleeps most of the time.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He is a lazy cat.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4" r="19743" b="2960"/>
          <a:stretch/>
        </p:blipFill>
        <p:spPr>
          <a:xfrm>
            <a:off x="0" y="504967"/>
            <a:ext cx="7338646" cy="1358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158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Arimo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8</cp:revision>
  <dcterms:created xsi:type="dcterms:W3CDTF">2022-05-30T16:40:32Z</dcterms:created>
  <dcterms:modified xsi:type="dcterms:W3CDTF">2022-06-04T03:29:38Z</dcterms:modified>
</cp:coreProperties>
</file>