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1" r:id="rId2"/>
    <p:sldId id="318" r:id="rId3"/>
    <p:sldId id="347" r:id="rId4"/>
    <p:sldId id="352" r:id="rId5"/>
    <p:sldId id="353" r:id="rId6"/>
    <p:sldId id="354" r:id="rId7"/>
    <p:sldId id="355" r:id="rId8"/>
    <p:sldId id="332" r:id="rId9"/>
    <p:sldId id="356" r:id="rId10"/>
    <p:sldId id="35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660033"/>
    <a:srgbClr val="990033"/>
    <a:srgbClr val="A50021"/>
    <a:srgbClr val="008080"/>
    <a:srgbClr val="FFFF99"/>
    <a:srgbClr val="FFFF66"/>
    <a:srgbClr val="FF9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99" d="100"/>
          <a:sy n="99" d="100"/>
        </p:scale>
        <p:origin x="-46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905645"/>
            <a:ext cx="2463588" cy="3166303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143255"/>
            <a:ext cx="5073868" cy="928693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ILMU PENGETAHUAN ALAM </a:t>
            </a:r>
          </a:p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DAN SOSIAL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70330" y="543183"/>
            <a:ext cx="2357454" cy="422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28926" y="571486"/>
            <a:ext cx="4643438" cy="3143272"/>
            <a:chOff x="285720" y="1357304"/>
            <a:chExt cx="4643438" cy="3143272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357158" y="1643056"/>
              <a:ext cx="4500594" cy="285752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285720" y="1357304"/>
              <a:ext cx="302433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Rumah Lina:</a:t>
              </a:r>
              <a:endParaRPr lang="en-US" sz="2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158" y="2040623"/>
              <a:ext cx="4572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Rumah Lina ada di Jalan Agung, Perumahan Tipar nomor 5.</a:t>
              </a:r>
              <a:endParaRPr lang="id-ID" sz="2400" b="1" dirty="0" smtClean="0">
                <a:solidFill>
                  <a:srgbClr val="008080"/>
                </a:solidFill>
                <a:cs typeface="Arial" panose="020B0604020202020204" pitchFamily="34" charset="0"/>
              </a:endParaRP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Di pintu masuk perumahan, </a:t>
              </a:r>
              <a:r>
                <a:rPr lang="en-US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/>
              </a:r>
              <a:br>
                <a:rPr lang="en-US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</a:b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ada </a:t>
              </a: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pos satpam.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Pintu masuk perumahan ada </a:t>
              </a:r>
              <a:r>
                <a:rPr lang="en-US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/>
              </a:r>
              <a:br>
                <a:rPr lang="en-US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</a:b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di </a:t>
              </a: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depan taman.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21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" fill="hold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" fill="hold">
                                          <p:stCondLst>
                                            <p:cond delay="53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 flipH="1">
            <a:off x="6822534" y="2027316"/>
            <a:ext cx="1535092" cy="275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Tempat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Tinggalku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496" y="1419622"/>
            <a:ext cx="8322130" cy="640092"/>
            <a:chOff x="115920" y="213726"/>
            <a:chExt cx="8322130" cy="64009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8322130" cy="63952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06138" y="213726"/>
              <a:ext cx="753066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Merawat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Tempat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Tinggal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Sekitar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6122"/>
            <a:ext cx="5544616" cy="22844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571472" y="2355726"/>
            <a:ext cx="4618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smtClean="0">
                <a:solidFill>
                  <a:srgbClr val="FF0066"/>
                </a:solidFill>
              </a:rPr>
              <a:t>Tempat </a:t>
            </a:r>
            <a:r>
              <a:rPr lang="en-ID" sz="2400" b="1" dirty="0" err="1" smtClean="0">
                <a:solidFill>
                  <a:srgbClr val="FF0066"/>
                </a:solidFill>
              </a:rPr>
              <a:t>tinggal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diperlukan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oleh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setiap</a:t>
            </a:r>
            <a:r>
              <a:rPr lang="en-ID" sz="2400" b="1" dirty="0" smtClean="0">
                <a:solidFill>
                  <a:srgbClr val="FF0066"/>
                </a:solidFill>
              </a:rPr>
              <a:t> orang.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472" y="3075806"/>
            <a:ext cx="551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008080"/>
                </a:solidFill>
              </a:rPr>
              <a:t>Rumah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merupakan</a:t>
            </a:r>
            <a:r>
              <a:rPr lang="en-ID" sz="2400" b="1" dirty="0" smtClean="0">
                <a:solidFill>
                  <a:srgbClr val="008080"/>
                </a:solidFill>
              </a:rPr>
              <a:t> tempat </a:t>
            </a:r>
            <a:r>
              <a:rPr lang="en-ID" sz="2400" b="1" dirty="0" err="1" smtClean="0">
                <a:solidFill>
                  <a:srgbClr val="008080"/>
                </a:solidFill>
              </a:rPr>
              <a:t>tinggal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kita</a:t>
            </a:r>
            <a:r>
              <a:rPr lang="en-ID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3468945"/>
            <a:ext cx="431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0070C0"/>
                </a:solidFill>
              </a:rPr>
              <a:t>Lingkungan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rumah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harus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sehat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dan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terawat</a:t>
            </a:r>
            <a:r>
              <a:rPr lang="en-ID" sz="2400" b="1" dirty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10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500034" y="1203598"/>
            <a:ext cx="2270449" cy="356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45176" y="1274195"/>
            <a:ext cx="4248472" cy="892552"/>
          </a:xfrm>
          <a:prstGeom prst="rect">
            <a:avLst/>
          </a:prstGeom>
          <a:solidFill>
            <a:srgbClr val="FFFFCC"/>
          </a:solidFill>
          <a:ln w="28575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</a:rPr>
              <a:t>Rumah</a:t>
            </a:r>
            <a:r>
              <a:rPr lang="en-US" sz="2600" b="1" dirty="0" smtClean="0">
                <a:solidFill>
                  <a:srgbClr val="0070C0"/>
                </a:solidFill>
              </a:rPr>
              <a:t> yang </a:t>
            </a:r>
            <a:r>
              <a:rPr lang="en-US" sz="2600" b="1" dirty="0" err="1" smtClean="0">
                <a:solidFill>
                  <a:srgbClr val="0070C0"/>
                </a:solidFill>
              </a:rPr>
              <a:t>sehat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membuat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kita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nyaman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5176" y="2355726"/>
            <a:ext cx="4883208" cy="892552"/>
          </a:xfrm>
          <a:prstGeom prst="rect">
            <a:avLst/>
          </a:prstGeom>
          <a:solidFill>
            <a:srgbClr val="D9FFD9"/>
          </a:solidFill>
          <a:ln w="28575">
            <a:solidFill>
              <a:srgbClr val="FF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</a:rPr>
              <a:t>Rumah</a:t>
            </a:r>
            <a:r>
              <a:rPr lang="en-US" sz="2600" b="1" dirty="0" smtClean="0">
                <a:solidFill>
                  <a:srgbClr val="FF0066"/>
                </a:solidFill>
              </a:rPr>
              <a:t> yang </a:t>
            </a:r>
            <a:r>
              <a:rPr lang="en-US" sz="2600" b="1" dirty="0" err="1" smtClean="0">
                <a:solidFill>
                  <a:srgbClr val="FF0066"/>
                </a:solidFill>
              </a:rPr>
              <a:t>sehat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juga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membuat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kita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terhindar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dari</a:t>
            </a:r>
            <a:r>
              <a:rPr lang="en-US" sz="2600" b="1" dirty="0" smtClean="0">
                <a:solidFill>
                  <a:srgbClr val="FF0066"/>
                </a:solidFill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</a:rPr>
              <a:t>pernyakit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7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406" y="1462100"/>
            <a:ext cx="3178613" cy="334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285984" y="905522"/>
            <a:ext cx="6143668" cy="578882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Berikut ciri-ciri lingkungan rumah sehat.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8992" y="1643056"/>
            <a:ext cx="4643438" cy="2714644"/>
            <a:chOff x="285720" y="1357304"/>
            <a:chExt cx="4643438" cy="2714644"/>
          </a:xfrm>
        </p:grpSpPr>
        <p:sp>
          <p:nvSpPr>
            <p:cNvPr id="12" name="Snip Single Corner Rectangle 11"/>
            <p:cNvSpPr/>
            <p:nvPr/>
          </p:nvSpPr>
          <p:spPr>
            <a:xfrm>
              <a:off x="357158" y="1643056"/>
              <a:ext cx="4286280" cy="2428892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9003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285720" y="1357304"/>
              <a:ext cx="3024336" cy="609864"/>
            </a:xfrm>
            <a:prstGeom prst="homePlat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 smtClean="0"/>
                <a:t>Rumah sehat:</a:t>
              </a:r>
              <a:endParaRPr lang="en-US" sz="2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158" y="2040623"/>
              <a:ext cx="4572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Barang di rumah tertata rapi.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Lantai rumah selalu bersih.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Ada ventilasi udara.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008080"/>
                  </a:solidFill>
                  <a:cs typeface="Arial" panose="020B0604020202020204" pitchFamily="34" charset="0"/>
                </a:rPr>
                <a:t>Selokan bersih.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id-ID" sz="2400" b="1" dirty="0" smtClean="0">
                  <a:solidFill>
                    <a:srgbClr val="7030A0"/>
                  </a:solidFill>
                  <a:cs typeface="Arial" panose="020B0604020202020204" pitchFamily="34" charset="0"/>
                </a:rPr>
                <a:t>Tidak ada sampah berserakan.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101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4" y="921865"/>
            <a:ext cx="4307932" cy="2802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2801" y="210542"/>
            <a:ext cx="7633575" cy="571504"/>
            <a:chOff x="724542" y="1838738"/>
            <a:chExt cx="7975382" cy="571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42" y="1838738"/>
              <a:ext cx="7975382" cy="5715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9773" y="1921553"/>
              <a:ext cx="7748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3" indent="-11113">
                <a:tabLst>
                  <a:tab pos="358775" algn="l"/>
                </a:tabLst>
              </a:pPr>
              <a:r>
                <a:rPr lang="id-ID" sz="2400" b="1" dirty="0" smtClean="0">
                  <a:solidFill>
                    <a:srgbClr val="009999"/>
                  </a:solidFill>
                </a:rPr>
                <a:t>Berikut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cara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merawat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rumah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dan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lingkungan</a:t>
              </a:r>
              <a:r>
                <a:rPr lang="en-ID" sz="2400" b="1" dirty="0" smtClean="0">
                  <a:solidFill>
                    <a:srgbClr val="009999"/>
                  </a:solidFill>
                </a:rPr>
                <a:t> agar </a:t>
              </a:r>
              <a:r>
                <a:rPr lang="en-ID" sz="2400" b="1" dirty="0" err="1" smtClean="0">
                  <a:solidFill>
                    <a:srgbClr val="009999"/>
                  </a:solidFill>
                </a:rPr>
                <a:t>sehat</a:t>
              </a:r>
              <a:r>
                <a:rPr lang="id-ID" sz="2400" b="1" dirty="0" smtClean="0">
                  <a:solidFill>
                    <a:srgbClr val="009999"/>
                  </a:solidFill>
                </a:rPr>
                <a:t>.</a:t>
              </a:r>
              <a:endParaRPr lang="en-US" sz="24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04660" y="3786196"/>
            <a:ext cx="2919268" cy="769441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err="1" smtClean="0">
                <a:solidFill>
                  <a:srgbClr val="FF0066"/>
                </a:solidFill>
              </a:rPr>
              <a:t>Membersihkan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rumah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dengan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teratur</a:t>
            </a:r>
            <a:r>
              <a:rPr lang="en-ID" sz="2200" b="1" dirty="0" smtClean="0">
                <a:solidFill>
                  <a:srgbClr val="FF0066"/>
                </a:solidFill>
              </a:rPr>
              <a:t>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48112" y="1142990"/>
            <a:ext cx="3767292" cy="2786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900760" y="3795886"/>
            <a:ext cx="3703688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err="1" smtClean="0">
                <a:solidFill>
                  <a:srgbClr val="008080"/>
                </a:solidFill>
              </a:rPr>
              <a:t>Membuka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jendela</a:t>
            </a:r>
            <a:r>
              <a:rPr lang="en-ID" sz="2200" b="1" dirty="0" smtClean="0">
                <a:solidFill>
                  <a:srgbClr val="008080"/>
                </a:solidFill>
              </a:rPr>
              <a:t> agar </a:t>
            </a:r>
            <a:r>
              <a:rPr lang="en-ID" sz="2200" b="1" dirty="0" err="1" smtClean="0">
                <a:solidFill>
                  <a:srgbClr val="008080"/>
                </a:solidFill>
              </a:rPr>
              <a:t>udara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dan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sinar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matahari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masuk</a:t>
            </a:r>
            <a:r>
              <a:rPr lang="en-ID" sz="2200" b="1" dirty="0" smtClean="0">
                <a:solidFill>
                  <a:srgbClr val="008080"/>
                </a:solidFill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6681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91" y="1024240"/>
            <a:ext cx="3823807" cy="2580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0" y="210542"/>
            <a:ext cx="7143800" cy="575258"/>
            <a:chOff x="685800" y="1838738"/>
            <a:chExt cx="7463677" cy="575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344125" cy="5715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73483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3" indent="-11113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Berikut ciri-ciri lingkungan rumah sehat.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33222" y="3786196"/>
            <a:ext cx="3062714" cy="769441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err="1" smtClean="0">
                <a:solidFill>
                  <a:srgbClr val="FF0066"/>
                </a:solidFill>
              </a:rPr>
              <a:t>Merawat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dan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menanam</a:t>
            </a:r>
            <a:r>
              <a:rPr lang="en-ID" sz="2200" b="1" dirty="0" smtClean="0">
                <a:solidFill>
                  <a:srgbClr val="FF0066"/>
                </a:solidFill>
              </a:rPr>
              <a:t> </a:t>
            </a:r>
            <a:r>
              <a:rPr lang="en-ID" sz="2200" b="1" dirty="0" err="1" smtClean="0">
                <a:solidFill>
                  <a:srgbClr val="FF0066"/>
                </a:solidFill>
              </a:rPr>
              <a:t>tanaman</a:t>
            </a:r>
            <a:r>
              <a:rPr lang="en-ID" sz="2200" b="1" dirty="0" smtClean="0">
                <a:solidFill>
                  <a:srgbClr val="FF0066"/>
                </a:solidFill>
              </a:rPr>
              <a:t>.</a:t>
            </a:r>
            <a:endParaRPr lang="en-ID" sz="2200" dirty="0" smtClean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084" y="1000114"/>
            <a:ext cx="3716425" cy="2689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576692" y="3786196"/>
            <a:ext cx="2883740" cy="769441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ID" sz="2200" b="1" dirty="0" err="1" smtClean="0">
                <a:solidFill>
                  <a:srgbClr val="008080"/>
                </a:solidFill>
              </a:rPr>
              <a:t>Merapikan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rumah</a:t>
            </a:r>
            <a:r>
              <a:rPr lang="en-ID" sz="2200" b="1" dirty="0" smtClean="0">
                <a:solidFill>
                  <a:srgbClr val="008080"/>
                </a:solidFill>
              </a:rPr>
              <a:t> agar </a:t>
            </a:r>
            <a:r>
              <a:rPr lang="en-ID" sz="2200" b="1" dirty="0" err="1" smtClean="0">
                <a:solidFill>
                  <a:srgbClr val="008080"/>
                </a:solidFill>
              </a:rPr>
              <a:t>tetap</a:t>
            </a:r>
            <a:r>
              <a:rPr lang="en-ID" sz="2200" b="1" dirty="0" smtClean="0">
                <a:solidFill>
                  <a:srgbClr val="008080"/>
                </a:solidFill>
              </a:rPr>
              <a:t> </a:t>
            </a:r>
            <a:r>
              <a:rPr lang="en-ID" sz="2200" b="1" dirty="0" err="1" smtClean="0">
                <a:solidFill>
                  <a:srgbClr val="008080"/>
                </a:solidFill>
              </a:rPr>
              <a:t>rapi</a:t>
            </a:r>
            <a:r>
              <a:rPr lang="en-ID" sz="2200" b="1" dirty="0" smtClean="0">
                <a:solidFill>
                  <a:srgbClr val="008080"/>
                </a:solidFill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2093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4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6167" y="915566"/>
            <a:ext cx="2093625" cy="39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143240" y="1214428"/>
            <a:ext cx="5029160" cy="919401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70C0"/>
                </a:solidFill>
              </a:rPr>
              <a:t>Di jalan masuk sekitar rumah, biasanya terdapat papan </a:t>
            </a:r>
            <a:r>
              <a:rPr lang="id-ID" sz="2400" b="1" dirty="0" smtClean="0">
                <a:solidFill>
                  <a:srgbClr val="FF0066"/>
                </a:solidFill>
              </a:rPr>
              <a:t>nama jalan</a:t>
            </a:r>
            <a:r>
              <a:rPr lang="id-ID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143240" y="2283718"/>
            <a:ext cx="4741128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smtClean="0">
                <a:solidFill>
                  <a:srgbClr val="008080"/>
                </a:solidFill>
              </a:rPr>
              <a:t>Di </a:t>
            </a:r>
            <a:r>
              <a:rPr lang="en-ID" sz="2400" b="1" dirty="0" err="1" smtClean="0">
                <a:solidFill>
                  <a:srgbClr val="008080"/>
                </a:solidFill>
              </a:rPr>
              <a:t>depan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rumah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ada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nomor</a:t>
            </a:r>
            <a:r>
              <a:rPr lang="en-ID" sz="2400" b="1" dirty="0" smtClean="0">
                <a:solidFill>
                  <a:srgbClr val="008080"/>
                </a:solidFill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</a:rPr>
              <a:t>rumah</a:t>
            </a:r>
            <a:r>
              <a:rPr lang="en-ID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3240" y="2931790"/>
            <a:ext cx="3877032" cy="1328023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7030A0"/>
                </a:solidFill>
              </a:rPr>
              <a:t>Nomor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rumah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dan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nama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jalan</a:t>
            </a:r>
            <a:r>
              <a:rPr lang="en-ID" sz="2400" b="1" dirty="0" smtClean="0">
                <a:solidFill>
                  <a:srgbClr val="7030A0"/>
                </a:solidFill>
              </a:rPr>
              <a:t>, </a:t>
            </a:r>
            <a:r>
              <a:rPr lang="en-ID" sz="2400" b="1" dirty="0" err="1" smtClean="0">
                <a:solidFill>
                  <a:srgbClr val="7030A0"/>
                </a:solidFill>
              </a:rPr>
              <a:t>memudahkan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untuk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menemukan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alamat</a:t>
            </a:r>
            <a:r>
              <a:rPr lang="en-ID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496" y="267494"/>
            <a:ext cx="6264696" cy="640092"/>
            <a:chOff x="115920" y="213726"/>
            <a:chExt cx="6264696" cy="6400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264696" cy="63952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6138" y="213726"/>
              <a:ext cx="537042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Letak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Sekitar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011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/>
          <a:stretch>
            <a:fillRect/>
          </a:stretch>
        </p:blipFill>
        <p:spPr bwMode="auto">
          <a:xfrm>
            <a:off x="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1"/>
          <a:stretch/>
        </p:blipFill>
        <p:spPr bwMode="auto">
          <a:xfrm flipH="1">
            <a:off x="6572264" y="1069948"/>
            <a:ext cx="2571736" cy="389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55576" y="1281728"/>
            <a:ext cx="5400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7030A0"/>
                </a:solidFill>
              </a:rPr>
              <a:t>Selain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itu</a:t>
            </a:r>
            <a:r>
              <a:rPr lang="en-ID" sz="2400" b="1" dirty="0" smtClean="0">
                <a:solidFill>
                  <a:srgbClr val="7030A0"/>
                </a:solidFill>
              </a:rPr>
              <a:t>, </a:t>
            </a:r>
            <a:r>
              <a:rPr lang="en-ID" sz="2400" b="1" dirty="0" err="1" smtClean="0">
                <a:solidFill>
                  <a:srgbClr val="7030A0"/>
                </a:solidFill>
              </a:rPr>
              <a:t>kamu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dapat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membuat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denah</a:t>
            </a:r>
            <a:r>
              <a:rPr lang="en-ID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1885761"/>
            <a:ext cx="3714776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</a:rPr>
              <a:t>Pada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denah</a:t>
            </a:r>
            <a:r>
              <a:rPr lang="en-ID" sz="2400" b="1" dirty="0" smtClean="0">
                <a:solidFill>
                  <a:srgbClr val="FF0066"/>
                </a:solidFill>
              </a:rPr>
              <a:t>, </a:t>
            </a:r>
            <a:r>
              <a:rPr lang="en-ID" sz="2400" b="1" dirty="0" err="1" smtClean="0">
                <a:solidFill>
                  <a:srgbClr val="FF0066"/>
                </a:solidFill>
              </a:rPr>
              <a:t>terdapat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posisi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letak</a:t>
            </a:r>
            <a:r>
              <a:rPr lang="en-ID" sz="2400" b="1" dirty="0" smtClean="0">
                <a:solidFill>
                  <a:srgbClr val="FF0066"/>
                </a:solidFill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</a:rPr>
              <a:t>rumah</a:t>
            </a:r>
            <a:r>
              <a:rPr lang="en-ID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016" y="2892881"/>
            <a:ext cx="4469056" cy="830997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Denah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juga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menunjukkan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batas-batas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bangunan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75000"/>
                  </a:schemeClr>
                </a:solidFill>
              </a:rPr>
              <a:t>jalan</a:t>
            </a:r>
            <a:r>
              <a:rPr lang="en-ID" sz="2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72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64096" y="714362"/>
            <a:ext cx="6322614" cy="40005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0" y="71420"/>
            <a:ext cx="5214974" cy="575258"/>
            <a:chOff x="685800" y="1838738"/>
            <a:chExt cx="5448484" cy="575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448484" cy="5715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51092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3" indent="-11113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Perhatikan contoh denah berikut.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4348" y="1000114"/>
            <a:ext cx="1357322" cy="338554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FF0066"/>
                </a:solidFill>
              </a:rPr>
              <a:t>Rumah Lina</a:t>
            </a:r>
            <a:endParaRPr lang="en-ID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071934" y="2071684"/>
            <a:ext cx="1285884" cy="338554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8080"/>
                </a:solidFill>
              </a:rPr>
              <a:t>Jalan Agung</a:t>
            </a:r>
            <a:endParaRPr lang="en-US" sz="1600" dirty="0"/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2000232" y="1142990"/>
            <a:ext cx="714380" cy="14287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2" idx="1"/>
          </p:cNvCxnSpPr>
          <p:nvPr/>
        </p:nvCxnSpPr>
        <p:spPr>
          <a:xfrm rot="16200000" flipH="1">
            <a:off x="3737263" y="1906289"/>
            <a:ext cx="383591" cy="285752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71802" y="3929072"/>
            <a:ext cx="1071570" cy="338554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FF0066"/>
                </a:solidFill>
              </a:rPr>
              <a:t>Swalayan</a:t>
            </a:r>
            <a:endParaRPr lang="en-ID" sz="1600" dirty="0" smtClean="0"/>
          </a:p>
        </p:txBody>
      </p:sp>
      <p:cxnSp>
        <p:nvCxnSpPr>
          <p:cNvPr id="20" name="Elbow Connector 16"/>
          <p:cNvCxnSpPr/>
          <p:nvPr/>
        </p:nvCxnSpPr>
        <p:spPr>
          <a:xfrm rot="16200000" flipH="1">
            <a:off x="3701543" y="3585082"/>
            <a:ext cx="526467" cy="500066"/>
          </a:xfrm>
          <a:prstGeom prst="bentConnector4">
            <a:avLst>
              <a:gd name="adj1" fmla="val 33923"/>
              <a:gd name="adj2" fmla="val 145714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00826" y="1714494"/>
            <a:ext cx="1071570" cy="338554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8080"/>
                </a:solidFill>
              </a:rPr>
              <a:t>Taman</a:t>
            </a:r>
            <a:endParaRPr lang="en-US" sz="1600" dirty="0"/>
          </a:p>
        </p:txBody>
      </p:sp>
      <p:cxnSp>
        <p:nvCxnSpPr>
          <p:cNvPr id="26" name="Elbow Connector 16"/>
          <p:cNvCxnSpPr>
            <a:stCxn id="25" idx="1"/>
          </p:cNvCxnSpPr>
          <p:nvPr/>
        </p:nvCxnSpPr>
        <p:spPr>
          <a:xfrm rot="10800000" flipV="1">
            <a:off x="6000762" y="1883771"/>
            <a:ext cx="500065" cy="500066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14876" y="3000378"/>
            <a:ext cx="928694" cy="338554"/>
          </a:xfrm>
          <a:prstGeom prst="rect">
            <a:avLst/>
          </a:prstGeom>
          <a:solidFill>
            <a:srgbClr val="C5FFE2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FF0066"/>
                </a:solidFill>
              </a:rPr>
              <a:t>Sekolah </a:t>
            </a:r>
            <a:endParaRPr lang="en-ID" sz="1600" dirty="0" smtClean="0"/>
          </a:p>
        </p:txBody>
      </p:sp>
      <p:cxnSp>
        <p:nvCxnSpPr>
          <p:cNvPr id="29" name="Elbow Connector 16"/>
          <p:cNvCxnSpPr/>
          <p:nvPr/>
        </p:nvCxnSpPr>
        <p:spPr>
          <a:xfrm rot="10800000">
            <a:off x="5179224" y="3410369"/>
            <a:ext cx="535785" cy="447264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29520" y="3429006"/>
            <a:ext cx="1285884" cy="338554"/>
          </a:xfrm>
          <a:prstGeom prst="rect">
            <a:avLst/>
          </a:prstGeom>
          <a:solidFill>
            <a:srgbClr val="FEF4E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8080"/>
                </a:solidFill>
              </a:rPr>
              <a:t>Pos Satpam</a:t>
            </a:r>
            <a:endParaRPr lang="en-US" sz="1600" dirty="0"/>
          </a:p>
        </p:txBody>
      </p:sp>
      <p:cxnSp>
        <p:nvCxnSpPr>
          <p:cNvPr id="34" name="Elbow Connector 16"/>
          <p:cNvCxnSpPr>
            <a:stCxn id="5" idx="3"/>
          </p:cNvCxnSpPr>
          <p:nvPr/>
        </p:nvCxnSpPr>
        <p:spPr>
          <a:xfrm>
            <a:off x="7786710" y="2714626"/>
            <a:ext cx="214314" cy="642942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53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4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2" grpId="0" animBg="1"/>
      <p:bldP spid="12" grpId="1" animBg="1"/>
      <p:bldP spid="19" grpId="0" animBg="1"/>
      <p:bldP spid="19" grpId="1" animBg="1"/>
      <p:bldP spid="25" grpId="0" animBg="1"/>
      <p:bldP spid="25" grpId="1" animBg="1"/>
      <p:bldP spid="28" grpId="0" animBg="1"/>
      <p:bldP spid="28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237</Words>
  <Application>Microsoft Office PowerPoint</Application>
  <PresentationFormat>On-screen Show (16:9)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90</cp:revision>
  <dcterms:created xsi:type="dcterms:W3CDTF">2022-01-17T01:37:52Z</dcterms:created>
  <dcterms:modified xsi:type="dcterms:W3CDTF">2023-04-29T04:34:46Z</dcterms:modified>
</cp:coreProperties>
</file>