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77" r:id="rId4"/>
    <p:sldId id="278" r:id="rId5"/>
    <p:sldId id="279" r:id="rId6"/>
    <p:sldId id="269" r:id="rId7"/>
    <p:sldId id="275" r:id="rId8"/>
    <p:sldId id="261" r:id="rId9"/>
    <p:sldId id="272" r:id="rId10"/>
    <p:sldId id="262" r:id="rId11"/>
    <p:sldId id="273" r:id="rId12"/>
    <p:sldId id="267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5B4"/>
    <a:srgbClr val="A68BB7"/>
    <a:srgbClr val="532E91"/>
    <a:srgbClr val="95DCF9"/>
    <a:srgbClr val="D39464"/>
    <a:srgbClr val="F26D7D"/>
    <a:srgbClr val="FFFFFF"/>
    <a:srgbClr val="DE3345"/>
    <a:srgbClr val="6DD0F7"/>
    <a:srgbClr val="00A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0545" autoAdjust="0"/>
  </p:normalViewPr>
  <p:slideViewPr>
    <p:cSldViewPr snapToGrid="0">
      <p:cViewPr varScale="1">
        <p:scale>
          <a:sx n="59" d="100"/>
          <a:sy n="59" d="100"/>
        </p:scale>
        <p:origin x="1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F979C-9046-4CAE-9485-355200056FD4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87D6D-7BF9-47E6-A6E3-09A5FD28D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5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lukisan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jendelanya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kroak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7D6D-7BF9-47E6-A6E3-09A5FD28DF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6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1A1C-D490-4786-B96B-6BF9A1B04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77881-8490-49E2-B347-A152C4A7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4205A-92F7-4ADC-9890-28D7FF0D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7C1BB-29A0-4D6A-A1BC-04B60E73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2388-1F61-4C21-AEC3-D8C20B3D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394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AB26-8829-4F9D-8598-5931EF6B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3D169-B379-4113-AB83-C538E6B14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D3B9D-C864-4A3A-AF4F-C108AD13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6DE4D-A4DF-462B-99D1-29C05FD4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E338-AE76-4747-ABA0-F9D2D2C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64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8DD1C-9DE1-4B77-A85B-C2E0ACFDF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DC60D-1834-4CAB-B50D-CAEAD084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6CF1-0EED-4006-AC76-3C9526BA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01AA-87E3-4BB0-ADE3-44E8893C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EC021-B4D6-4064-9F91-02D93671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463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1FCB-07D5-4CA1-9FEB-A48C90E8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2C41-5D70-4D4A-9295-C7B074B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15BAF-F45B-4D8E-94B4-D97E9095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C4897-070B-4C55-A81A-320F7F0C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AD874-70BB-4ADC-AC05-15775183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07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3BFD-DB8C-4456-97B2-51C9CFFC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9817-32F1-471B-8C91-8FA93FBA8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2948-0187-48CF-9C3A-A2D203A2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1CA6F-D227-47F5-8C33-C453CE5C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A4770-E63C-4A03-A99D-8F546F30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227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81C0-50F3-4FBC-89D3-45DA80B5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C4B3-E7F6-42A8-9AC0-38178F6F4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FB14C-17FD-499A-B2C4-366643ADE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08E86-4DFD-499D-A406-54075812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56BBB-D9AC-4F85-9AF6-68BA1C46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E42D-4D0E-4450-81E4-85DC5BBF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0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40CF-12E2-4E5C-9197-63661104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7D3FA-5B0B-45DC-B679-D22B9807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A4926-A7BE-42EA-BB86-A689BB2AF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C0323-3585-42F8-B43E-FE6190962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64FF0-9B14-4BA4-8172-BE05BFFAF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B26E3-3B2B-42F9-B097-1786A5BC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9F97CB-4CB4-4A05-950E-A8025FEA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5E538-1E06-4730-867A-A4B40C6D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3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DE5F-18FC-4CC7-AE7F-3AED95A8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CA2DB-63C9-47B4-BA99-BE28AA8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D9CA9-813F-4729-9379-7D616BB5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34B97-286F-49E6-97FC-C5CB168C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323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6190F-3349-4A83-9850-A97142DD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C1870-C7C3-4D6B-BB3F-D4D9A211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40C5E-8EED-41A8-A40E-E5656B41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374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7701-9ECE-464A-9856-63E47EBA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8A18-47F6-4A79-9D9A-6D85FF89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4E638-4BCF-4E96-9B09-B2CF4420D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CB15D-850A-420C-94B6-FF89418A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3A202-E723-4021-98F6-B940230F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73F8-5104-4F34-99C8-A880E895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979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CDB1-9329-4362-BA96-0BAD9003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EE648-F3D3-48C4-BAE0-7950874E2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C014E-53C5-48DF-AC43-B8ECF6291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642B-D059-477B-9DC3-616872ED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8498F-567D-4CB2-8886-260C682B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348D5-3A2B-4EB9-A412-490299DC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3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073BA-A746-4CBE-9239-873B6D9D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7A143-F3F7-4D3C-BC30-B3EB4CB2D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0881-4720-430E-B1FB-A3C38F197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8FC99-D36E-420B-9824-BD59EA31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A6995-0450-44CD-935B-F48708B4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tiff"/><Relationship Id="rId3" Type="http://schemas.openxmlformats.org/officeDocument/2006/relationships/image" Target="../media/image11.tiff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openxmlformats.org/officeDocument/2006/relationships/image" Target="../media/image15.tiff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microsoft.com/office/2007/relationships/hdphoto" Target="../media/hdphoto7.wdp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E2BDDFE-CF9A-4E29-9F04-621A4CF84692}"/>
              </a:ext>
            </a:extLst>
          </p:cNvPr>
          <p:cNvSpPr/>
          <p:nvPr/>
        </p:nvSpPr>
        <p:spPr>
          <a:xfrm>
            <a:off x="472925" y="651232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</a:t>
            </a:r>
          </a:p>
        </p:txBody>
      </p:sp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DCC4D5DA-67CC-4BBC-BE66-D1F93003942F}"/>
              </a:ext>
            </a:extLst>
          </p:cNvPr>
          <p:cNvSpPr/>
          <p:nvPr/>
        </p:nvSpPr>
        <p:spPr>
          <a:xfrm>
            <a:off x="1422139" y="252490"/>
            <a:ext cx="8505985" cy="1536220"/>
          </a:xfrm>
          <a:prstGeom prst="wedgeRoundRectCallout">
            <a:avLst>
              <a:gd name="adj1" fmla="val 2821"/>
              <a:gd name="adj2" fmla="val 88696"/>
              <a:gd name="adj3" fmla="val 16667"/>
            </a:avLst>
          </a:prstGeom>
          <a:solidFill>
            <a:srgbClr val="F26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 Room Is not Big but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Like It</a:t>
            </a:r>
            <a:endParaRPr lang="en-ID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309E9D-099A-4FAD-99B7-4270D1BE31AC}"/>
              </a:ext>
            </a:extLst>
          </p:cNvPr>
          <p:cNvSpPr/>
          <p:nvPr/>
        </p:nvSpPr>
        <p:spPr>
          <a:xfrm>
            <a:off x="611064" y="2420902"/>
            <a:ext cx="4903305" cy="2387256"/>
          </a:xfrm>
          <a:prstGeom prst="roundRect">
            <a:avLst/>
          </a:prstGeom>
          <a:solidFill>
            <a:srgbClr val="95DCF9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Ask and tell about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Describe a living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Give instructions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2CFEC203-0A2B-4ABE-A85B-0461EA76C1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6" b="93164" l="2793" r="96935">
                        <a14:foregroundMark x1="90974" y1="37090" x2="90531" y2="54688"/>
                        <a14:foregroundMark x1="56369" y1="8684" x2="68392" y2="8822"/>
                        <a14:foregroundMark x1="68392" y1="8822" x2="68937" y2="9284"/>
                        <a14:foregroundMark x1="7868" y1="28684" x2="5620" y2="56028"/>
                        <a14:foregroundMark x1="5620" y1="56028" x2="6335" y2="60092"/>
                        <a14:foregroundMark x1="46901" y1="36767" x2="43597" y2="40647"/>
                        <a14:foregroundMark x1="41383" y1="39769" x2="42916" y2="49607"/>
                        <a14:foregroundMark x1="41178" y1="38245" x2="49217" y2="37090"/>
                        <a14:foregroundMark x1="49217" y1="37090" x2="46458" y2="44249"/>
                        <a14:foregroundMark x1="43801" y1="37090" x2="50647" y2="37367"/>
                        <a14:foregroundMark x1="42916" y1="37090" x2="49557" y2="41247"/>
                        <a14:foregroundMark x1="45572" y1="33164" x2="50851" y2="34365"/>
                        <a14:foregroundMark x1="96730" y1="63695" x2="92881" y2="80416"/>
                        <a14:foregroundMark x1="92881" y1="80416" x2="81471" y2="79261"/>
                        <a14:foregroundMark x1="81471" y1="79261" x2="61683" y2="61293"/>
                        <a14:foregroundMark x1="54394" y1="92379" x2="46458" y2="93210"/>
                        <a14:foregroundMark x1="46458" y1="93210" x2="33685" y2="91178"/>
                        <a14:foregroundMark x1="8106" y1="26928" x2="2895" y2="50393"/>
                        <a14:foregroundMark x1="2895" y1="50393" x2="5245" y2="63095"/>
                        <a14:foregroundMark x1="3031" y1="50808" x2="5109" y2="34734"/>
                        <a14:foregroundMark x1="5109" y1="34734" x2="9435" y2="24065"/>
                        <a14:foregroundMark x1="9435" y1="24065" x2="9639" y2="23926"/>
                        <a14:foregroundMark x1="5245" y1="35889" x2="2793" y2="50208"/>
                        <a14:foregroundMark x1="3917" y1="42448" x2="5620" y2="31316"/>
                        <a14:foregroundMark x1="5620" y1="31316" x2="2793" y2="52933"/>
                        <a14:foregroundMark x1="4121" y1="40647" x2="6540" y2="29238"/>
                        <a14:foregroundMark x1="6540" y1="29238" x2="10967" y2="22402"/>
                        <a14:foregroundMark x1="4802" y1="36767" x2="3474" y2="46928"/>
                        <a14:foregroundMark x1="97173" y1="61894" x2="96322" y2="73256"/>
                        <a14:foregroundMark x1="96322" y1="73256" x2="96935" y2="74457"/>
                        <a14:foregroundMark x1="92745" y1="56490" x2="93222" y2="42864"/>
                        <a14:foregroundMark x1="93222" y1="42864" x2="91213" y2="33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070" y="1948070"/>
            <a:ext cx="6011480" cy="44328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AF90FF-27A2-4EF7-9B99-F231D57A8B01}"/>
              </a:ext>
            </a:extLst>
          </p:cNvPr>
          <p:cNvSpPr/>
          <p:nvPr/>
        </p:nvSpPr>
        <p:spPr>
          <a:xfrm>
            <a:off x="6708841" y="6194025"/>
            <a:ext cx="3487937" cy="373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Theme: My Living Room</a:t>
            </a:r>
            <a:endParaRPr lang="en-ID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3" grpId="0" uiExpand="1" build="allAtOnce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" name="Picture 23" descr="A living room with a tv and couches&#10;&#10;Description automatically generated with low confidence">
            <a:extLst>
              <a:ext uri="{FF2B5EF4-FFF2-40B4-BE49-F238E27FC236}">
                <a16:creationId xmlns:a16="http://schemas.microsoft.com/office/drawing/2014/main" id="{0135EFB5-83E6-4A6C-A58A-54F56EF45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8"/>
          <a:stretch/>
        </p:blipFill>
        <p:spPr>
          <a:xfrm>
            <a:off x="3335267" y="1773071"/>
            <a:ext cx="5739830" cy="3311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2597C4-F2A7-4756-86F1-87E8F2742CB8}"/>
              </a:ext>
            </a:extLst>
          </p:cNvPr>
          <p:cNvSpPr txBox="1"/>
          <p:nvPr/>
        </p:nvSpPr>
        <p:spPr>
          <a:xfrm>
            <a:off x="4312643" y="5315999"/>
            <a:ext cx="378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BED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tidy living room</a:t>
            </a:r>
            <a:endParaRPr lang="en-ID" sz="2800" b="1" dirty="0">
              <a:solidFill>
                <a:srgbClr val="33BED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F97E0AC-AB65-4C98-A16C-6C0E4B7A822E}"/>
              </a:ext>
            </a:extLst>
          </p:cNvPr>
          <p:cNvSpPr/>
          <p:nvPr/>
        </p:nvSpPr>
        <p:spPr>
          <a:xfrm>
            <a:off x="472925" y="478710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</a:t>
            </a:r>
          </a:p>
        </p:txBody>
      </p:sp>
    </p:spTree>
    <p:extLst>
      <p:ext uri="{BB962C8B-B14F-4D97-AF65-F5344CB8AC3E}">
        <p14:creationId xmlns:p14="http://schemas.microsoft.com/office/powerpoint/2010/main" val="2970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4.44444E-6 L -4.375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0" grpId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A living room with a tv and couches&#10;&#10;Description automatically generated with low confidence">
            <a:extLst>
              <a:ext uri="{FF2B5EF4-FFF2-40B4-BE49-F238E27FC236}">
                <a16:creationId xmlns:a16="http://schemas.microsoft.com/office/drawing/2014/main" id="{E6A91629-3E24-48B5-9BCA-CC784DB29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8"/>
          <a:stretch/>
        </p:blipFill>
        <p:spPr>
          <a:xfrm>
            <a:off x="3335267" y="1773071"/>
            <a:ext cx="5739830" cy="3311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47953-F6EB-4FAE-83C1-13B20365AF9A}"/>
              </a:ext>
            </a:extLst>
          </p:cNvPr>
          <p:cNvSpPr txBox="1"/>
          <p:nvPr/>
        </p:nvSpPr>
        <p:spPr>
          <a:xfrm>
            <a:off x="4073164" y="5342504"/>
            <a:ext cx="426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BED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messy living room</a:t>
            </a:r>
            <a:endParaRPr lang="en-ID" sz="2800" b="1" dirty="0">
              <a:solidFill>
                <a:srgbClr val="33BED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BE347F15-EB77-4394-878A-2202355E0C4D}"/>
              </a:ext>
            </a:extLst>
          </p:cNvPr>
          <p:cNvSpPr/>
          <p:nvPr/>
        </p:nvSpPr>
        <p:spPr>
          <a:xfrm>
            <a:off x="472925" y="478710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</a:t>
            </a:r>
          </a:p>
        </p:txBody>
      </p:sp>
    </p:spTree>
    <p:extLst>
      <p:ext uri="{BB962C8B-B14F-4D97-AF65-F5344CB8AC3E}">
        <p14:creationId xmlns:p14="http://schemas.microsoft.com/office/powerpoint/2010/main" val="42643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7037E-7 L -4.3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9734ECC-7681-4478-AAA7-77FB276E08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4" b="95350" l="466" r="99601">
                        <a14:foregroundMark x1="9118" y1="37121" x2="7121" y2="85321"/>
                        <a14:foregroundMark x1="7121" y1="85321" x2="15241" y2="92479"/>
                        <a14:foregroundMark x1="15241" y1="92479" x2="42097" y2="94096"/>
                        <a14:foregroundMark x1="42097" y1="94096" x2="91547" y2="87222"/>
                        <a14:foregroundMark x1="91547" y1="87222" x2="95175" y2="73959"/>
                        <a14:foregroundMark x1="95175" y1="73959" x2="94676" y2="59887"/>
                        <a14:foregroundMark x1="5458" y1="54307" x2="4093" y2="80873"/>
                        <a14:foregroundMark x1="4093" y1="80873" x2="9018" y2="92074"/>
                        <a14:foregroundMark x1="9018" y1="92074" x2="27887" y2="94824"/>
                        <a14:foregroundMark x1="27887" y1="94824" x2="51314" y2="94298"/>
                        <a14:foregroundMark x1="51314" y1="94298" x2="83794" y2="95350"/>
                        <a14:foregroundMark x1="83794" y1="95350" x2="83727" y2="95269"/>
                        <a14:foregroundMark x1="98037" y1="65710" x2="98336" y2="73029"/>
                        <a14:foregroundMark x1="98669" y1="79216" x2="99601" y2="88516"/>
                        <a14:foregroundMark x1="99601" y1="88516" x2="98203" y2="82329"/>
                        <a14:foregroundMark x1="6423" y1="52932" x2="2196" y2="66721"/>
                        <a14:foregroundMark x1="2196" y1="66721" x2="4825" y2="84230"/>
                        <a14:foregroundMark x1="4825" y1="84230" x2="4193" y2="88112"/>
                        <a14:foregroundMark x1="699" y1="63971" x2="499" y2="73797"/>
                        <a14:foregroundMark x1="499" y1="73797" x2="1498" y2="61626"/>
                        <a14:foregroundMark x1="50483" y1="4044" x2="49052" y2="17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48" y="514909"/>
            <a:ext cx="6785503" cy="5584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View and sing.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B7FBB-277A-4A24-B56A-02647ABB5EE3}"/>
              </a:ext>
            </a:extLst>
          </p:cNvPr>
          <p:cNvSpPr txBox="1"/>
          <p:nvPr/>
        </p:nvSpPr>
        <p:spPr>
          <a:xfrm>
            <a:off x="3324403" y="1682334"/>
            <a:ext cx="558423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Living Room</a:t>
            </a:r>
          </a:p>
          <a:p>
            <a:pPr algn="ctr"/>
            <a:endParaRPr lang="en-US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3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It’s a tidy living room,</a:t>
            </a:r>
          </a:p>
          <a:p>
            <a:pPr algn="ctr"/>
            <a:r>
              <a:rPr lang="en-US" sz="23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living room, living room.</a:t>
            </a:r>
          </a:p>
          <a:p>
            <a:pPr algn="ctr"/>
            <a:r>
              <a:rPr lang="en-US" sz="23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Big sofa, table, and chairs,</a:t>
            </a:r>
          </a:p>
          <a:p>
            <a:pPr algn="ctr"/>
            <a:r>
              <a:rPr lang="en-US" sz="23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 tidy room!</a:t>
            </a:r>
          </a:p>
          <a:p>
            <a:pPr algn="ctr"/>
            <a:endParaRPr lang="en-US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3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It’s a messy living room, </a:t>
            </a:r>
          </a:p>
          <a:p>
            <a:pPr algn="ctr"/>
            <a:r>
              <a:rPr lang="en-US" sz="23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living room, living room.</a:t>
            </a:r>
          </a:p>
          <a:p>
            <a:pPr algn="ctr"/>
            <a:r>
              <a:rPr lang="en-US" sz="23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Purple window, TV, and red doors,</a:t>
            </a:r>
          </a:p>
          <a:p>
            <a:pPr algn="ctr"/>
            <a:r>
              <a:rPr lang="en-US" sz="23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 messy room!</a:t>
            </a:r>
          </a:p>
          <a:p>
            <a:pPr algn="ctr"/>
            <a:endParaRPr lang="en-US" sz="23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F0B0557A-6F1C-4715-893B-39D55C3205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90" b="89972" l="4064" r="95663">
                        <a14:foregroundMark x1="9433" y1="30328" x2="7552" y2="46381"/>
                        <a14:foregroundMark x1="34486" y1="9664" x2="26236" y2="10433"/>
                        <a14:foregroundMark x1="58690" y1="8896" x2="71580" y2="8290"/>
                        <a14:foregroundMark x1="71580" y1="8290" x2="72884" y2="8290"/>
                        <a14:foregroundMark x1="91022" y1="26648" x2="92599" y2="75738"/>
                        <a14:foregroundMark x1="95663" y1="43469" x2="93327" y2="50627"/>
                        <a14:foregroundMark x1="59266" y1="69753" x2="48559" y2="71896"/>
                        <a14:foregroundMark x1="45799" y1="70319" x2="46952" y2="72260"/>
                        <a14:foregroundMark x1="4216" y1="47918" x2="4064" y2="53134"/>
                        <a14:foregroundMark x1="20716" y1="86009" x2="14680" y2="83300"/>
                        <a14:foregroundMark x1="14680" y1="83300" x2="9918" y2="76183"/>
                        <a14:foregroundMark x1="9918" y1="76183" x2="7401" y2="76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413" y="626631"/>
            <a:ext cx="2509917" cy="1882248"/>
          </a:xfrm>
          <a:prstGeom prst="rect">
            <a:avLst/>
          </a:prstGeom>
        </p:spPr>
      </p:pic>
      <p:pic>
        <p:nvPicPr>
          <p:cNvPr id="8" name="Picture 7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A096C16C-94C5-4773-88F7-BB6869FBC0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9" b="93911" l="3629" r="92652">
                        <a14:foregroundMark x1="32749" y1="10645" x2="12277" y2="27298"/>
                        <a14:foregroundMark x1="12277" y1="27298" x2="6864" y2="37379"/>
                        <a14:foregroundMark x1="6864" y1="37379" x2="6683" y2="40202"/>
                        <a14:foregroundMark x1="56365" y1="6169" x2="31751" y2="6371"/>
                        <a14:foregroundMark x1="27971" y1="10806" x2="9676" y2="27419"/>
                        <a14:foregroundMark x1="9676" y1="27419" x2="5413" y2="34032"/>
                        <a14:foregroundMark x1="5413" y1="34032" x2="5806" y2="42903"/>
                        <a14:foregroundMark x1="5806" y1="42903" x2="10735" y2="44234"/>
                        <a14:foregroundMark x1="5352" y1="46371" x2="12579" y2="52702"/>
                        <a14:foregroundMark x1="12579" y1="52702" x2="7529" y2="60000"/>
                        <a14:foregroundMark x1="7529" y1="60000" x2="4929" y2="60484"/>
                        <a14:foregroundMark x1="63623" y1="21452" x2="68128" y2="16734"/>
                        <a14:foregroundMark x1="68128" y1="16734" x2="73722" y2="21573"/>
                        <a14:foregroundMark x1="73722" y1="21573" x2="73753" y2="23185"/>
                        <a14:foregroundMark x1="74357" y1="8508" x2="80556" y2="4839"/>
                        <a14:foregroundMark x1="80556" y1="4839" x2="88056" y2="4637"/>
                        <a14:foregroundMark x1="88056" y1="4637" x2="93529" y2="8669"/>
                        <a14:foregroundMark x1="93529" y1="8669" x2="92712" y2="26855"/>
                        <a14:foregroundMark x1="92712" y1="26855" x2="79710" y2="16250"/>
                        <a14:foregroundMark x1="73027" y1="6169" x2="73632" y2="29194"/>
                        <a14:foregroundMark x1="70578" y1="14879" x2="65346" y2="15323"/>
                        <a14:foregroundMark x1="65346" y1="15323" x2="62262" y2="24839"/>
                        <a14:foregroundMark x1="62262" y1="24839" x2="65074" y2="25887"/>
                        <a14:foregroundMark x1="50711" y1="36734" x2="52616" y2="37500"/>
                        <a14:foregroundMark x1="51739" y1="32661" x2="52464" y2="33024"/>
                        <a14:foregroundMark x1="4354" y1="39597" x2="3629" y2="48105"/>
                        <a14:foregroundMark x1="3629" y1="48105" x2="3629" y2="48105"/>
                        <a14:foregroundMark x1="37406" y1="87903" x2="36680" y2="89677"/>
                        <a14:foregroundMark x1="27396" y1="84839" x2="25945" y2="86976"/>
                        <a14:foregroundMark x1="52464" y1="91210" x2="52616" y2="93911"/>
                        <a14:foregroundMark x1="78984" y1="86573" x2="72331" y2="89758"/>
                        <a14:foregroundMark x1="72331" y1="89758" x2="69277" y2="8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05" y="4347227"/>
            <a:ext cx="2504056" cy="1877853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AE05CE22-1BAA-4C5C-A2EE-1B47AD15BEF7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L.</a:t>
            </a:r>
          </a:p>
        </p:txBody>
      </p:sp>
    </p:spTree>
    <p:extLst>
      <p:ext uri="{BB962C8B-B14F-4D97-AF65-F5344CB8AC3E}">
        <p14:creationId xmlns:p14="http://schemas.microsoft.com/office/powerpoint/2010/main" val="5510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1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F43A3A7B-E027-44B3-AF6D-C1A6334512ED}"/>
              </a:ext>
            </a:extLst>
          </p:cNvPr>
          <p:cNvSpPr/>
          <p:nvPr/>
        </p:nvSpPr>
        <p:spPr>
          <a:xfrm>
            <a:off x="1099931" y="3538330"/>
            <a:ext cx="9766852" cy="2597426"/>
          </a:xfrm>
          <a:prstGeom prst="flowChartAlternateProcess">
            <a:avLst/>
          </a:prstGeom>
          <a:solidFill>
            <a:srgbClr val="8AD5B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532E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 Room</a:t>
            </a:r>
            <a:endParaRPr lang="en-US" sz="2000" b="1" dirty="0">
              <a:solidFill>
                <a:srgbClr val="532E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Look, this is my room. It has a window. I can see outside through the window. There is a desk below the window. I usually study at the desk. I have a lamp on the desk. I use the lamp when it is dark. Near the desk there is a small bookcase. I keep my books there. My room is not big but I like it.</a:t>
            </a:r>
            <a:endParaRPr lang="en-ID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833AB2D-F767-43E4-A527-91B0988B69CE}"/>
              </a:ext>
            </a:extLst>
          </p:cNvPr>
          <p:cNvSpPr/>
          <p:nvPr/>
        </p:nvSpPr>
        <p:spPr>
          <a:xfrm>
            <a:off x="472925" y="478710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</a:p>
        </p:txBody>
      </p:sp>
      <p:pic>
        <p:nvPicPr>
          <p:cNvPr id="6" name="Picture 5" descr="A child's room with a table and chair&#10;&#10;Description automatically generated with low confidence">
            <a:extLst>
              <a:ext uri="{FF2B5EF4-FFF2-40B4-BE49-F238E27FC236}">
                <a16:creationId xmlns:a16="http://schemas.microsoft.com/office/drawing/2014/main" id="{17704AA5-6136-49CD-9297-1789A87332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89971" l="5135" r="94565">
                        <a14:foregroundMark x1="40217" y1="17564" x2="32946" y2="17564"/>
                        <a14:foregroundMark x1="32946" y1="17564" x2="17391" y2="24853"/>
                        <a14:foregroundMark x1="17391" y1="24853" x2="11957" y2="35470"/>
                        <a14:foregroundMark x1="11957" y1="35470" x2="11957" y2="35568"/>
                        <a14:foregroundMark x1="26312" y1="27642" x2="28523" y2="31115"/>
                        <a14:foregroundMark x1="8546" y1="39628" x2="18178" y2="64139"/>
                        <a14:foregroundMark x1="5135" y1="43885" x2="5135" y2="52348"/>
                        <a14:foregroundMark x1="91154" y1="34198" x2="94565" y2="57779"/>
                        <a14:foregroundMark x1="91754" y1="79599" x2="83771" y2="82241"/>
                        <a14:foregroundMark x1="83771" y1="82241" x2="81972" y2="81556"/>
                        <a14:foregroundMark x1="71327" y1="56996" x2="69828" y2="61057"/>
                        <a14:foregroundMark x1="71027" y1="53914" x2="73838" y2="54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66" y="680609"/>
            <a:ext cx="4338381" cy="332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49CC3A9-659D-4CB6-A84D-060F23B221F0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D92BEB-CD82-4F2D-9A7B-1DD28D1D20C6}"/>
              </a:ext>
            </a:extLst>
          </p:cNvPr>
          <p:cNvSpPr/>
          <p:nvPr/>
        </p:nvSpPr>
        <p:spPr>
          <a:xfrm>
            <a:off x="1789022" y="4741305"/>
            <a:ext cx="2729948" cy="707886"/>
          </a:xfrm>
          <a:prstGeom prst="flowChartAlternateProcess">
            <a:avLst/>
          </a:prstGeom>
          <a:solidFill>
            <a:srgbClr val="A6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 armchair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2BF39A8D-7894-47A0-8964-DF2465F53808}"/>
              </a:ext>
            </a:extLst>
          </p:cNvPr>
          <p:cNvSpPr/>
          <p:nvPr/>
        </p:nvSpPr>
        <p:spPr>
          <a:xfrm>
            <a:off x="6829650" y="4741305"/>
            <a:ext cx="2591251" cy="707886"/>
          </a:xfrm>
          <a:prstGeom prst="flowChartAlternateProcess">
            <a:avLst/>
          </a:prstGeom>
          <a:solidFill>
            <a:srgbClr val="A6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painting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6FDF5318-08E3-4C01-8F8F-0995CFD33A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74" y="1683509"/>
            <a:ext cx="2293245" cy="2665056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9154DA44-3463-45C3-A5E2-0576EC0C6C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601656"/>
            <a:ext cx="2229755" cy="26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D92BEB-CD82-4F2D-9A7B-1DD28D1D20C6}"/>
              </a:ext>
            </a:extLst>
          </p:cNvPr>
          <p:cNvSpPr/>
          <p:nvPr/>
        </p:nvSpPr>
        <p:spPr>
          <a:xfrm>
            <a:off x="2258341" y="4734908"/>
            <a:ext cx="1771102" cy="707886"/>
          </a:xfrm>
          <a:prstGeom prst="flowChartAlternateProcess">
            <a:avLst/>
          </a:prstGeom>
          <a:solidFill>
            <a:srgbClr val="A6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sofa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2BF39A8D-7894-47A0-8964-DF2465F53808}"/>
              </a:ext>
            </a:extLst>
          </p:cNvPr>
          <p:cNvSpPr/>
          <p:nvPr/>
        </p:nvSpPr>
        <p:spPr>
          <a:xfrm>
            <a:off x="8171663" y="4734908"/>
            <a:ext cx="1636616" cy="707886"/>
          </a:xfrm>
          <a:prstGeom prst="flowChartAlternateProcess">
            <a:avLst/>
          </a:prstGeom>
          <a:solidFill>
            <a:srgbClr val="A6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TV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A pair of sunglasses&#10;&#10;Description automatically generated">
            <a:extLst>
              <a:ext uri="{FF2B5EF4-FFF2-40B4-BE49-F238E27FC236}">
                <a16:creationId xmlns:a16="http://schemas.microsoft.com/office/drawing/2014/main" id="{FFC0AF88-BBBA-4B97-8BDD-56BF783CE6B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5" y="2116695"/>
            <a:ext cx="5023234" cy="2000115"/>
          </a:xfrm>
          <a:prstGeom prst="rect">
            <a:avLst/>
          </a:prstGeom>
        </p:spPr>
      </p:pic>
      <p:pic>
        <p:nvPicPr>
          <p:cNvPr id="9" name="Picture 8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35A1A357-CFFE-4106-A1F1-069B155CA5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1" b="99547" l="1651" r="96794">
                        <a14:foregroundMark x1="86921" y1="34844" x2="30444" y2="44663"/>
                        <a14:foregroundMark x1="30444" y1="44663" x2="20825" y2="54481"/>
                        <a14:foregroundMark x1="9683" y1="8409" x2="80730" y2="16264"/>
                        <a14:foregroundMark x1="90000" y1="72105" x2="93714" y2="11329"/>
                        <a14:foregroundMark x1="9079" y1="76989" x2="4762" y2="27039"/>
                        <a14:foregroundMark x1="15873" y1="36808" x2="20190" y2="76989"/>
                        <a14:foregroundMark x1="20190" y1="76989" x2="20190" y2="76989"/>
                        <a14:foregroundMark x1="68984" y1="80916" x2="93079" y2="81873"/>
                        <a14:foregroundMark x1="57873" y1="13293" x2="85270" y2="13293"/>
                        <a14:foregroundMark x1="85270" y1="13293" x2="86286" y2="12336"/>
                        <a14:foregroundMark x1="95556" y1="68177" x2="96063" y2="27593"/>
                        <a14:foregroundMark x1="96063" y1="27593" x2="66508" y2="12135"/>
                        <a14:foregroundMark x1="66508" y1="12135" x2="48000" y2="11329"/>
                        <a14:foregroundMark x1="51079" y1="8409" x2="94952" y2="8409"/>
                        <a14:foregroundMark x1="93714" y1="7452" x2="48000" y2="5488"/>
                        <a14:foregroundMark x1="96159" y1="40735" x2="95556" y2="6445"/>
                        <a14:foregroundMark x1="96159" y1="7452" x2="96159" y2="17221"/>
                        <a14:foregroundMark x1="9079" y1="20141" x2="2889" y2="11329"/>
                        <a14:foregroundMark x1="55397" y1="89728" x2="54794" y2="90735"/>
                        <a14:foregroundMark x1="96794" y1="37815" x2="94317" y2="4481"/>
                        <a14:foregroundMark x1="54159" y1="88771" x2="39968" y2="88771"/>
                        <a14:foregroundMark x1="49238" y1="1561" x2="3524" y2="5488"/>
                        <a14:foregroundMark x1="12159" y1="91692" x2="17714" y2="97583"/>
                        <a14:foregroundMark x1="10921" y1="87764" x2="1651" y2="98540"/>
                        <a14:foregroundMark x1="81968" y1="94612" x2="80127" y2="99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62" y="2007206"/>
            <a:ext cx="3200218" cy="2017661"/>
          </a:xfrm>
          <a:prstGeom prst="rect">
            <a:avLst/>
          </a:prstGeom>
        </p:spPr>
      </p:pic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2C4B00D6-538E-4B1C-8425-5A3C56146106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5207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D92BEB-CD82-4F2D-9A7B-1DD28D1D20C6}"/>
              </a:ext>
            </a:extLst>
          </p:cNvPr>
          <p:cNvSpPr/>
          <p:nvPr/>
        </p:nvSpPr>
        <p:spPr>
          <a:xfrm>
            <a:off x="1811866" y="4738332"/>
            <a:ext cx="2729948" cy="707886"/>
          </a:xfrm>
          <a:prstGeom prst="flowChartAlternateProcess">
            <a:avLst/>
          </a:prstGeom>
          <a:solidFill>
            <a:srgbClr val="A6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cupboard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2BF39A8D-7894-47A0-8964-DF2465F53808}"/>
              </a:ext>
            </a:extLst>
          </p:cNvPr>
          <p:cNvSpPr/>
          <p:nvPr/>
        </p:nvSpPr>
        <p:spPr>
          <a:xfrm>
            <a:off x="7913596" y="4738332"/>
            <a:ext cx="2307787" cy="707886"/>
          </a:xfrm>
          <a:prstGeom prst="flowChartAlternateProcess">
            <a:avLst/>
          </a:prstGeom>
          <a:solidFill>
            <a:srgbClr val="A6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mirror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 descr="A picture containing whip, rope&#10;&#10;Description automatically generated">
            <a:extLst>
              <a:ext uri="{FF2B5EF4-FFF2-40B4-BE49-F238E27FC236}">
                <a16:creationId xmlns:a16="http://schemas.microsoft.com/office/drawing/2014/main" id="{85ED5A83-E31A-4181-9DB4-25E623A288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42" y="1516984"/>
            <a:ext cx="1263097" cy="2912074"/>
          </a:xfrm>
          <a:prstGeom prst="rect">
            <a:avLst/>
          </a:prstGeom>
        </p:spPr>
      </p:pic>
      <p:pic>
        <p:nvPicPr>
          <p:cNvPr id="11" name="Picture 10" descr="A picture containing furniture, wardrobe, file, chest of drawers&#10;&#10;Description automatically generated">
            <a:extLst>
              <a:ext uri="{FF2B5EF4-FFF2-40B4-BE49-F238E27FC236}">
                <a16:creationId xmlns:a16="http://schemas.microsoft.com/office/drawing/2014/main" id="{817139EC-0778-4322-8260-7560F00D0C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1" y="1516984"/>
            <a:ext cx="1602079" cy="2855396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9CFFF2D-E477-4956-8B6C-2307C3A20690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37677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1C93470A-FA3A-43E3-B792-16FDC335D3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13" y="1191632"/>
            <a:ext cx="961802" cy="3351363"/>
          </a:xfrm>
          <a:prstGeom prst="rect">
            <a:avLst/>
          </a:prstGeom>
        </p:spPr>
      </p:pic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AF31192F-54C5-4F71-A167-9B62C30F96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36" y="2116695"/>
            <a:ext cx="2483315" cy="19112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D92BEB-CD82-4F2D-9A7B-1DD28D1D20C6}"/>
              </a:ext>
            </a:extLst>
          </p:cNvPr>
          <p:cNvSpPr/>
          <p:nvPr/>
        </p:nvSpPr>
        <p:spPr>
          <a:xfrm>
            <a:off x="1919174" y="4738332"/>
            <a:ext cx="2095437" cy="707886"/>
          </a:xfrm>
          <a:prstGeom prst="flowChartAlternateProcess">
            <a:avLst/>
          </a:prstGeom>
          <a:solidFill>
            <a:srgbClr val="A6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radio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2BF39A8D-7894-47A0-8964-DF2465F53808}"/>
              </a:ext>
            </a:extLst>
          </p:cNvPr>
          <p:cNvSpPr/>
          <p:nvPr/>
        </p:nvSpPr>
        <p:spPr>
          <a:xfrm>
            <a:off x="7851888" y="4738332"/>
            <a:ext cx="2591251" cy="707886"/>
          </a:xfrm>
          <a:prstGeom prst="flowChartAlternateProcess">
            <a:avLst/>
          </a:prstGeom>
          <a:solidFill>
            <a:srgbClr val="A6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bookcase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AE97E781-0B0C-46E0-BEFB-89D0D4728F62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22060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BF42468-464F-477F-BCFF-4B5A6C8464F1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C.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BC1EB119-08D9-463C-A58A-30B911DADF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48" y="1146595"/>
            <a:ext cx="4300744" cy="5624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Say a chant.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BB710EBE-CADC-4668-9D4E-8C2BCC8DBB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5" b="98141" l="3241" r="98779">
                        <a14:foregroundMark x1="51010" y1="11919" x2="18882" y2="39192"/>
                        <a14:foregroundMark x1="18882" y1="39192" x2="22499" y2="70061"/>
                        <a14:foregroundMark x1="22499" y1="70061" x2="21888" y2="70586"/>
                        <a14:foregroundMark x1="60921" y1="11434" x2="10615" y2="7919"/>
                        <a14:foregroundMark x1="10615" y1="7919" x2="7327" y2="9414"/>
                        <a14:foregroundMark x1="62659" y1="16444" x2="32832" y2="808"/>
                        <a14:foregroundMark x1="32832" y1="808" x2="11977" y2="3515"/>
                        <a14:foregroundMark x1="11977" y1="3515" x2="3241" y2="7434"/>
                        <a14:foregroundMark x1="90653" y1="40525" x2="93659" y2="91515"/>
                        <a14:foregroundMark x1="93659" y1="91515" x2="94129" y2="92646"/>
                        <a14:foregroundMark x1="97651" y1="64081" x2="98779" y2="71071"/>
                        <a14:foregroundMark x1="78394" y1="80121" x2="80132" y2="75111"/>
                        <a14:foregroundMark x1="25975" y1="98141" x2="26538" y2="80606"/>
                        <a14:foregroundMark x1="10240" y1="87111" x2="12588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70" y="821389"/>
            <a:ext cx="1101768" cy="1280402"/>
          </a:xfrm>
          <a:prstGeom prst="rect">
            <a:avLst/>
          </a:prstGeom>
        </p:spPr>
      </p:pic>
      <p:pic>
        <p:nvPicPr>
          <p:cNvPr id="10" name="Picture 9" descr="Shape, polygon&#10;&#10;Description automatically generated">
            <a:extLst>
              <a:ext uri="{FF2B5EF4-FFF2-40B4-BE49-F238E27FC236}">
                <a16:creationId xmlns:a16="http://schemas.microsoft.com/office/drawing/2014/main" id="{9BDB8F0D-CF13-4123-9C67-C645D7227B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8" b="99030" l="2338" r="97777">
                        <a14:foregroundMark x1="12087" y1="7152" x2="73261" y2="14061"/>
                        <a14:foregroundMark x1="73261" y1="14061" x2="85063" y2="73212"/>
                        <a14:foregroundMark x1="85063" y1="73212" x2="78164" y2="96444"/>
                        <a14:foregroundMark x1="92873" y1="19273" x2="90137" y2="79758"/>
                        <a14:foregroundMark x1="90137" y1="79758" x2="89168" y2="81697"/>
                        <a14:foregroundMark x1="90422" y1="8000" x2="91619" y2="48768"/>
                        <a14:foregroundMark x1="90422" y1="5414" x2="36602" y2="5414"/>
                        <a14:foregroundMark x1="96522" y1="6263" x2="30217" y2="6263"/>
                        <a14:foregroundMark x1="30217" y1="6263" x2="35348" y2="4525"/>
                        <a14:foregroundMark x1="92873" y1="64364" x2="49544" y2="91596"/>
                        <a14:foregroundMark x1="49544" y1="91596" x2="13341" y2="90384"/>
                        <a14:foregroundMark x1="78164" y1="77374" x2="21380" y2="63838"/>
                        <a14:foregroundMark x1="21380" y1="63838" x2="12087" y2="63475"/>
                        <a14:foregroundMark x1="78164" y1="67838" x2="18244" y2="60040"/>
                        <a14:foregroundMark x1="46351" y1="79960" x2="8438" y2="61172"/>
                        <a14:foregroundMark x1="8438" y1="61172" x2="8438" y2="60040"/>
                        <a14:foregroundMark x1="74515" y1="53939" x2="12087" y2="51354"/>
                        <a14:foregroundMark x1="10889" y1="14949" x2="10889" y2="86909"/>
                        <a14:foregroundMark x1="21893" y1="74747" x2="42702" y2="73899"/>
                        <a14:foregroundMark x1="94071" y1="82545" x2="53706" y2="92970"/>
                        <a14:foregroundMark x1="86773" y1="47030" x2="85519" y2="47030"/>
                        <a14:foregroundMark x1="91619" y1="50505" x2="87970" y2="50505"/>
                        <a14:foregroundMark x1="89168" y1="54828" x2="87970" y2="13212"/>
                        <a14:foregroundMark x1="92873" y1="90384" x2="78164" y2="92121"/>
                        <a14:foregroundMark x1="57355" y1="73899" x2="27993" y2="81697"/>
                        <a14:foregroundMark x1="84322" y1="2788" x2="2338" y2="3677"/>
                        <a14:foregroundMark x1="95325" y1="5414" x2="91619" y2="55677"/>
                        <a14:foregroundMark x1="80616" y1="3677" x2="95325" y2="4525"/>
                        <a14:foregroundMark x1="2338" y1="4525" x2="5986" y2="95556"/>
                        <a14:foregroundMark x1="4732" y1="7152" x2="5986" y2="92121"/>
                        <a14:foregroundMark x1="79418" y1="4525" x2="97035" y2="41293"/>
                        <a14:foregroundMark x1="97035" y1="41293" x2="96522" y2="53091"/>
                        <a14:foregroundMark x1="56157" y1="82545" x2="23090" y2="78222"/>
                        <a14:foregroundMark x1="50057" y1="86020" x2="24344" y2="82545"/>
                        <a14:foregroundMark x1="34151" y1="86020" x2="20696" y2="80848"/>
                        <a14:foregroundMark x1="94071" y1="94707" x2="31699" y2="93131"/>
                        <a14:foregroundMark x1="31699" y1="93131" x2="25542" y2="94707"/>
                        <a14:foregroundMark x1="36602" y1="95556" x2="8438" y2="64364"/>
                        <a14:foregroundMark x1="8438" y1="64364" x2="8438" y2="53939"/>
                        <a14:foregroundMark x1="34151" y1="94707" x2="10889" y2="93818"/>
                        <a14:foregroundMark x1="16990" y1="2788" x2="94584" y2="3677"/>
                        <a14:foregroundMark x1="94584" y1="3677" x2="92873" y2="45293"/>
                        <a14:foregroundMark x1="97777" y1="4525" x2="95325" y2="38182"/>
                        <a14:foregroundMark x1="95325" y1="38182" x2="91619" y2="45293"/>
                        <a14:foregroundMark x1="97777" y1="59152" x2="95325" y2="99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25" y="3797395"/>
            <a:ext cx="1082958" cy="1528623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9867BD35-7BB8-4629-AF6A-7F733BD163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57" b="98270" l="2234" r="97530">
                        <a14:foregroundMark x1="6159" y1="10078" x2="89374" y2="4542"/>
                        <a14:foregroundMark x1="89374" y1="4542" x2="90085" y2="4542"/>
                        <a14:foregroundMark x1="94788" y1="9559" x2="90863" y2="24092"/>
                        <a14:foregroundMark x1="86937" y1="2033" x2="72420" y2="3028"/>
                        <a14:foregroundMark x1="72420" y1="3028" x2="72420" y2="3028"/>
                        <a14:foregroundMark x1="3790" y1="8045" x2="6937" y2="21583"/>
                        <a14:foregroundMark x1="3012" y1="43642" x2="2234" y2="54152"/>
                        <a14:foregroundMark x1="34382" y1="2552" x2="19865" y2="3028"/>
                        <a14:foregroundMark x1="19865" y1="3028" x2="19865" y2="3028"/>
                        <a14:foregroundMark x1="63012" y1="2033" x2="39492" y2="3547"/>
                        <a14:foregroundMark x1="96751" y1="46670" x2="95973" y2="58175"/>
                        <a14:foregroundMark x1="13976" y1="77725" x2="10728" y2="95458"/>
                        <a14:foregroundMark x1="10728" y1="95458" x2="10457" y2="95761"/>
                        <a14:foregroundMark x1="82640" y1="72708" x2="88494" y2="98270"/>
                        <a14:foregroundMark x1="97530" y1="12067" x2="97124" y2="9040"/>
                        <a14:foregroundMark x1="28494" y1="1557" x2="8122" y2="3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00" y="5759511"/>
            <a:ext cx="1352668" cy="10583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28FAB1-8637-4937-BF42-6A39CB51F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89" y="3797395"/>
            <a:ext cx="1048195" cy="1609491"/>
          </a:xfrm>
          <a:prstGeom prst="rect">
            <a:avLst/>
          </a:prstGeom>
        </p:spPr>
      </p:pic>
      <p:pic>
        <p:nvPicPr>
          <p:cNvPr id="21" name="Picture 20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49CE1CB8-7286-4678-BA82-6CCB577383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61" b="99547" l="1651" r="96794">
                        <a14:foregroundMark x1="86921" y1="34844" x2="30444" y2="44663"/>
                        <a14:foregroundMark x1="30444" y1="44663" x2="20825" y2="54481"/>
                        <a14:foregroundMark x1="9683" y1="8409" x2="80730" y2="16264"/>
                        <a14:foregroundMark x1="90000" y1="72105" x2="93714" y2="11329"/>
                        <a14:foregroundMark x1="9079" y1="76989" x2="4762" y2="27039"/>
                        <a14:foregroundMark x1="15873" y1="36808" x2="20190" y2="76989"/>
                        <a14:foregroundMark x1="20190" y1="76989" x2="20190" y2="76989"/>
                        <a14:foregroundMark x1="68984" y1="80916" x2="93079" y2="81873"/>
                        <a14:foregroundMark x1="57873" y1="13293" x2="85270" y2="13293"/>
                        <a14:foregroundMark x1="85270" y1="13293" x2="86286" y2="12336"/>
                        <a14:foregroundMark x1="95556" y1="68177" x2="96063" y2="27593"/>
                        <a14:foregroundMark x1="96063" y1="27593" x2="66508" y2="12135"/>
                        <a14:foregroundMark x1="66508" y1="12135" x2="48000" y2="11329"/>
                        <a14:foregroundMark x1="51079" y1="8409" x2="94952" y2="8409"/>
                        <a14:foregroundMark x1="93714" y1="7452" x2="48000" y2="5488"/>
                        <a14:foregroundMark x1="96159" y1="40735" x2="95556" y2="6445"/>
                        <a14:foregroundMark x1="96159" y1="7452" x2="96159" y2="17221"/>
                        <a14:foregroundMark x1="9079" y1="20141" x2="2889" y2="11329"/>
                        <a14:foregroundMark x1="55397" y1="89728" x2="54794" y2="90735"/>
                        <a14:foregroundMark x1="96794" y1="37815" x2="94317" y2="4481"/>
                        <a14:foregroundMark x1="54159" y1="88771" x2="39968" y2="88771"/>
                        <a14:foregroundMark x1="49238" y1="1561" x2="3524" y2="5488"/>
                        <a14:foregroundMark x1="12159" y1="91692" x2="17714" y2="97583"/>
                        <a14:foregroundMark x1="10921" y1="87764" x2="1651" y2="98540"/>
                        <a14:foregroundMark x1="81968" y1="94612" x2="80127" y2="99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70" y="2075944"/>
            <a:ext cx="1520778" cy="9588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15B868-AE19-495C-ADB1-C3F1E40D10C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56" y="2000913"/>
            <a:ext cx="1080208" cy="12804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E56A63-53D8-4758-963F-CDF9E4064AAB}"/>
              </a:ext>
            </a:extLst>
          </p:cNvPr>
          <p:cNvSpPr txBox="1"/>
          <p:nvPr/>
        </p:nvSpPr>
        <p:spPr>
          <a:xfrm>
            <a:off x="4532299" y="1995608"/>
            <a:ext cx="36646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E334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Living Room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Door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Window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Sofa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Armchair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TV 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Picture</a:t>
            </a:r>
          </a:p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That’s my living room.</a:t>
            </a:r>
            <a:endParaRPr lang="en-ID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740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Play a memory game.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F97303-0457-4C2E-874C-89AF496D19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26" y="4396817"/>
            <a:ext cx="1489699" cy="1893159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09A52AB-4A65-4C6C-89FE-20BD986433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95" y="4799649"/>
            <a:ext cx="1775562" cy="156667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9CBF25D-2F64-4992-85A9-E2BF047C8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1" y="4790825"/>
            <a:ext cx="1603248" cy="1392936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FD4CFA85-0350-4B66-82D3-FAF6423BF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3" y="4596648"/>
            <a:ext cx="1453896" cy="1566672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D14B5880-AFAA-4EAE-B73C-776D1431A523}"/>
              </a:ext>
            </a:extLst>
          </p:cNvPr>
          <p:cNvSpPr/>
          <p:nvPr/>
        </p:nvSpPr>
        <p:spPr>
          <a:xfrm>
            <a:off x="3025282" y="3910731"/>
            <a:ext cx="2333777" cy="600877"/>
          </a:xfrm>
          <a:prstGeom prst="wedgeRoundRectCallout">
            <a:avLst>
              <a:gd name="adj1" fmla="val -7474"/>
              <a:gd name="adj2" fmla="val 77304"/>
              <a:gd name="adj3" fmla="val 16667"/>
            </a:avLst>
          </a:prstGeom>
          <a:solidFill>
            <a:srgbClr val="F7BDDA"/>
          </a:solidFill>
          <a:ln w="38100">
            <a:solidFill>
              <a:srgbClr val="EC2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there is.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475F116-D573-48C7-B9B8-260DF1CBBDDF}"/>
              </a:ext>
            </a:extLst>
          </p:cNvPr>
          <p:cNvSpPr/>
          <p:nvPr/>
        </p:nvSpPr>
        <p:spPr>
          <a:xfrm>
            <a:off x="6291143" y="3700195"/>
            <a:ext cx="2941983" cy="1090630"/>
          </a:xfrm>
          <a:prstGeom prst="wedgeRoundRectCallout">
            <a:avLst>
              <a:gd name="adj1" fmla="val -14470"/>
              <a:gd name="adj2" fmla="val 6262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86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are two armchairs beside the table.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EBE15D8-57A6-4689-9A9C-2928AD2C7030}"/>
              </a:ext>
            </a:extLst>
          </p:cNvPr>
          <p:cNvSpPr/>
          <p:nvPr/>
        </p:nvSpPr>
        <p:spPr>
          <a:xfrm>
            <a:off x="337835" y="3326295"/>
            <a:ext cx="1916857" cy="1185313"/>
          </a:xfrm>
          <a:prstGeom prst="wedgeRoundRectCallout">
            <a:avLst>
              <a:gd name="adj1" fmla="val -5965"/>
              <a:gd name="adj2" fmla="val 6044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86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There’s a mirror on the wall.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BA2CE47-B094-42B4-813B-1E7AEF1CFBC5}"/>
              </a:ext>
            </a:extLst>
          </p:cNvPr>
          <p:cNvSpPr/>
          <p:nvPr/>
        </p:nvSpPr>
        <p:spPr>
          <a:xfrm>
            <a:off x="10058399" y="3670378"/>
            <a:ext cx="1795765" cy="841230"/>
          </a:xfrm>
          <a:prstGeom prst="wedgeRoundRectCallout">
            <a:avLst>
              <a:gd name="adj1" fmla="val 574"/>
              <a:gd name="adj2" fmla="val 63126"/>
              <a:gd name="adj3" fmla="val 16667"/>
            </a:avLst>
          </a:prstGeom>
          <a:solidFill>
            <a:srgbClr val="F7BDDA"/>
          </a:solidFill>
          <a:ln w="38100">
            <a:solidFill>
              <a:srgbClr val="EC2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there aren’t.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1D0677CB-2502-44BF-A4E2-E83700F1BE41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CEEA42-30A4-4254-B049-7C616C4290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89864" l="3165" r="98664">
                        <a14:foregroundMark x1="19058" y1="33431" x2="12904" y2="33236"/>
                        <a14:foregroundMark x1="10267" y1="31287" x2="5380" y2="33041"/>
                        <a14:foregroundMark x1="14873" y1="37671" x2="7243" y2="31676"/>
                        <a14:foregroundMark x1="7243" y1="31676" x2="7630" y2="30361"/>
                        <a14:foregroundMark x1="3727" y1="43860" x2="3973" y2="53314"/>
                        <a14:foregroundMark x1="4255" y1="74220" x2="4255" y2="76511"/>
                        <a14:foregroundMark x1="3165" y1="75341" x2="6646" y2="74220"/>
                        <a14:foregroundMark x1="67581" y1="39620" x2="71027" y2="48733"/>
                        <a14:foregroundMark x1="71027" y1="48733" x2="72574" y2="47515"/>
                        <a14:foregroundMark x1="41632" y1="70517" x2="46941" y2="71881"/>
                        <a14:foregroundMark x1="47222" y1="68226" x2="43179" y2="73197"/>
                        <a14:foregroundMark x1="43179" y1="73197" x2="49015" y2="69396"/>
                        <a14:foregroundMark x1="49015" y1="69396" x2="50703" y2="69542"/>
                        <a14:foregroundMark x1="48453" y1="67836" x2="44972" y2="72076"/>
                        <a14:foregroundMark x1="44409" y1="69006" x2="33685" y2="72076"/>
                        <a14:foregroundMark x1="39838" y1="67641" x2="44409" y2="69542"/>
                        <a14:foregroundMark x1="39276" y1="74610" x2="45253" y2="75341"/>
                        <a14:foregroundMark x1="45253" y1="75341" x2="49754" y2="72027"/>
                        <a14:foregroundMark x1="49754" y1="72027" x2="50000" y2="71296"/>
                        <a14:foregroundMark x1="38572" y1="72661" x2="37588" y2="77875"/>
                        <a14:foregroundMark x1="91421" y1="76511" x2="91702" y2="69932"/>
                        <a14:foregroundMark x1="95183" y1="39230" x2="90014" y2="52193"/>
                        <a14:foregroundMark x1="90014" y1="52193" x2="90014" y2="52193"/>
                        <a14:foregroundMark x1="97961" y1="38255" x2="98664" y2="50244"/>
                        <a14:foregroundMark x1="90295" y1="53509" x2="91737" y2="60673"/>
                        <a14:foregroundMark x1="91737" y1="60673" x2="90295" y2="65887"/>
                        <a14:foregroundMark x1="79290" y1="50049" x2="84142" y2="47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78" y="711267"/>
            <a:ext cx="4745900" cy="342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6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0" grpId="1" animBg="1"/>
      <p:bldP spid="23" grpId="0" animBg="1"/>
      <p:bldP spid="24" grpId="0" animBg="1"/>
      <p:bldP spid="24" grpId="1" animBg="1"/>
      <p:bldP spid="3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A child holding a shovel&#10;&#10;Description automatically generated with low confidence">
            <a:extLst>
              <a:ext uri="{FF2B5EF4-FFF2-40B4-BE49-F238E27FC236}">
                <a16:creationId xmlns:a16="http://schemas.microsoft.com/office/drawing/2014/main" id="{B8A1E3FA-C778-4251-9F26-F0EF47E85E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58" y="1382880"/>
            <a:ext cx="4784040" cy="34922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FD9A40-77B1-453E-8A46-E4BEB4D02E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02" y="1382880"/>
            <a:ext cx="4784040" cy="3492240"/>
          </a:xfrm>
          <a:prstGeom prst="rect">
            <a:avLst/>
          </a:prstGeom>
        </p:spPr>
      </p:pic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5FAD04B5-915D-4591-BB73-FAC478D40D05}"/>
              </a:ext>
            </a:extLst>
          </p:cNvPr>
          <p:cNvSpPr/>
          <p:nvPr/>
        </p:nvSpPr>
        <p:spPr>
          <a:xfrm>
            <a:off x="1384076" y="5066368"/>
            <a:ext cx="3692804" cy="480991"/>
          </a:xfrm>
          <a:prstGeom prst="flowChartAlternateProcess">
            <a:avLst/>
          </a:prstGeom>
          <a:solidFill>
            <a:srgbClr val="33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Sweep the floor.</a:t>
            </a:r>
            <a:endParaRPr lang="en-ID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D5270ACD-C515-417B-91E5-DD3FEAA07F7B}"/>
              </a:ext>
            </a:extLst>
          </p:cNvPr>
          <p:cNvSpPr/>
          <p:nvPr/>
        </p:nvSpPr>
        <p:spPr>
          <a:xfrm>
            <a:off x="7355875" y="5066368"/>
            <a:ext cx="3211293" cy="480991"/>
          </a:xfrm>
          <a:prstGeom prst="flowChartAlternateProcess">
            <a:avLst/>
          </a:prstGeom>
          <a:solidFill>
            <a:srgbClr val="33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Mop the floor.</a:t>
            </a:r>
            <a:endParaRPr lang="en-ID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6C6CC26-3152-47C8-990C-2E56063DC876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H.</a:t>
            </a:r>
          </a:p>
        </p:txBody>
      </p:sp>
    </p:spTree>
    <p:extLst>
      <p:ext uri="{BB962C8B-B14F-4D97-AF65-F5344CB8AC3E}">
        <p14:creationId xmlns:p14="http://schemas.microsoft.com/office/powerpoint/2010/main" val="34291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 animBg="1"/>
      <p:bldP spid="3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AF5EA5C4-A2C8-4886-922D-1D2D5F289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2"/>
          <a:stretch/>
        </p:blipFill>
        <p:spPr>
          <a:xfrm>
            <a:off x="6706515" y="1700587"/>
            <a:ext cx="4015408" cy="2967608"/>
          </a:xfrm>
          <a:prstGeom prst="rect">
            <a:avLst/>
          </a:prstGeom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22A43A5-D649-4589-9925-DE223CBC94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1" b="91482" l="9962" r="89950">
                        <a14:foregroundMark x1="54111" y1="17440" x2="44297" y2="8841"/>
                        <a14:foregroundMark x1="44297" y1="8841" x2="33510" y2="12515"/>
                        <a14:foregroundMark x1="33510" y1="12515" x2="32597" y2="49415"/>
                        <a14:foregroundMark x1="32597" y1="49415" x2="44562" y2="54824"/>
                        <a14:foregroundMark x1="44562" y1="54824" x2="48688" y2="53008"/>
                        <a14:foregroundMark x1="41556" y1="85830" x2="56027" y2="91482"/>
                        <a14:foregroundMark x1="56027" y1="91482" x2="63808" y2="87404"/>
                        <a14:foregroundMark x1="44385" y1="87404" x2="62423" y2="84053"/>
                        <a14:foregroundMark x1="62423" y1="84053" x2="52667" y2="87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3" y="1451659"/>
            <a:ext cx="4784040" cy="3492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5FAD04B5-915D-4591-BB73-FAC478D40D05}"/>
              </a:ext>
            </a:extLst>
          </p:cNvPr>
          <p:cNvSpPr/>
          <p:nvPr/>
        </p:nvSpPr>
        <p:spPr>
          <a:xfrm>
            <a:off x="1528549" y="5078885"/>
            <a:ext cx="2778408" cy="858089"/>
          </a:xfrm>
          <a:prstGeom prst="flowChartAlternateProcess">
            <a:avLst/>
          </a:prstGeom>
          <a:solidFill>
            <a:srgbClr val="33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Clean the window.</a:t>
            </a:r>
            <a:endParaRPr lang="en-ID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D5270ACD-C515-417B-91E5-DD3FEAA07F7B}"/>
              </a:ext>
            </a:extLst>
          </p:cNvPr>
          <p:cNvSpPr/>
          <p:nvPr/>
        </p:nvSpPr>
        <p:spPr>
          <a:xfrm>
            <a:off x="7596256" y="5078884"/>
            <a:ext cx="2601568" cy="858089"/>
          </a:xfrm>
          <a:prstGeom prst="flowChartAlternateProcess">
            <a:avLst/>
          </a:prstGeom>
          <a:solidFill>
            <a:srgbClr val="33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Dust the sofa.</a:t>
            </a:r>
            <a:endParaRPr lang="en-ID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8EAA1FE-C16E-4C92-82CA-D3B7F1DD7287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26D7D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H.</a:t>
            </a:r>
          </a:p>
        </p:txBody>
      </p:sp>
    </p:spTree>
    <p:extLst>
      <p:ext uri="{BB962C8B-B14F-4D97-AF65-F5344CB8AC3E}">
        <p14:creationId xmlns:p14="http://schemas.microsoft.com/office/powerpoint/2010/main" val="32396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</TotalTime>
  <Words>309</Words>
  <Application>Microsoft Office PowerPoint</Application>
  <PresentationFormat>Widescreen</PresentationFormat>
  <Paragraphs>75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Ghina Amalia</dc:creator>
  <cp:lastModifiedBy>Ellisabeth Tiyas Utami</cp:lastModifiedBy>
  <cp:revision>46</cp:revision>
  <dcterms:created xsi:type="dcterms:W3CDTF">2022-04-10T02:34:18Z</dcterms:created>
  <dcterms:modified xsi:type="dcterms:W3CDTF">2022-04-20T02:42:01Z</dcterms:modified>
</cp:coreProperties>
</file>